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52" r:id="rId3"/>
    <p:sldId id="369" r:id="rId4"/>
    <p:sldId id="260" r:id="rId5"/>
    <p:sldId id="353" r:id="rId6"/>
    <p:sldId id="357" r:id="rId7"/>
    <p:sldId id="356" r:id="rId8"/>
    <p:sldId id="358" r:id="rId9"/>
    <p:sldId id="359" r:id="rId10"/>
    <p:sldId id="364" r:id="rId11"/>
    <p:sldId id="363" r:id="rId12"/>
    <p:sldId id="362" r:id="rId13"/>
    <p:sldId id="361" r:id="rId14"/>
    <p:sldId id="360" r:id="rId15"/>
    <p:sldId id="345" r:id="rId16"/>
    <p:sldId id="365" r:id="rId17"/>
    <p:sldId id="366" r:id="rId18"/>
    <p:sldId id="368" r:id="rId19"/>
    <p:sldId id="355" r:id="rId20"/>
    <p:sldId id="367" r:id="rId21"/>
    <p:sldId id="370" r:id="rId2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berstadt" initials="E" lastIdx="1" clrIdx="0">
    <p:extLst>
      <p:ext uri="{19B8F6BF-5375-455C-9EA6-DF929625EA0E}">
        <p15:presenceInfo xmlns:p15="http://schemas.microsoft.com/office/powerpoint/2012/main" userId="Eberstad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9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Predicted</a:t>
            </a:r>
            <a:r>
              <a:rPr lang="en-US" sz="1600" baseline="0" dirty="0"/>
              <a:t> </a:t>
            </a:r>
            <a:r>
              <a:rPr lang="en-US" sz="1600" baseline="0" dirty="0" smtClean="0"/>
              <a:t>GDP PPP per </a:t>
            </a:r>
            <a:r>
              <a:rPr lang="en-US" sz="1600" baseline="0" dirty="0"/>
              <a:t>Capita </a:t>
            </a:r>
            <a:r>
              <a:rPr lang="en-US" sz="1600" b="1" i="0" baseline="0" dirty="0">
                <a:effectLst/>
              </a:rPr>
              <a:t>with Life Expectancy, Urbanization, Education, </a:t>
            </a:r>
            <a:endParaRPr lang="en-US" sz="1600" b="1" i="0" baseline="0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 smtClean="0">
                <a:effectLst/>
              </a:rPr>
              <a:t>and </a:t>
            </a:r>
            <a:r>
              <a:rPr lang="en-US" sz="1600" b="1" i="0" baseline="0" dirty="0">
                <a:effectLst/>
              </a:rPr>
              <a:t>Index of Economic Freedom (Fraser Institute): </a:t>
            </a:r>
            <a:r>
              <a:rPr lang="en-US" sz="1600" b="1" i="0" baseline="0" dirty="0" smtClean="0">
                <a:effectLst/>
              </a:rPr>
              <a:t>1970-2010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1" baseline="0" dirty="0" smtClean="0">
                <a:effectLst/>
              </a:rPr>
              <a:t>No lagged variables</a:t>
            </a:r>
            <a:endParaRPr lang="en-US" sz="1600" i="1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777782576347732"/>
          <c:y val="0.29769904484977"/>
          <c:w val="0.8503108906734812"/>
          <c:h val="0.5530014831041115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gdpppp2011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Sheet1!$A$2:$A$12178</c:f>
              <c:numCache>
                <c:formatCode>General</c:formatCode>
                <c:ptCount val="12177"/>
                <c:pt idx="84">
                  <c:v>5673.8890000000001</c:v>
                </c:pt>
                <c:pt idx="89">
                  <c:v>6363.6360000000004</c:v>
                </c:pt>
                <c:pt idx="94">
                  <c:v>9831.6610000000001</c:v>
                </c:pt>
                <c:pt idx="95">
                  <c:v>10364.4</c:v>
                </c:pt>
                <c:pt idx="96">
                  <c:v>11359.1</c:v>
                </c:pt>
                <c:pt idx="97">
                  <c:v>12634.52</c:v>
                </c:pt>
                <c:pt idx="98">
                  <c:v>12790.9</c:v>
                </c:pt>
                <c:pt idx="99">
                  <c:v>13645.03</c:v>
                </c:pt>
                <c:pt idx="100">
                  <c:v>14407.52</c:v>
                </c:pt>
                <c:pt idx="101">
                  <c:v>15115.21</c:v>
                </c:pt>
                <c:pt idx="102">
                  <c:v>15539.6</c:v>
                </c:pt>
                <c:pt idx="103">
                  <c:v>16062.68</c:v>
                </c:pt>
                <c:pt idx="104">
                  <c:v>16586.02</c:v>
                </c:pt>
                <c:pt idx="128">
                  <c:v>1750.5450000000001</c:v>
                </c:pt>
                <c:pt idx="133">
                  <c:v>2700.473</c:v>
                </c:pt>
                <c:pt idx="138">
                  <c:v>3474.7779999999998</c:v>
                </c:pt>
                <c:pt idx="143">
                  <c:v>4585.4870000000001</c:v>
                </c:pt>
                <c:pt idx="148">
                  <c:v>5836.299</c:v>
                </c:pt>
                <c:pt idx="149">
                  <c:v>6008.2830000000004</c:v>
                </c:pt>
                <c:pt idx="150">
                  <c:v>6103.8320000000003</c:v>
                </c:pt>
                <c:pt idx="151">
                  <c:v>6287.8119999999999</c:v>
                </c:pt>
                <c:pt idx="152">
                  <c:v>6569.2340000000004</c:v>
                </c:pt>
                <c:pt idx="153">
                  <c:v>7179.2150000000001</c:v>
                </c:pt>
                <c:pt idx="154">
                  <c:v>7500.7489999999998</c:v>
                </c:pt>
                <c:pt idx="155">
                  <c:v>7871.88</c:v>
                </c:pt>
                <c:pt idx="156">
                  <c:v>8093.3140000000003</c:v>
                </c:pt>
                <c:pt idx="157">
                  <c:v>8559.7459999999992</c:v>
                </c:pt>
                <c:pt idx="158">
                  <c:v>9061.5930000000008</c:v>
                </c:pt>
                <c:pt idx="432">
                  <c:v>7665.2640000000001</c:v>
                </c:pt>
                <c:pt idx="437">
                  <c:v>7311.4139999999998</c:v>
                </c:pt>
                <c:pt idx="442">
                  <c:v>9916.9110000000001</c:v>
                </c:pt>
                <c:pt idx="447">
                  <c:v>10566.44</c:v>
                </c:pt>
                <c:pt idx="452">
                  <c:v>13992.14</c:v>
                </c:pt>
                <c:pt idx="457">
                  <c:v>21944.44</c:v>
                </c:pt>
                <c:pt idx="462">
                  <c:v>24968.09</c:v>
                </c:pt>
                <c:pt idx="463">
                  <c:v>23537.81</c:v>
                </c:pt>
                <c:pt idx="464">
                  <c:v>22684.41</c:v>
                </c:pt>
                <c:pt idx="465">
                  <c:v>22908.93</c:v>
                </c:pt>
                <c:pt idx="466">
                  <c:v>23987.96</c:v>
                </c:pt>
                <c:pt idx="467">
                  <c:v>23850.68</c:v>
                </c:pt>
                <c:pt idx="468">
                  <c:v>24576.61</c:v>
                </c:pt>
                <c:pt idx="469">
                  <c:v>25618.78</c:v>
                </c:pt>
                <c:pt idx="470">
                  <c:v>25215.439999999999</c:v>
                </c:pt>
                <c:pt idx="471">
                  <c:v>25173.56</c:v>
                </c:pt>
                <c:pt idx="472">
                  <c:v>24708.07</c:v>
                </c:pt>
                <c:pt idx="594">
                  <c:v>21609.75</c:v>
                </c:pt>
                <c:pt idx="599">
                  <c:v>22892.13</c:v>
                </c:pt>
                <c:pt idx="604">
                  <c:v>29398.62</c:v>
                </c:pt>
                <c:pt idx="609">
                  <c:v>32105.919999999998</c:v>
                </c:pt>
                <c:pt idx="614">
                  <c:v>35652.01</c:v>
                </c:pt>
                <c:pt idx="619">
                  <c:v>39527.54</c:v>
                </c:pt>
                <c:pt idx="624">
                  <c:v>42544.959999999999</c:v>
                </c:pt>
                <c:pt idx="625">
                  <c:v>42936.3</c:v>
                </c:pt>
                <c:pt idx="626">
                  <c:v>44183.89</c:v>
                </c:pt>
                <c:pt idx="627">
                  <c:v>46072.05</c:v>
                </c:pt>
                <c:pt idx="628">
                  <c:v>46510.6</c:v>
                </c:pt>
                <c:pt idx="629">
                  <c:v>49108.13</c:v>
                </c:pt>
                <c:pt idx="630">
                  <c:v>50123.47</c:v>
                </c:pt>
                <c:pt idx="631">
                  <c:v>51267.31</c:v>
                </c:pt>
                <c:pt idx="632">
                  <c:v>51086.92</c:v>
                </c:pt>
                <c:pt idx="633">
                  <c:v>51004.160000000003</c:v>
                </c:pt>
                <c:pt idx="634">
                  <c:v>51472.29</c:v>
                </c:pt>
                <c:pt idx="648">
                  <c:v>9716.3960000000006</c:v>
                </c:pt>
                <c:pt idx="653">
                  <c:v>10381.5</c:v>
                </c:pt>
                <c:pt idx="658">
                  <c:v>11830.58</c:v>
                </c:pt>
                <c:pt idx="663">
                  <c:v>12873.95</c:v>
                </c:pt>
                <c:pt idx="668">
                  <c:v>15559.04</c:v>
                </c:pt>
                <c:pt idx="673">
                  <c:v>17643.05</c:v>
                </c:pt>
                <c:pt idx="678">
                  <c:v>19963.650000000001</c:v>
                </c:pt>
                <c:pt idx="679">
                  <c:v>20134.8</c:v>
                </c:pt>
                <c:pt idx="680">
                  <c:v>20521.53</c:v>
                </c:pt>
                <c:pt idx="681">
                  <c:v>22263.59</c:v>
                </c:pt>
                <c:pt idx="682">
                  <c:v>22704.67</c:v>
                </c:pt>
                <c:pt idx="683">
                  <c:v>23020.18</c:v>
                </c:pt>
                <c:pt idx="684">
                  <c:v>23656.22</c:v>
                </c:pt>
                <c:pt idx="685">
                  <c:v>23995.919999999998</c:v>
                </c:pt>
                <c:pt idx="686">
                  <c:v>24155.58</c:v>
                </c:pt>
                <c:pt idx="687">
                  <c:v>24074.75</c:v>
                </c:pt>
                <c:pt idx="688">
                  <c:v>24569.88</c:v>
                </c:pt>
                <c:pt idx="820">
                  <c:v>12647.4</c:v>
                </c:pt>
                <c:pt idx="825">
                  <c:v>14062.46</c:v>
                </c:pt>
                <c:pt idx="830">
                  <c:v>16595.21</c:v>
                </c:pt>
                <c:pt idx="835">
                  <c:v>19328.240000000002</c:v>
                </c:pt>
                <c:pt idx="840">
                  <c:v>22588.97</c:v>
                </c:pt>
                <c:pt idx="841">
                  <c:v>22319.5</c:v>
                </c:pt>
                <c:pt idx="842">
                  <c:v>22280.959999999999</c:v>
                </c:pt>
                <c:pt idx="843">
                  <c:v>22124.09</c:v>
                </c:pt>
                <c:pt idx="844">
                  <c:v>21504.78</c:v>
                </c:pt>
                <c:pt idx="845">
                  <c:v>21657.41</c:v>
                </c:pt>
                <c:pt idx="846">
                  <c:v>22527.439999999999</c:v>
                </c:pt>
                <c:pt idx="847">
                  <c:v>23099.61</c:v>
                </c:pt>
                <c:pt idx="848">
                  <c:v>22922.47</c:v>
                </c:pt>
                <c:pt idx="849">
                  <c:v>22652.57</c:v>
                </c:pt>
                <c:pt idx="850">
                  <c:v>23177.46</c:v>
                </c:pt>
                <c:pt idx="869">
                  <c:v>505.8304</c:v>
                </c:pt>
                <c:pt idx="874">
                  <c:v>797.85829999999999</c:v>
                </c:pt>
                <c:pt idx="879">
                  <c:v>1032.059</c:v>
                </c:pt>
                <c:pt idx="884">
                  <c:v>1397.9559999999999</c:v>
                </c:pt>
                <c:pt idx="889">
                  <c:v>1944.163</c:v>
                </c:pt>
                <c:pt idx="894">
                  <c:v>2638.4830000000002</c:v>
                </c:pt>
                <c:pt idx="895">
                  <c:v>2684.4540000000002</c:v>
                </c:pt>
                <c:pt idx="896">
                  <c:v>2870.1759999999999</c:v>
                </c:pt>
                <c:pt idx="897">
                  <c:v>2957.547</c:v>
                </c:pt>
                <c:pt idx="898">
                  <c:v>3005.665</c:v>
                </c:pt>
                <c:pt idx="899">
                  <c:v>3337.1170000000002</c:v>
                </c:pt>
                <c:pt idx="900">
                  <c:v>3553.549</c:v>
                </c:pt>
                <c:pt idx="901">
                  <c:v>3675.1729999999998</c:v>
                </c:pt>
                <c:pt idx="902">
                  <c:v>3831.5369999999998</c:v>
                </c:pt>
                <c:pt idx="903">
                  <c:v>4107.7</c:v>
                </c:pt>
                <c:pt idx="904">
                  <c:v>4227.2749999999996</c:v>
                </c:pt>
                <c:pt idx="923">
                  <c:v>5003.5140000000001</c:v>
                </c:pt>
                <c:pt idx="928">
                  <c:v>5302.5240000000003</c:v>
                </c:pt>
                <c:pt idx="933">
                  <c:v>6024.1930000000002</c:v>
                </c:pt>
                <c:pt idx="938">
                  <c:v>6354.1210000000001</c:v>
                </c:pt>
                <c:pt idx="943">
                  <c:v>7354.0720000000001</c:v>
                </c:pt>
                <c:pt idx="948">
                  <c:v>8078.9089999999997</c:v>
                </c:pt>
                <c:pt idx="949">
                  <c:v>8342.5030000000006</c:v>
                </c:pt>
                <c:pt idx="950">
                  <c:v>8490.3799999999992</c:v>
                </c:pt>
                <c:pt idx="951">
                  <c:v>8764.6980000000003</c:v>
                </c:pt>
                <c:pt idx="952">
                  <c:v>9135.3909999999996</c:v>
                </c:pt>
                <c:pt idx="953">
                  <c:v>9650.1010000000006</c:v>
                </c:pt>
                <c:pt idx="954">
                  <c:v>9569.0689999999995</c:v>
                </c:pt>
                <c:pt idx="955">
                  <c:v>9710.7180000000008</c:v>
                </c:pt>
                <c:pt idx="956">
                  <c:v>9829.8520000000008</c:v>
                </c:pt>
                <c:pt idx="957">
                  <c:v>10270.31</c:v>
                </c:pt>
                <c:pt idx="958">
                  <c:v>10875</c:v>
                </c:pt>
                <c:pt idx="1026">
                  <c:v>21152.87</c:v>
                </c:pt>
                <c:pt idx="1031">
                  <c:v>21426.76</c:v>
                </c:pt>
                <c:pt idx="1036">
                  <c:v>25051.4</c:v>
                </c:pt>
                <c:pt idx="1041">
                  <c:v>28115.27</c:v>
                </c:pt>
                <c:pt idx="1046">
                  <c:v>33206.04</c:v>
                </c:pt>
                <c:pt idx="1051">
                  <c:v>37320.36</c:v>
                </c:pt>
                <c:pt idx="1056">
                  <c:v>42790.98</c:v>
                </c:pt>
                <c:pt idx="1057">
                  <c:v>41568.68</c:v>
                </c:pt>
                <c:pt idx="1058">
                  <c:v>41792.269999999997</c:v>
                </c:pt>
                <c:pt idx="1059">
                  <c:v>43272.76</c:v>
                </c:pt>
                <c:pt idx="1060">
                  <c:v>44193.88</c:v>
                </c:pt>
                <c:pt idx="1061">
                  <c:v>44663.21</c:v>
                </c:pt>
                <c:pt idx="1062">
                  <c:v>45355.22</c:v>
                </c:pt>
                <c:pt idx="1063">
                  <c:v>46491.839999999997</c:v>
                </c:pt>
                <c:pt idx="1064">
                  <c:v>45944.2</c:v>
                </c:pt>
                <c:pt idx="1065">
                  <c:v>46408.25</c:v>
                </c:pt>
                <c:pt idx="1066">
                  <c:v>47654.73</c:v>
                </c:pt>
                <c:pt idx="1090">
                  <c:v>7046.8249999999998</c:v>
                </c:pt>
                <c:pt idx="1095">
                  <c:v>7308.0749999999998</c:v>
                </c:pt>
                <c:pt idx="1100">
                  <c:v>8693.5139999999992</c:v>
                </c:pt>
                <c:pt idx="1105">
                  <c:v>9915.5300000000007</c:v>
                </c:pt>
                <c:pt idx="1110">
                  <c:v>10509.88</c:v>
                </c:pt>
                <c:pt idx="1111">
                  <c:v>10667.47</c:v>
                </c:pt>
                <c:pt idx="1112">
                  <c:v>11585.21</c:v>
                </c:pt>
                <c:pt idx="1113">
                  <c:v>11913</c:v>
                </c:pt>
                <c:pt idx="1114">
                  <c:v>12071.43</c:v>
                </c:pt>
                <c:pt idx="1115">
                  <c:v>12428.18</c:v>
                </c:pt>
                <c:pt idx="1116">
                  <c:v>12458.3</c:v>
                </c:pt>
                <c:pt idx="1117">
                  <c:v>12713.33</c:v>
                </c:pt>
                <c:pt idx="1118">
                  <c:v>12921.91</c:v>
                </c:pt>
                <c:pt idx="1119">
                  <c:v>13145.49</c:v>
                </c:pt>
                <c:pt idx="1120">
                  <c:v>13205.03</c:v>
                </c:pt>
                <c:pt idx="1144">
                  <c:v>828.78250000000003</c:v>
                </c:pt>
                <c:pt idx="1149">
                  <c:v>1011.091</c:v>
                </c:pt>
                <c:pt idx="1154">
                  <c:v>1363.432</c:v>
                </c:pt>
                <c:pt idx="1159">
                  <c:v>1519.328</c:v>
                </c:pt>
                <c:pt idx="1164">
                  <c:v>1814.172</c:v>
                </c:pt>
                <c:pt idx="1165">
                  <c:v>1884.749</c:v>
                </c:pt>
                <c:pt idx="1166">
                  <c:v>1992.88</c:v>
                </c:pt>
                <c:pt idx="1167">
                  <c:v>2059.672</c:v>
                </c:pt>
                <c:pt idx="1168">
                  <c:v>2106.5100000000002</c:v>
                </c:pt>
                <c:pt idx="1169">
                  <c:v>2239.558</c:v>
                </c:pt>
                <c:pt idx="1170">
                  <c:v>2443.7330000000002</c:v>
                </c:pt>
                <c:pt idx="1171">
                  <c:v>2517.62</c:v>
                </c:pt>
                <c:pt idx="1172">
                  <c:v>2585.8020000000001</c:v>
                </c:pt>
                <c:pt idx="1173">
                  <c:v>2716.087</c:v>
                </c:pt>
                <c:pt idx="1174">
                  <c:v>2819.1790000000001</c:v>
                </c:pt>
                <c:pt idx="1306">
                  <c:v>2016.953</c:v>
                </c:pt>
                <c:pt idx="1311">
                  <c:v>2602.933</c:v>
                </c:pt>
                <c:pt idx="1316">
                  <c:v>4655.2920000000004</c:v>
                </c:pt>
                <c:pt idx="1321">
                  <c:v>6847.81</c:v>
                </c:pt>
                <c:pt idx="1326">
                  <c:v>8563.8860000000004</c:v>
                </c:pt>
                <c:pt idx="1327">
                  <c:v>8503.5079999999998</c:v>
                </c:pt>
                <c:pt idx="1328">
                  <c:v>8575.0990000000002</c:v>
                </c:pt>
                <c:pt idx="1329">
                  <c:v>8746.6710000000003</c:v>
                </c:pt>
                <c:pt idx="1330">
                  <c:v>8863.5079999999998</c:v>
                </c:pt>
                <c:pt idx="1331">
                  <c:v>9107.7450000000008</c:v>
                </c:pt>
                <c:pt idx="1332">
                  <c:v>9279.6939999999995</c:v>
                </c:pt>
                <c:pt idx="1333">
                  <c:v>9151.4959999999992</c:v>
                </c:pt>
                <c:pt idx="1334">
                  <c:v>9236.6509999999998</c:v>
                </c:pt>
                <c:pt idx="1335">
                  <c:v>9653.7549999999992</c:v>
                </c:pt>
                <c:pt idx="1336">
                  <c:v>9828.7180000000008</c:v>
                </c:pt>
                <c:pt idx="1414">
                  <c:v>1477.675</c:v>
                </c:pt>
                <c:pt idx="1419">
                  <c:v>2632.73</c:v>
                </c:pt>
                <c:pt idx="1424">
                  <c:v>4375.8119999999999</c:v>
                </c:pt>
                <c:pt idx="1429">
                  <c:v>5027.0460000000003</c:v>
                </c:pt>
                <c:pt idx="1434">
                  <c:v>4949.085</c:v>
                </c:pt>
                <c:pt idx="1435">
                  <c:v>4833.3890000000001</c:v>
                </c:pt>
                <c:pt idx="1436">
                  <c:v>4790.5450000000001</c:v>
                </c:pt>
                <c:pt idx="1437">
                  <c:v>4632.93</c:v>
                </c:pt>
                <c:pt idx="1438">
                  <c:v>4652.8950000000004</c:v>
                </c:pt>
                <c:pt idx="1439">
                  <c:v>4722.6620000000003</c:v>
                </c:pt>
                <c:pt idx="1440">
                  <c:v>4705.3670000000002</c:v>
                </c:pt>
                <c:pt idx="1441">
                  <c:v>4866.933</c:v>
                </c:pt>
                <c:pt idx="1442">
                  <c:v>4785.2529999999997</c:v>
                </c:pt>
                <c:pt idx="1443">
                  <c:v>4851.9589999999998</c:v>
                </c:pt>
                <c:pt idx="1444">
                  <c:v>5120.049</c:v>
                </c:pt>
                <c:pt idx="1458">
                  <c:v>2827.5030000000002</c:v>
                </c:pt>
                <c:pt idx="1463">
                  <c:v>2799.0419999999999</c:v>
                </c:pt>
                <c:pt idx="1468">
                  <c:v>3248.808</c:v>
                </c:pt>
                <c:pt idx="1473">
                  <c:v>3922.1419999999998</c:v>
                </c:pt>
                <c:pt idx="1478">
                  <c:v>5839.0770000000002</c:v>
                </c:pt>
                <c:pt idx="1483">
                  <c:v>7786.1080000000002</c:v>
                </c:pt>
                <c:pt idx="1488">
                  <c:v>11693.17</c:v>
                </c:pt>
                <c:pt idx="1489">
                  <c:v>12022.8</c:v>
                </c:pt>
                <c:pt idx="1490">
                  <c:v>12966.47</c:v>
                </c:pt>
                <c:pt idx="1491">
                  <c:v>13181.91</c:v>
                </c:pt>
                <c:pt idx="1492">
                  <c:v>13696.1</c:v>
                </c:pt>
                <c:pt idx="1493">
                  <c:v>14638.23</c:v>
                </c:pt>
                <c:pt idx="1494">
                  <c:v>14977.77</c:v>
                </c:pt>
                <c:pt idx="1495">
                  <c:v>15343.98</c:v>
                </c:pt>
                <c:pt idx="1496">
                  <c:v>16372.97</c:v>
                </c:pt>
                <c:pt idx="1497">
                  <c:v>16684.759999999998</c:v>
                </c:pt>
                <c:pt idx="1498">
                  <c:v>17640.63</c:v>
                </c:pt>
                <c:pt idx="1581">
                  <c:v>10109.26</c:v>
                </c:pt>
                <c:pt idx="1586">
                  <c:v>9042.3940000000002</c:v>
                </c:pt>
                <c:pt idx="1591">
                  <c:v>10452.48</c:v>
                </c:pt>
                <c:pt idx="1596">
                  <c:v>12704.85</c:v>
                </c:pt>
                <c:pt idx="1597">
                  <c:v>14083.7</c:v>
                </c:pt>
                <c:pt idx="1598">
                  <c:v>15730.18</c:v>
                </c:pt>
                <c:pt idx="1599">
                  <c:v>16896.330000000002</c:v>
                </c:pt>
                <c:pt idx="1600">
                  <c:v>17673.16</c:v>
                </c:pt>
                <c:pt idx="1601">
                  <c:v>18792.25</c:v>
                </c:pt>
                <c:pt idx="1602">
                  <c:v>19727.740000000002</c:v>
                </c:pt>
                <c:pt idx="1603">
                  <c:v>20392.490000000002</c:v>
                </c:pt>
                <c:pt idx="1604">
                  <c:v>21405.64</c:v>
                </c:pt>
                <c:pt idx="1605">
                  <c:v>22811.15</c:v>
                </c:pt>
                <c:pt idx="1606">
                  <c:v>23415.16</c:v>
                </c:pt>
                <c:pt idx="1679">
                  <c:v>410.97199999999998</c:v>
                </c:pt>
                <c:pt idx="1684">
                  <c:v>472.40379999999999</c:v>
                </c:pt>
                <c:pt idx="1689">
                  <c:v>541.43439999999998</c:v>
                </c:pt>
                <c:pt idx="1694">
                  <c:v>551.24929999999995</c:v>
                </c:pt>
                <c:pt idx="1699">
                  <c:v>524.11350000000004</c:v>
                </c:pt>
                <c:pt idx="1704">
                  <c:v>665.53949999999998</c:v>
                </c:pt>
                <c:pt idx="1705">
                  <c:v>701.15639999999996</c:v>
                </c:pt>
                <c:pt idx="1706">
                  <c:v>698.09360000000004</c:v>
                </c:pt>
                <c:pt idx="1707">
                  <c:v>695.8433</c:v>
                </c:pt>
                <c:pt idx="1708">
                  <c:v>725.28629999999998</c:v>
                </c:pt>
                <c:pt idx="1709">
                  <c:v>770.13509999999997</c:v>
                </c:pt>
                <c:pt idx="1710">
                  <c:v>849.22260000000006</c:v>
                </c:pt>
                <c:pt idx="1711">
                  <c:v>871.55870000000004</c:v>
                </c:pt>
                <c:pt idx="1712">
                  <c:v>857.04010000000005</c:v>
                </c:pt>
                <c:pt idx="1713">
                  <c:v>938.62959999999998</c:v>
                </c:pt>
                <c:pt idx="1714">
                  <c:v>952.96360000000004</c:v>
                </c:pt>
                <c:pt idx="1792">
                  <c:v>1382.4570000000001</c:v>
                </c:pt>
                <c:pt idx="1797">
                  <c:v>1753.578</c:v>
                </c:pt>
                <c:pt idx="1802">
                  <c:v>2105.2359999999999</c:v>
                </c:pt>
                <c:pt idx="1807">
                  <c:v>2315.529</c:v>
                </c:pt>
                <c:pt idx="1812">
                  <c:v>2526.826</c:v>
                </c:pt>
                <c:pt idx="1813">
                  <c:v>2595.0320000000002</c:v>
                </c:pt>
                <c:pt idx="1814">
                  <c:v>2642.2429999999999</c:v>
                </c:pt>
                <c:pt idx="1815">
                  <c:v>2699.9989999999998</c:v>
                </c:pt>
                <c:pt idx="1816">
                  <c:v>2788.5619999999999</c:v>
                </c:pt>
                <c:pt idx="1817">
                  <c:v>2864.13</c:v>
                </c:pt>
                <c:pt idx="1818">
                  <c:v>2940.9110000000001</c:v>
                </c:pt>
                <c:pt idx="1819">
                  <c:v>2991.107</c:v>
                </c:pt>
                <c:pt idx="1820">
                  <c:v>3073.2379999999998</c:v>
                </c:pt>
                <c:pt idx="1821">
                  <c:v>3245.0329999999999</c:v>
                </c:pt>
                <c:pt idx="1822">
                  <c:v>3467.0729999999999</c:v>
                </c:pt>
                <c:pt idx="1836">
                  <c:v>20566.57</c:v>
                </c:pt>
                <c:pt idx="1841">
                  <c:v>20473.48</c:v>
                </c:pt>
                <c:pt idx="1846">
                  <c:v>24786.47</c:v>
                </c:pt>
                <c:pt idx="1851">
                  <c:v>26087.599999999999</c:v>
                </c:pt>
                <c:pt idx="1856">
                  <c:v>29829.07</c:v>
                </c:pt>
                <c:pt idx="1861">
                  <c:v>32702.02</c:v>
                </c:pt>
                <c:pt idx="1866">
                  <c:v>37831.9</c:v>
                </c:pt>
                <c:pt idx="1867">
                  <c:v>38738.92</c:v>
                </c:pt>
                <c:pt idx="1868">
                  <c:v>39840.11</c:v>
                </c:pt>
                <c:pt idx="1869">
                  <c:v>41988.74</c:v>
                </c:pt>
                <c:pt idx="1870">
                  <c:v>43478.39</c:v>
                </c:pt>
                <c:pt idx="1871">
                  <c:v>45276.52</c:v>
                </c:pt>
                <c:pt idx="1872">
                  <c:v>46137.04</c:v>
                </c:pt>
                <c:pt idx="1873">
                  <c:v>45884.99</c:v>
                </c:pt>
                <c:pt idx="1874">
                  <c:v>46355.88</c:v>
                </c:pt>
                <c:pt idx="1875">
                  <c:v>46400.82</c:v>
                </c:pt>
                <c:pt idx="1876">
                  <c:v>47319.51</c:v>
                </c:pt>
                <c:pt idx="2013">
                  <c:v>996.00559999999996</c:v>
                </c:pt>
                <c:pt idx="2018">
                  <c:v>1052.2809999999999</c:v>
                </c:pt>
                <c:pt idx="2023">
                  <c:v>965.596</c:v>
                </c:pt>
                <c:pt idx="2028">
                  <c:v>1109.625</c:v>
                </c:pt>
                <c:pt idx="2029">
                  <c:v>1134.329</c:v>
                </c:pt>
                <c:pt idx="2030">
                  <c:v>1130.5250000000001</c:v>
                </c:pt>
                <c:pt idx="2031">
                  <c:v>1235.348</c:v>
                </c:pt>
                <c:pt idx="2032">
                  <c:v>1274.749</c:v>
                </c:pt>
                <c:pt idx="2033">
                  <c:v>1214.4939999999999</c:v>
                </c:pt>
                <c:pt idx="2034">
                  <c:v>1284.623</c:v>
                </c:pt>
                <c:pt idx="2035">
                  <c:v>1374.5519999999999</c:v>
                </c:pt>
                <c:pt idx="2036">
                  <c:v>1409.817</c:v>
                </c:pt>
                <c:pt idx="2037">
                  <c:v>1477.559</c:v>
                </c:pt>
                <c:pt idx="2038">
                  <c:v>1519.0440000000001</c:v>
                </c:pt>
                <c:pt idx="2160">
                  <c:v>5491.0829999999996</c:v>
                </c:pt>
                <c:pt idx="2165">
                  <c:v>6748.2370000000001</c:v>
                </c:pt>
                <c:pt idx="2170">
                  <c:v>10912.37</c:v>
                </c:pt>
                <c:pt idx="2175">
                  <c:v>14425.13</c:v>
                </c:pt>
                <c:pt idx="2180">
                  <c:v>19272.93</c:v>
                </c:pt>
                <c:pt idx="2185">
                  <c:v>24182.23</c:v>
                </c:pt>
                <c:pt idx="2190">
                  <c:v>27264.42</c:v>
                </c:pt>
                <c:pt idx="2191">
                  <c:v>28846.58</c:v>
                </c:pt>
                <c:pt idx="2192">
                  <c:v>30348.87</c:v>
                </c:pt>
                <c:pt idx="2193">
                  <c:v>32114.34</c:v>
                </c:pt>
                <c:pt idx="2194">
                  <c:v>32474</c:v>
                </c:pt>
                <c:pt idx="2195">
                  <c:v>34127.43</c:v>
                </c:pt>
                <c:pt idx="2196">
                  <c:v>34643.14</c:v>
                </c:pt>
                <c:pt idx="2197">
                  <c:v>35677.82</c:v>
                </c:pt>
                <c:pt idx="2198">
                  <c:v>35871.54</c:v>
                </c:pt>
                <c:pt idx="2199">
                  <c:v>36153.199999999997</c:v>
                </c:pt>
                <c:pt idx="2200">
                  <c:v>37060.949999999997</c:v>
                </c:pt>
                <c:pt idx="2224">
                  <c:v>2032.9469999999999</c:v>
                </c:pt>
                <c:pt idx="2229">
                  <c:v>2748.3850000000002</c:v>
                </c:pt>
                <c:pt idx="2234">
                  <c:v>3052.8249999999998</c:v>
                </c:pt>
                <c:pt idx="2239">
                  <c:v>4121.2889999999998</c:v>
                </c:pt>
                <c:pt idx="2244">
                  <c:v>5630.7809999999999</c:v>
                </c:pt>
                <c:pt idx="2245">
                  <c:v>5981.0590000000002</c:v>
                </c:pt>
                <c:pt idx="2246">
                  <c:v>6279.6139999999996</c:v>
                </c:pt>
                <c:pt idx="2247">
                  <c:v>6661.92</c:v>
                </c:pt>
                <c:pt idx="2248">
                  <c:v>6682.893</c:v>
                </c:pt>
                <c:pt idx="2249">
                  <c:v>7300.3639999999996</c:v>
                </c:pt>
                <c:pt idx="2250">
                  <c:v>7680.5060000000003</c:v>
                </c:pt>
                <c:pt idx="2251">
                  <c:v>8089.44</c:v>
                </c:pt>
                <c:pt idx="2252">
                  <c:v>8366.357</c:v>
                </c:pt>
                <c:pt idx="2253">
                  <c:v>8728.3469999999998</c:v>
                </c:pt>
                <c:pt idx="2254">
                  <c:v>9003.4650000000001</c:v>
                </c:pt>
                <c:pt idx="2268">
                  <c:v>3312.7869999999998</c:v>
                </c:pt>
                <c:pt idx="2273">
                  <c:v>3816.1849999999999</c:v>
                </c:pt>
                <c:pt idx="2278">
                  <c:v>4784.7420000000002</c:v>
                </c:pt>
                <c:pt idx="2283">
                  <c:v>6350.8310000000001</c:v>
                </c:pt>
                <c:pt idx="2288">
                  <c:v>7145.07</c:v>
                </c:pt>
                <c:pt idx="2293">
                  <c:v>8835.4120000000003</c:v>
                </c:pt>
                <c:pt idx="2298">
                  <c:v>10087.07</c:v>
                </c:pt>
                <c:pt idx="2299">
                  <c:v>10389.32</c:v>
                </c:pt>
                <c:pt idx="2300">
                  <c:v>10584.63</c:v>
                </c:pt>
                <c:pt idx="2301">
                  <c:v>11157.02</c:v>
                </c:pt>
                <c:pt idx="2302">
                  <c:v>11376.1</c:v>
                </c:pt>
                <c:pt idx="2303">
                  <c:v>11626.61</c:v>
                </c:pt>
                <c:pt idx="2304">
                  <c:v>12542.11</c:v>
                </c:pt>
                <c:pt idx="2305">
                  <c:v>13680.48</c:v>
                </c:pt>
                <c:pt idx="2306">
                  <c:v>14398.34</c:v>
                </c:pt>
                <c:pt idx="2307">
                  <c:v>15657.25</c:v>
                </c:pt>
                <c:pt idx="2308">
                  <c:v>16660.259999999998</c:v>
                </c:pt>
                <c:pt idx="2376">
                  <c:v>652.95839999999998</c:v>
                </c:pt>
                <c:pt idx="2381">
                  <c:v>656.40610000000004</c:v>
                </c:pt>
                <c:pt idx="2386">
                  <c:v>634.49130000000002</c:v>
                </c:pt>
                <c:pt idx="2391">
                  <c:v>801.56330000000003</c:v>
                </c:pt>
                <c:pt idx="2396">
                  <c:v>794.63520000000005</c:v>
                </c:pt>
                <c:pt idx="2401">
                  <c:v>812.73580000000004</c:v>
                </c:pt>
                <c:pt idx="2406">
                  <c:v>890.63739999999996</c:v>
                </c:pt>
                <c:pt idx="2407">
                  <c:v>897.07159999999999</c:v>
                </c:pt>
                <c:pt idx="2408">
                  <c:v>1025.818</c:v>
                </c:pt>
                <c:pt idx="2409">
                  <c:v>1042.588</c:v>
                </c:pt>
                <c:pt idx="2410">
                  <c:v>1066.9010000000001</c:v>
                </c:pt>
                <c:pt idx="2411">
                  <c:v>1082.9280000000001</c:v>
                </c:pt>
                <c:pt idx="2412">
                  <c:v>1183.6849999999999</c:v>
                </c:pt>
                <c:pt idx="2413">
                  <c:v>1221.6400000000001</c:v>
                </c:pt>
                <c:pt idx="2414">
                  <c:v>1245.0070000000001</c:v>
                </c:pt>
                <c:pt idx="2415">
                  <c:v>1257.835</c:v>
                </c:pt>
                <c:pt idx="2416">
                  <c:v>1304.7</c:v>
                </c:pt>
                <c:pt idx="2440">
                  <c:v>2237.143</c:v>
                </c:pt>
                <c:pt idx="2445">
                  <c:v>2660.951</c:v>
                </c:pt>
                <c:pt idx="2450">
                  <c:v>2963.9850000000001</c:v>
                </c:pt>
                <c:pt idx="2455">
                  <c:v>2914.3539999999998</c:v>
                </c:pt>
                <c:pt idx="2460">
                  <c:v>2703.0070000000001</c:v>
                </c:pt>
                <c:pt idx="2461">
                  <c:v>2872.5790000000002</c:v>
                </c:pt>
                <c:pt idx="2462">
                  <c:v>2880.6390000000001</c:v>
                </c:pt>
                <c:pt idx="2463">
                  <c:v>3047.6590000000001</c:v>
                </c:pt>
                <c:pt idx="2464">
                  <c:v>3176.259</c:v>
                </c:pt>
                <c:pt idx="2465">
                  <c:v>3240.9349999999999</c:v>
                </c:pt>
                <c:pt idx="2466">
                  <c:v>3403.377</c:v>
                </c:pt>
                <c:pt idx="2467">
                  <c:v>3504.0320000000002</c:v>
                </c:pt>
                <c:pt idx="2468">
                  <c:v>3743.0010000000002</c:v>
                </c:pt>
                <c:pt idx="2469">
                  <c:v>4019.3710000000001</c:v>
                </c:pt>
                <c:pt idx="2470">
                  <c:v>4067.8440000000001</c:v>
                </c:pt>
                <c:pt idx="2533">
                  <c:v>4640.1369999999997</c:v>
                </c:pt>
                <c:pt idx="2538">
                  <c:v>5428.4459999999999</c:v>
                </c:pt>
                <c:pt idx="2543">
                  <c:v>6596.1779999999999</c:v>
                </c:pt>
                <c:pt idx="2548">
                  <c:v>9815.7340000000004</c:v>
                </c:pt>
                <c:pt idx="2553">
                  <c:v>12186.31</c:v>
                </c:pt>
                <c:pt idx="2558">
                  <c:v>14928.09</c:v>
                </c:pt>
                <c:pt idx="2559">
                  <c:v>14950.49</c:v>
                </c:pt>
                <c:pt idx="2560">
                  <c:v>15121.95</c:v>
                </c:pt>
                <c:pt idx="2561">
                  <c:v>15989.99</c:v>
                </c:pt>
                <c:pt idx="2562">
                  <c:v>15887.69</c:v>
                </c:pt>
                <c:pt idx="2563">
                  <c:v>17300.53</c:v>
                </c:pt>
                <c:pt idx="2564">
                  <c:v>17918.03</c:v>
                </c:pt>
                <c:pt idx="2565">
                  <c:v>17726.72</c:v>
                </c:pt>
                <c:pt idx="2566">
                  <c:v>17456.12</c:v>
                </c:pt>
                <c:pt idx="2567">
                  <c:v>17755.7</c:v>
                </c:pt>
                <c:pt idx="2568">
                  <c:v>17834.310000000001</c:v>
                </c:pt>
                <c:pt idx="2592">
                  <c:v>1280.875</c:v>
                </c:pt>
                <c:pt idx="2597">
                  <c:v>1602.346</c:v>
                </c:pt>
                <c:pt idx="2602">
                  <c:v>1600.096</c:v>
                </c:pt>
                <c:pt idx="2607">
                  <c:v>1497.423</c:v>
                </c:pt>
                <c:pt idx="2612">
                  <c:v>1628.6780000000001</c:v>
                </c:pt>
                <c:pt idx="2613">
                  <c:v>1644.96</c:v>
                </c:pt>
                <c:pt idx="2614">
                  <c:v>1650.626</c:v>
                </c:pt>
                <c:pt idx="2615">
                  <c:v>1716.385</c:v>
                </c:pt>
                <c:pt idx="2616">
                  <c:v>1777.0250000000001</c:v>
                </c:pt>
                <c:pt idx="2617">
                  <c:v>1875.6489999999999</c:v>
                </c:pt>
                <c:pt idx="2618">
                  <c:v>1988.675</c:v>
                </c:pt>
                <c:pt idx="2619">
                  <c:v>2073.826</c:v>
                </c:pt>
                <c:pt idx="2620">
                  <c:v>2099.1010000000001</c:v>
                </c:pt>
                <c:pt idx="2621">
                  <c:v>2258.252</c:v>
                </c:pt>
                <c:pt idx="2622">
                  <c:v>2294.1289999999999</c:v>
                </c:pt>
                <c:pt idx="2661">
                  <c:v>9374.0589999999993</c:v>
                </c:pt>
                <c:pt idx="2666">
                  <c:v>12461.85</c:v>
                </c:pt>
                <c:pt idx="2667">
                  <c:v>13556.93</c:v>
                </c:pt>
                <c:pt idx="2668">
                  <c:v>14266.93</c:v>
                </c:pt>
                <c:pt idx="2669">
                  <c:v>14760.28</c:v>
                </c:pt>
                <c:pt idx="2670">
                  <c:v>15961.16</c:v>
                </c:pt>
                <c:pt idx="2671">
                  <c:v>16311.21</c:v>
                </c:pt>
                <c:pt idx="2672">
                  <c:v>17230.88</c:v>
                </c:pt>
                <c:pt idx="2673">
                  <c:v>17718.5</c:v>
                </c:pt>
                <c:pt idx="2674">
                  <c:v>18549.349999999999</c:v>
                </c:pt>
                <c:pt idx="2675">
                  <c:v>19248.560000000001</c:v>
                </c:pt>
                <c:pt idx="2676">
                  <c:v>19826.89</c:v>
                </c:pt>
                <c:pt idx="2803">
                  <c:v>7238.5110000000004</c:v>
                </c:pt>
                <c:pt idx="2808">
                  <c:v>9893.5879999999997</c:v>
                </c:pt>
                <c:pt idx="2813">
                  <c:v>12829.07</c:v>
                </c:pt>
                <c:pt idx="2818">
                  <c:v>16003.35</c:v>
                </c:pt>
                <c:pt idx="2823">
                  <c:v>18718.11</c:v>
                </c:pt>
                <c:pt idx="2828">
                  <c:v>20537.86</c:v>
                </c:pt>
                <c:pt idx="2829">
                  <c:v>20416.27</c:v>
                </c:pt>
                <c:pt idx="2830">
                  <c:v>21519.98</c:v>
                </c:pt>
                <c:pt idx="2831">
                  <c:v>21054.67</c:v>
                </c:pt>
                <c:pt idx="2832">
                  <c:v>23081.54</c:v>
                </c:pt>
                <c:pt idx="2833">
                  <c:v>22674.44</c:v>
                </c:pt>
                <c:pt idx="2834">
                  <c:v>23786.39</c:v>
                </c:pt>
                <c:pt idx="2835">
                  <c:v>25823.55</c:v>
                </c:pt>
                <c:pt idx="2836">
                  <c:v>27036.1</c:v>
                </c:pt>
                <c:pt idx="2837">
                  <c:v>28168.73</c:v>
                </c:pt>
                <c:pt idx="2838">
                  <c:v>29623.49</c:v>
                </c:pt>
                <c:pt idx="2877">
                  <c:v>21880.58</c:v>
                </c:pt>
                <c:pt idx="2882">
                  <c:v>27742.68</c:v>
                </c:pt>
                <c:pt idx="2883">
                  <c:v>28082.9</c:v>
                </c:pt>
                <c:pt idx="2884">
                  <c:v>28542.28</c:v>
                </c:pt>
                <c:pt idx="2885">
                  <c:v>29126.28</c:v>
                </c:pt>
                <c:pt idx="2886">
                  <c:v>29978.6</c:v>
                </c:pt>
                <c:pt idx="2887">
                  <c:v>30341.41</c:v>
                </c:pt>
                <c:pt idx="2888">
                  <c:v>31081.35</c:v>
                </c:pt>
                <c:pt idx="2889">
                  <c:v>32306.18</c:v>
                </c:pt>
                <c:pt idx="2890">
                  <c:v>32792.870000000003</c:v>
                </c:pt>
                <c:pt idx="2891">
                  <c:v>32618.39</c:v>
                </c:pt>
                <c:pt idx="2892">
                  <c:v>33282.199999999997</c:v>
                </c:pt>
                <c:pt idx="2906">
                  <c:v>15000.85</c:v>
                </c:pt>
                <c:pt idx="2911">
                  <c:v>16179.89</c:v>
                </c:pt>
                <c:pt idx="2916">
                  <c:v>18426.32</c:v>
                </c:pt>
                <c:pt idx="2921">
                  <c:v>20698.759999999998</c:v>
                </c:pt>
                <c:pt idx="2926">
                  <c:v>25002.52</c:v>
                </c:pt>
                <c:pt idx="2931">
                  <c:v>29374.35</c:v>
                </c:pt>
                <c:pt idx="2936">
                  <c:v>34796.25</c:v>
                </c:pt>
                <c:pt idx="2937">
                  <c:v>34406.15</c:v>
                </c:pt>
                <c:pt idx="2938">
                  <c:v>35329.15</c:v>
                </c:pt>
                <c:pt idx="2939">
                  <c:v>37423.64</c:v>
                </c:pt>
                <c:pt idx="2940">
                  <c:v>38062.79</c:v>
                </c:pt>
                <c:pt idx="2941">
                  <c:v>38717.75</c:v>
                </c:pt>
                <c:pt idx="2942">
                  <c:v>39542.400000000001</c:v>
                </c:pt>
                <c:pt idx="2943">
                  <c:v>40082.410000000003</c:v>
                </c:pt>
                <c:pt idx="2944">
                  <c:v>40296.050000000003</c:v>
                </c:pt>
                <c:pt idx="2945">
                  <c:v>40186.71</c:v>
                </c:pt>
                <c:pt idx="2946">
                  <c:v>42459.35</c:v>
                </c:pt>
                <c:pt idx="3078">
                  <c:v>3787.9319999999998</c:v>
                </c:pt>
                <c:pt idx="3083">
                  <c:v>4492.4409999999998</c:v>
                </c:pt>
                <c:pt idx="3088">
                  <c:v>5057.9579999999996</c:v>
                </c:pt>
                <c:pt idx="3093">
                  <c:v>7285.973</c:v>
                </c:pt>
                <c:pt idx="3098">
                  <c:v>9770.8760000000002</c:v>
                </c:pt>
                <c:pt idx="3099">
                  <c:v>10056.459999999999</c:v>
                </c:pt>
                <c:pt idx="3100">
                  <c:v>10340.07</c:v>
                </c:pt>
                <c:pt idx="3101">
                  <c:v>10015.44</c:v>
                </c:pt>
                <c:pt idx="3102">
                  <c:v>9571.2510000000002</c:v>
                </c:pt>
                <c:pt idx="3103">
                  <c:v>11029.21</c:v>
                </c:pt>
                <c:pt idx="3104">
                  <c:v>11256.6</c:v>
                </c:pt>
                <c:pt idx="3105">
                  <c:v>11758.54</c:v>
                </c:pt>
                <c:pt idx="3106">
                  <c:v>11940.68</c:v>
                </c:pt>
                <c:pt idx="3107">
                  <c:v>13199.64</c:v>
                </c:pt>
                <c:pt idx="3108">
                  <c:v>13985.09</c:v>
                </c:pt>
                <c:pt idx="3122">
                  <c:v>1939.345</c:v>
                </c:pt>
                <c:pt idx="3127">
                  <c:v>2730.6179999999999</c:v>
                </c:pt>
                <c:pt idx="3132">
                  <c:v>4062.431</c:v>
                </c:pt>
                <c:pt idx="3137">
                  <c:v>4657.7110000000002</c:v>
                </c:pt>
                <c:pt idx="3142">
                  <c:v>6695.799</c:v>
                </c:pt>
                <c:pt idx="3147">
                  <c:v>8714.5490000000009</c:v>
                </c:pt>
                <c:pt idx="3152">
                  <c:v>9544.5069999999996</c:v>
                </c:pt>
                <c:pt idx="3153">
                  <c:v>9592.9539999999997</c:v>
                </c:pt>
                <c:pt idx="3154">
                  <c:v>10709.53</c:v>
                </c:pt>
                <c:pt idx="3155">
                  <c:v>11006.81</c:v>
                </c:pt>
                <c:pt idx="3156">
                  <c:v>10271.790000000001</c:v>
                </c:pt>
                <c:pt idx="3157">
                  <c:v>11080.39</c:v>
                </c:pt>
                <c:pt idx="3158">
                  <c:v>11471.08</c:v>
                </c:pt>
                <c:pt idx="3159">
                  <c:v>11518.85</c:v>
                </c:pt>
                <c:pt idx="3160">
                  <c:v>11861.7</c:v>
                </c:pt>
                <c:pt idx="3161">
                  <c:v>12164.67</c:v>
                </c:pt>
                <c:pt idx="3162">
                  <c:v>12376.75</c:v>
                </c:pt>
                <c:pt idx="3181">
                  <c:v>1290.231</c:v>
                </c:pt>
                <c:pt idx="3186">
                  <c:v>1876.6220000000001</c:v>
                </c:pt>
                <c:pt idx="3191">
                  <c:v>2618.9259999999999</c:v>
                </c:pt>
                <c:pt idx="3196">
                  <c:v>3037.5549999999998</c:v>
                </c:pt>
                <c:pt idx="3201">
                  <c:v>4278.1000000000004</c:v>
                </c:pt>
                <c:pt idx="3206">
                  <c:v>5711.2169999999996</c:v>
                </c:pt>
                <c:pt idx="3207">
                  <c:v>5689.8630000000003</c:v>
                </c:pt>
                <c:pt idx="3208">
                  <c:v>5537.46</c:v>
                </c:pt>
                <c:pt idx="3209">
                  <c:v>5571.192</c:v>
                </c:pt>
                <c:pt idx="3210">
                  <c:v>5680.277</c:v>
                </c:pt>
                <c:pt idx="3211">
                  <c:v>6208.4549999999999</c:v>
                </c:pt>
                <c:pt idx="3212">
                  <c:v>6446.9</c:v>
                </c:pt>
                <c:pt idx="3213">
                  <c:v>6797.1049999999996</c:v>
                </c:pt>
                <c:pt idx="3214">
                  <c:v>6786.5410000000002</c:v>
                </c:pt>
                <c:pt idx="3215">
                  <c:v>6842.4110000000001</c:v>
                </c:pt>
                <c:pt idx="3216">
                  <c:v>7090.116</c:v>
                </c:pt>
                <c:pt idx="3240">
                  <c:v>2018.405</c:v>
                </c:pt>
                <c:pt idx="3245">
                  <c:v>2495.5720000000001</c:v>
                </c:pt>
                <c:pt idx="3250">
                  <c:v>3773.3620000000001</c:v>
                </c:pt>
                <c:pt idx="3255">
                  <c:v>7340.4009999999998</c:v>
                </c:pt>
                <c:pt idx="3260">
                  <c:v>9423.06</c:v>
                </c:pt>
                <c:pt idx="3261">
                  <c:v>9700.5820000000003</c:v>
                </c:pt>
                <c:pt idx="3262">
                  <c:v>9962.8009999999995</c:v>
                </c:pt>
                <c:pt idx="3263">
                  <c:v>10380.84</c:v>
                </c:pt>
                <c:pt idx="3264">
                  <c:v>10773.35</c:v>
                </c:pt>
                <c:pt idx="3265">
                  <c:v>11224.89</c:v>
                </c:pt>
                <c:pt idx="3266">
                  <c:v>11731.75</c:v>
                </c:pt>
                <c:pt idx="3267">
                  <c:v>12183.09</c:v>
                </c:pt>
                <c:pt idx="3268">
                  <c:v>12370.94</c:v>
                </c:pt>
                <c:pt idx="3269">
                  <c:v>12348.33</c:v>
                </c:pt>
                <c:pt idx="3270">
                  <c:v>12545.92</c:v>
                </c:pt>
                <c:pt idx="3417">
                  <c:v>13668.37</c:v>
                </c:pt>
                <c:pt idx="3422">
                  <c:v>20959.91</c:v>
                </c:pt>
                <c:pt idx="3423">
                  <c:v>21167.88</c:v>
                </c:pt>
                <c:pt idx="3424">
                  <c:v>22152.34</c:v>
                </c:pt>
                <c:pt idx="3425">
                  <c:v>23052.14</c:v>
                </c:pt>
                <c:pt idx="3426">
                  <c:v>23668</c:v>
                </c:pt>
                <c:pt idx="3427">
                  <c:v>25035.78</c:v>
                </c:pt>
                <c:pt idx="3428">
                  <c:v>25301.56</c:v>
                </c:pt>
                <c:pt idx="3429">
                  <c:v>25603.49</c:v>
                </c:pt>
                <c:pt idx="3430">
                  <c:v>26152.06</c:v>
                </c:pt>
                <c:pt idx="3431">
                  <c:v>27457.38</c:v>
                </c:pt>
                <c:pt idx="3432">
                  <c:v>28674.42</c:v>
                </c:pt>
                <c:pt idx="3603">
                  <c:v>3213.7</c:v>
                </c:pt>
                <c:pt idx="3608">
                  <c:v>3971.8389999999999</c:v>
                </c:pt>
                <c:pt idx="3613">
                  <c:v>4805.1319999999996</c:v>
                </c:pt>
                <c:pt idx="3618">
                  <c:v>6128.6970000000001</c:v>
                </c:pt>
                <c:pt idx="3623">
                  <c:v>8176.8620000000001</c:v>
                </c:pt>
                <c:pt idx="3628">
                  <c:v>8669.6779999999999</c:v>
                </c:pt>
                <c:pt idx="3629">
                  <c:v>8584.2219999999998</c:v>
                </c:pt>
                <c:pt idx="3630">
                  <c:v>8689.4439999999995</c:v>
                </c:pt>
                <c:pt idx="3631">
                  <c:v>8704.6560000000009</c:v>
                </c:pt>
                <c:pt idx="3632">
                  <c:v>8741.4169999999995</c:v>
                </c:pt>
                <c:pt idx="3633">
                  <c:v>9268.9220000000005</c:v>
                </c:pt>
                <c:pt idx="3634">
                  <c:v>9465.3919999999998</c:v>
                </c:pt>
                <c:pt idx="3635">
                  <c:v>9746.4</c:v>
                </c:pt>
                <c:pt idx="3636">
                  <c:v>10083.75</c:v>
                </c:pt>
                <c:pt idx="3637">
                  <c:v>10215.81</c:v>
                </c:pt>
                <c:pt idx="3638">
                  <c:v>10459.91</c:v>
                </c:pt>
                <c:pt idx="3652">
                  <c:v>8652.2250000000004</c:v>
                </c:pt>
                <c:pt idx="3657">
                  <c:v>10250.66</c:v>
                </c:pt>
                <c:pt idx="3662">
                  <c:v>13893.8</c:v>
                </c:pt>
                <c:pt idx="3667">
                  <c:v>15807.06</c:v>
                </c:pt>
                <c:pt idx="3672">
                  <c:v>18253.25</c:v>
                </c:pt>
                <c:pt idx="3677">
                  <c:v>23455.24</c:v>
                </c:pt>
                <c:pt idx="3682">
                  <c:v>27372.38</c:v>
                </c:pt>
                <c:pt idx="3683">
                  <c:v>28154.55</c:v>
                </c:pt>
                <c:pt idx="3684">
                  <c:v>29077.02</c:v>
                </c:pt>
                <c:pt idx="3685">
                  <c:v>31353.88</c:v>
                </c:pt>
                <c:pt idx="3686">
                  <c:v>32213.21</c:v>
                </c:pt>
                <c:pt idx="3687">
                  <c:v>33549.57</c:v>
                </c:pt>
                <c:pt idx="3688">
                  <c:v>35072.910000000003</c:v>
                </c:pt>
                <c:pt idx="3689">
                  <c:v>36812.11</c:v>
                </c:pt>
                <c:pt idx="3690">
                  <c:v>38337.730000000003</c:v>
                </c:pt>
                <c:pt idx="3691">
                  <c:v>40092.660000000003</c:v>
                </c:pt>
                <c:pt idx="3692">
                  <c:v>42701.78</c:v>
                </c:pt>
                <c:pt idx="3706">
                  <c:v>9145.9470000000001</c:v>
                </c:pt>
                <c:pt idx="3711">
                  <c:v>10224.780000000001</c:v>
                </c:pt>
                <c:pt idx="3716">
                  <c:v>11288.29</c:v>
                </c:pt>
                <c:pt idx="3721">
                  <c:v>13202.29</c:v>
                </c:pt>
                <c:pt idx="3726">
                  <c:v>17624.3</c:v>
                </c:pt>
                <c:pt idx="3731">
                  <c:v>21394.19</c:v>
                </c:pt>
                <c:pt idx="3736">
                  <c:v>27121.09</c:v>
                </c:pt>
                <c:pt idx="3737">
                  <c:v>26734.959999999999</c:v>
                </c:pt>
                <c:pt idx="3738">
                  <c:v>28167.63</c:v>
                </c:pt>
                <c:pt idx="3739">
                  <c:v>29645.279999999999</c:v>
                </c:pt>
                <c:pt idx="3740">
                  <c:v>31799.13</c:v>
                </c:pt>
                <c:pt idx="3741">
                  <c:v>32587.98</c:v>
                </c:pt>
                <c:pt idx="3742">
                  <c:v>34370.699999999997</c:v>
                </c:pt>
                <c:pt idx="3743">
                  <c:v>36690.07</c:v>
                </c:pt>
                <c:pt idx="3744">
                  <c:v>37394.03</c:v>
                </c:pt>
                <c:pt idx="3745">
                  <c:v>38618.74</c:v>
                </c:pt>
                <c:pt idx="3746">
                  <c:v>40174.49</c:v>
                </c:pt>
                <c:pt idx="3833">
                  <c:v>2174.4360000000001</c:v>
                </c:pt>
                <c:pt idx="3838">
                  <c:v>3596.6819999999998</c:v>
                </c:pt>
                <c:pt idx="3843">
                  <c:v>5261.6509999999998</c:v>
                </c:pt>
                <c:pt idx="3848">
                  <c:v>6504.91</c:v>
                </c:pt>
                <c:pt idx="3853">
                  <c:v>7759.0519999999997</c:v>
                </c:pt>
                <c:pt idx="3854">
                  <c:v>7748.3450000000003</c:v>
                </c:pt>
                <c:pt idx="3855">
                  <c:v>7887.1040000000003</c:v>
                </c:pt>
                <c:pt idx="3856">
                  <c:v>8212.1779999999999</c:v>
                </c:pt>
                <c:pt idx="3857">
                  <c:v>8554.0740000000005</c:v>
                </c:pt>
                <c:pt idx="3858">
                  <c:v>8829.8700000000008</c:v>
                </c:pt>
                <c:pt idx="3859">
                  <c:v>9430</c:v>
                </c:pt>
                <c:pt idx="3860">
                  <c:v>9730.8709999999992</c:v>
                </c:pt>
                <c:pt idx="3861">
                  <c:v>10223.41</c:v>
                </c:pt>
                <c:pt idx="3862">
                  <c:v>10626.98</c:v>
                </c:pt>
                <c:pt idx="3863">
                  <c:v>11005.28</c:v>
                </c:pt>
                <c:pt idx="3985">
                  <c:v>13067.62</c:v>
                </c:pt>
                <c:pt idx="3990">
                  <c:v>12441.16</c:v>
                </c:pt>
                <c:pt idx="3995">
                  <c:v>13809.94</c:v>
                </c:pt>
                <c:pt idx="4000">
                  <c:v>15016.16</c:v>
                </c:pt>
                <c:pt idx="4005">
                  <c:v>19709.86</c:v>
                </c:pt>
                <c:pt idx="4010">
                  <c:v>22903.99</c:v>
                </c:pt>
                <c:pt idx="4015">
                  <c:v>26234.22</c:v>
                </c:pt>
                <c:pt idx="4016">
                  <c:v>26931.19</c:v>
                </c:pt>
                <c:pt idx="4017">
                  <c:v>28200.720000000001</c:v>
                </c:pt>
                <c:pt idx="4018">
                  <c:v>30635.42</c:v>
                </c:pt>
                <c:pt idx="4019">
                  <c:v>31806.62</c:v>
                </c:pt>
                <c:pt idx="4020">
                  <c:v>33526.410000000003</c:v>
                </c:pt>
                <c:pt idx="4021">
                  <c:v>34168.46</c:v>
                </c:pt>
                <c:pt idx="4022">
                  <c:v>34975.57</c:v>
                </c:pt>
                <c:pt idx="4023">
                  <c:v>35555.980000000003</c:v>
                </c:pt>
                <c:pt idx="4024">
                  <c:v>36563.24</c:v>
                </c:pt>
                <c:pt idx="4025">
                  <c:v>37530.69</c:v>
                </c:pt>
                <c:pt idx="4044">
                  <c:v>1116.787</c:v>
                </c:pt>
                <c:pt idx="4049">
                  <c:v>1212.7639999999999</c:v>
                </c:pt>
                <c:pt idx="4054">
                  <c:v>1488.8679999999999</c:v>
                </c:pt>
                <c:pt idx="4059">
                  <c:v>2380.3879999999999</c:v>
                </c:pt>
                <c:pt idx="4064">
                  <c:v>2873.5529999999999</c:v>
                </c:pt>
                <c:pt idx="4069">
                  <c:v>3274.326</c:v>
                </c:pt>
                <c:pt idx="4070">
                  <c:v>3444.835</c:v>
                </c:pt>
                <c:pt idx="4071">
                  <c:v>3757.0630000000001</c:v>
                </c:pt>
                <c:pt idx="4072">
                  <c:v>4058.1759999999999</c:v>
                </c:pt>
                <c:pt idx="4073">
                  <c:v>4229.5770000000002</c:v>
                </c:pt>
                <c:pt idx="4074">
                  <c:v>4514.99</c:v>
                </c:pt>
                <c:pt idx="4075">
                  <c:v>4974.875</c:v>
                </c:pt>
                <c:pt idx="4076">
                  <c:v>5132.085</c:v>
                </c:pt>
                <c:pt idx="4077">
                  <c:v>5136.2169999999996</c:v>
                </c:pt>
                <c:pt idx="4078">
                  <c:v>5419.44</c:v>
                </c:pt>
                <c:pt idx="4079">
                  <c:v>5442.3580000000002</c:v>
                </c:pt>
                <c:pt idx="4137">
                  <c:v>7468.2079999999996</c:v>
                </c:pt>
                <c:pt idx="4142">
                  <c:v>8081.66</c:v>
                </c:pt>
                <c:pt idx="4147">
                  <c:v>9142.7639999999992</c:v>
                </c:pt>
                <c:pt idx="4152">
                  <c:v>9933.5519999999997</c:v>
                </c:pt>
                <c:pt idx="4157">
                  <c:v>13097.32</c:v>
                </c:pt>
                <c:pt idx="4162">
                  <c:v>14621.61</c:v>
                </c:pt>
                <c:pt idx="4167">
                  <c:v>16181.88</c:v>
                </c:pt>
                <c:pt idx="4168">
                  <c:v>16686.509999999998</c:v>
                </c:pt>
                <c:pt idx="4169">
                  <c:v>17760.189999999999</c:v>
                </c:pt>
                <c:pt idx="4170">
                  <c:v>19185.189999999999</c:v>
                </c:pt>
                <c:pt idx="4171">
                  <c:v>19692.53</c:v>
                </c:pt>
                <c:pt idx="4172">
                  <c:v>20508.240000000002</c:v>
                </c:pt>
                <c:pt idx="4173">
                  <c:v>20833.64</c:v>
                </c:pt>
                <c:pt idx="4174">
                  <c:v>21264.74</c:v>
                </c:pt>
                <c:pt idx="4175">
                  <c:v>20847.02</c:v>
                </c:pt>
                <c:pt idx="4176">
                  <c:v>20974.47</c:v>
                </c:pt>
                <c:pt idx="4177">
                  <c:v>21668.73</c:v>
                </c:pt>
                <c:pt idx="4362">
                  <c:v>1371.808</c:v>
                </c:pt>
                <c:pt idx="4367">
                  <c:v>1752.355</c:v>
                </c:pt>
                <c:pt idx="4372">
                  <c:v>1976.568</c:v>
                </c:pt>
                <c:pt idx="4377">
                  <c:v>1995.5630000000001</c:v>
                </c:pt>
                <c:pt idx="4382">
                  <c:v>2724.2489999999998</c:v>
                </c:pt>
                <c:pt idx="4387">
                  <c:v>3886.16</c:v>
                </c:pt>
                <c:pt idx="4392">
                  <c:v>4447.43</c:v>
                </c:pt>
                <c:pt idx="4393">
                  <c:v>4585.7759999999998</c:v>
                </c:pt>
                <c:pt idx="4394">
                  <c:v>4797.8519999999999</c:v>
                </c:pt>
                <c:pt idx="4395">
                  <c:v>4963.0140000000001</c:v>
                </c:pt>
                <c:pt idx="4396">
                  <c:v>5005.6040000000003</c:v>
                </c:pt>
                <c:pt idx="4397">
                  <c:v>5296.2470000000003</c:v>
                </c:pt>
                <c:pt idx="4398">
                  <c:v>5549.4880000000003</c:v>
                </c:pt>
                <c:pt idx="4399">
                  <c:v>5747.4809999999998</c:v>
                </c:pt>
                <c:pt idx="4400">
                  <c:v>5856.9629999999997</c:v>
                </c:pt>
                <c:pt idx="4401">
                  <c:v>6051.6310000000003</c:v>
                </c:pt>
                <c:pt idx="4402">
                  <c:v>6242.5460000000003</c:v>
                </c:pt>
                <c:pt idx="4549">
                  <c:v>3454.145</c:v>
                </c:pt>
                <c:pt idx="4554">
                  <c:v>4521.9110000000001</c:v>
                </c:pt>
                <c:pt idx="4555">
                  <c:v>4543.585</c:v>
                </c:pt>
                <c:pt idx="4556">
                  <c:v>4472.9040000000005</c:v>
                </c:pt>
                <c:pt idx="4557">
                  <c:v>4467.6779999999999</c:v>
                </c:pt>
                <c:pt idx="4558">
                  <c:v>4387.8090000000002</c:v>
                </c:pt>
                <c:pt idx="4559">
                  <c:v>4673.5519999999997</c:v>
                </c:pt>
                <c:pt idx="4560">
                  <c:v>4863.8050000000003</c:v>
                </c:pt>
                <c:pt idx="4561">
                  <c:v>5081.9830000000002</c:v>
                </c:pt>
                <c:pt idx="4562">
                  <c:v>5321.4809999999998</c:v>
                </c:pt>
                <c:pt idx="4563">
                  <c:v>5351.7420000000002</c:v>
                </c:pt>
                <c:pt idx="4564">
                  <c:v>5332.1239999999998</c:v>
                </c:pt>
                <c:pt idx="4588">
                  <c:v>1092.0719999999999</c:v>
                </c:pt>
                <c:pt idx="4593">
                  <c:v>1253.0630000000001</c:v>
                </c:pt>
                <c:pt idx="4598">
                  <c:v>1549.258</c:v>
                </c:pt>
                <c:pt idx="4603">
                  <c:v>1888.6479999999999</c:v>
                </c:pt>
                <c:pt idx="4608">
                  <c:v>2619.5790000000002</c:v>
                </c:pt>
                <c:pt idx="4609">
                  <c:v>2661.2539999999999</c:v>
                </c:pt>
                <c:pt idx="4610">
                  <c:v>2797.7080000000001</c:v>
                </c:pt>
                <c:pt idx="4611">
                  <c:v>3006.7460000000001</c:v>
                </c:pt>
                <c:pt idx="4612">
                  <c:v>3226.2440000000001</c:v>
                </c:pt>
                <c:pt idx="4613">
                  <c:v>3441.23</c:v>
                </c:pt>
                <c:pt idx="4614">
                  <c:v>3634.7779999999998</c:v>
                </c:pt>
                <c:pt idx="4615">
                  <c:v>3836.9050000000002</c:v>
                </c:pt>
                <c:pt idx="4616">
                  <c:v>4152.3059999999996</c:v>
                </c:pt>
                <c:pt idx="4617">
                  <c:v>4460.7889999999998</c:v>
                </c:pt>
                <c:pt idx="4618">
                  <c:v>4540.6959999999999</c:v>
                </c:pt>
                <c:pt idx="4642">
                  <c:v>2307.9850000000001</c:v>
                </c:pt>
                <c:pt idx="4647">
                  <c:v>2938.4389999999999</c:v>
                </c:pt>
                <c:pt idx="4652">
                  <c:v>3704.46</c:v>
                </c:pt>
                <c:pt idx="4657">
                  <c:v>4923.1989999999996</c:v>
                </c:pt>
                <c:pt idx="4662">
                  <c:v>6094.1180000000004</c:v>
                </c:pt>
                <c:pt idx="4663">
                  <c:v>6106.259</c:v>
                </c:pt>
                <c:pt idx="4664">
                  <c:v>6490.02</c:v>
                </c:pt>
                <c:pt idx="4665">
                  <c:v>6728.3739999999998</c:v>
                </c:pt>
                <c:pt idx="4666">
                  <c:v>6896.2870000000003</c:v>
                </c:pt>
                <c:pt idx="4667">
                  <c:v>7208.201</c:v>
                </c:pt>
                <c:pt idx="4668">
                  <c:v>7707.6409999999996</c:v>
                </c:pt>
                <c:pt idx="4669">
                  <c:v>7932.2579999999998</c:v>
                </c:pt>
                <c:pt idx="4670">
                  <c:v>8048.1719999999996</c:v>
                </c:pt>
                <c:pt idx="4671">
                  <c:v>8080.558</c:v>
                </c:pt>
                <c:pt idx="4672">
                  <c:v>8379.652</c:v>
                </c:pt>
                <c:pt idx="4686">
                  <c:v>19350.84</c:v>
                </c:pt>
                <c:pt idx="4691">
                  <c:v>23378.06</c:v>
                </c:pt>
                <c:pt idx="4696">
                  <c:v>30057.24</c:v>
                </c:pt>
                <c:pt idx="4701">
                  <c:v>34338.07</c:v>
                </c:pt>
                <c:pt idx="4706">
                  <c:v>43464.42</c:v>
                </c:pt>
                <c:pt idx="4711">
                  <c:v>49821.51</c:v>
                </c:pt>
                <c:pt idx="4716">
                  <c:v>51939.7</c:v>
                </c:pt>
                <c:pt idx="4717">
                  <c:v>55141.29</c:v>
                </c:pt>
                <c:pt idx="4718">
                  <c:v>57444.76</c:v>
                </c:pt>
                <c:pt idx="4719">
                  <c:v>60049.81</c:v>
                </c:pt>
                <c:pt idx="4720">
                  <c:v>63421.55</c:v>
                </c:pt>
                <c:pt idx="4721">
                  <c:v>67369.63</c:v>
                </c:pt>
                <c:pt idx="4722">
                  <c:v>70019.990000000005</c:v>
                </c:pt>
                <c:pt idx="4723">
                  <c:v>70846.11</c:v>
                </c:pt>
                <c:pt idx="4724">
                  <c:v>71691.48</c:v>
                </c:pt>
                <c:pt idx="4725">
                  <c:v>72561.88</c:v>
                </c:pt>
                <c:pt idx="4726">
                  <c:v>72756.66</c:v>
                </c:pt>
                <c:pt idx="4750">
                  <c:v>8407.8780000000006</c:v>
                </c:pt>
                <c:pt idx="4755">
                  <c:v>9359.4269999999997</c:v>
                </c:pt>
                <c:pt idx="4760">
                  <c:v>9857.348</c:v>
                </c:pt>
                <c:pt idx="4765">
                  <c:v>13970.82</c:v>
                </c:pt>
                <c:pt idx="4770">
                  <c:v>16882.349999999999</c:v>
                </c:pt>
                <c:pt idx="4771">
                  <c:v>18711.04</c:v>
                </c:pt>
                <c:pt idx="4772">
                  <c:v>18576.52</c:v>
                </c:pt>
                <c:pt idx="4773">
                  <c:v>20208.900000000001</c:v>
                </c:pt>
                <c:pt idx="4774">
                  <c:v>21244.959999999999</c:v>
                </c:pt>
                <c:pt idx="4775">
                  <c:v>21280.52</c:v>
                </c:pt>
                <c:pt idx="4776">
                  <c:v>21696.11</c:v>
                </c:pt>
                <c:pt idx="4777">
                  <c:v>22079.7</c:v>
                </c:pt>
                <c:pt idx="4778">
                  <c:v>23023.279999999999</c:v>
                </c:pt>
                <c:pt idx="4779">
                  <c:v>23573.8</c:v>
                </c:pt>
                <c:pt idx="4780">
                  <c:v>24619.87</c:v>
                </c:pt>
                <c:pt idx="4794">
                  <c:v>15826.7</c:v>
                </c:pt>
                <c:pt idx="4799">
                  <c:v>14660.08</c:v>
                </c:pt>
                <c:pt idx="4804">
                  <c:v>18741.259999999998</c:v>
                </c:pt>
                <c:pt idx="4809">
                  <c:v>21641.16</c:v>
                </c:pt>
                <c:pt idx="4814">
                  <c:v>28559.17</c:v>
                </c:pt>
                <c:pt idx="4819">
                  <c:v>33643.99</c:v>
                </c:pt>
                <c:pt idx="4824">
                  <c:v>40268.620000000003</c:v>
                </c:pt>
                <c:pt idx="4825">
                  <c:v>42253.02</c:v>
                </c:pt>
                <c:pt idx="4826">
                  <c:v>42663.11</c:v>
                </c:pt>
                <c:pt idx="4827">
                  <c:v>45169.18</c:v>
                </c:pt>
                <c:pt idx="4828">
                  <c:v>45903.73</c:v>
                </c:pt>
                <c:pt idx="4829">
                  <c:v>48309.440000000002</c:v>
                </c:pt>
                <c:pt idx="4830">
                  <c:v>47637.14</c:v>
                </c:pt>
                <c:pt idx="4831">
                  <c:v>48283.92</c:v>
                </c:pt>
                <c:pt idx="4832">
                  <c:v>45190.55</c:v>
                </c:pt>
                <c:pt idx="4833">
                  <c:v>45457.15</c:v>
                </c:pt>
                <c:pt idx="4834">
                  <c:v>46694.6</c:v>
                </c:pt>
                <c:pt idx="4848">
                  <c:v>819.33789999999999</c:v>
                </c:pt>
                <c:pt idx="4853">
                  <c:v>917.75540000000001</c:v>
                </c:pt>
                <c:pt idx="4858">
                  <c:v>1240.2449999999999</c:v>
                </c:pt>
                <c:pt idx="4863">
                  <c:v>1391.5229999999999</c:v>
                </c:pt>
                <c:pt idx="4868">
                  <c:v>1616.979</c:v>
                </c:pt>
                <c:pt idx="4873">
                  <c:v>2104.0169999999998</c:v>
                </c:pt>
                <c:pt idx="4878">
                  <c:v>2771.578</c:v>
                </c:pt>
                <c:pt idx="4879">
                  <c:v>2813.94</c:v>
                </c:pt>
                <c:pt idx="4880">
                  <c:v>3005.828</c:v>
                </c:pt>
                <c:pt idx="4881">
                  <c:v>3161.683</c:v>
                </c:pt>
                <c:pt idx="4882">
                  <c:v>3232.7730000000001</c:v>
                </c:pt>
                <c:pt idx="4883">
                  <c:v>3569.145</c:v>
                </c:pt>
                <c:pt idx="4884">
                  <c:v>3599.4989999999998</c:v>
                </c:pt>
                <c:pt idx="4885">
                  <c:v>3661.4549999999999</c:v>
                </c:pt>
                <c:pt idx="4886">
                  <c:v>3786.8049999999998</c:v>
                </c:pt>
                <c:pt idx="4887">
                  <c:v>3871.6370000000002</c:v>
                </c:pt>
                <c:pt idx="4888">
                  <c:v>3960.6120000000001</c:v>
                </c:pt>
                <c:pt idx="4902">
                  <c:v>937.05899999999997</c:v>
                </c:pt>
                <c:pt idx="4907">
                  <c:v>1270.021</c:v>
                </c:pt>
                <c:pt idx="4912">
                  <c:v>1556.2819999999999</c:v>
                </c:pt>
                <c:pt idx="4917">
                  <c:v>2200.0219999999999</c:v>
                </c:pt>
                <c:pt idx="4922">
                  <c:v>2863.4160000000002</c:v>
                </c:pt>
                <c:pt idx="4927">
                  <c:v>3637.777</c:v>
                </c:pt>
                <c:pt idx="4932">
                  <c:v>4362.0870000000004</c:v>
                </c:pt>
                <c:pt idx="4933">
                  <c:v>4403.7719999999999</c:v>
                </c:pt>
                <c:pt idx="4934">
                  <c:v>4869.8109999999997</c:v>
                </c:pt>
                <c:pt idx="4935">
                  <c:v>5397.2669999999998</c:v>
                </c:pt>
                <c:pt idx="4936">
                  <c:v>5578.6459999999997</c:v>
                </c:pt>
                <c:pt idx="4937">
                  <c:v>6243.85</c:v>
                </c:pt>
                <c:pt idx="4938">
                  <c:v>6648.598</c:v>
                </c:pt>
                <c:pt idx="4939">
                  <c:v>7094.2290000000003</c:v>
                </c:pt>
                <c:pt idx="4940">
                  <c:v>7464.96</c:v>
                </c:pt>
                <c:pt idx="4941">
                  <c:v>7902.9229999999998</c:v>
                </c:pt>
                <c:pt idx="4942">
                  <c:v>8622.6779999999999</c:v>
                </c:pt>
                <c:pt idx="4956">
                  <c:v>1470.146</c:v>
                </c:pt>
                <c:pt idx="4961">
                  <c:v>2015.4760000000001</c:v>
                </c:pt>
                <c:pt idx="4966">
                  <c:v>1752.2090000000001</c:v>
                </c:pt>
                <c:pt idx="4971">
                  <c:v>2292.203</c:v>
                </c:pt>
                <c:pt idx="4976">
                  <c:v>3932.4490000000001</c:v>
                </c:pt>
                <c:pt idx="4981">
                  <c:v>5706.9269999999997</c:v>
                </c:pt>
                <c:pt idx="4986">
                  <c:v>9080.65</c:v>
                </c:pt>
                <c:pt idx="4987">
                  <c:v>9986.3449999999993</c:v>
                </c:pt>
                <c:pt idx="4988">
                  <c:v>10248.85</c:v>
                </c:pt>
                <c:pt idx="4989">
                  <c:v>10874.6</c:v>
                </c:pt>
                <c:pt idx="4990">
                  <c:v>11597.99</c:v>
                </c:pt>
                <c:pt idx="4991">
                  <c:v>12311.37</c:v>
                </c:pt>
                <c:pt idx="4992">
                  <c:v>12571</c:v>
                </c:pt>
                <c:pt idx="4993">
                  <c:v>12952.48</c:v>
                </c:pt>
                <c:pt idx="4994">
                  <c:v>13521.32</c:v>
                </c:pt>
                <c:pt idx="4995">
                  <c:v>14245.35</c:v>
                </c:pt>
                <c:pt idx="4996">
                  <c:v>15053.28</c:v>
                </c:pt>
                <c:pt idx="5064">
                  <c:v>8984.2090000000007</c:v>
                </c:pt>
                <c:pt idx="5069">
                  <c:v>9333.5329999999994</c:v>
                </c:pt>
                <c:pt idx="5074">
                  <c:v>11822.05</c:v>
                </c:pt>
                <c:pt idx="5079">
                  <c:v>13798.88</c:v>
                </c:pt>
                <c:pt idx="5084">
                  <c:v>16054.53</c:v>
                </c:pt>
                <c:pt idx="5089">
                  <c:v>20325.490000000002</c:v>
                </c:pt>
                <c:pt idx="5094">
                  <c:v>22063.3</c:v>
                </c:pt>
                <c:pt idx="5095">
                  <c:v>22628.13</c:v>
                </c:pt>
                <c:pt idx="5096">
                  <c:v>23850.02</c:v>
                </c:pt>
                <c:pt idx="5097">
                  <c:v>24946.55</c:v>
                </c:pt>
                <c:pt idx="5098">
                  <c:v>26223.89</c:v>
                </c:pt>
                <c:pt idx="5099">
                  <c:v>28425.78</c:v>
                </c:pt>
                <c:pt idx="5100">
                  <c:v>28719.57</c:v>
                </c:pt>
                <c:pt idx="5101">
                  <c:v>29450.73</c:v>
                </c:pt>
                <c:pt idx="5102">
                  <c:v>29042.18</c:v>
                </c:pt>
                <c:pt idx="5103">
                  <c:v>29060.99</c:v>
                </c:pt>
                <c:pt idx="5104">
                  <c:v>30676.29</c:v>
                </c:pt>
                <c:pt idx="5118">
                  <c:v>13857.63</c:v>
                </c:pt>
                <c:pt idx="5123">
                  <c:v>15187.37</c:v>
                </c:pt>
                <c:pt idx="5128">
                  <c:v>17525.060000000001</c:v>
                </c:pt>
                <c:pt idx="5133">
                  <c:v>20890.87</c:v>
                </c:pt>
                <c:pt idx="5138">
                  <c:v>25257.13</c:v>
                </c:pt>
                <c:pt idx="5143">
                  <c:v>32495.279999999999</c:v>
                </c:pt>
                <c:pt idx="5148">
                  <c:v>39463.74</c:v>
                </c:pt>
                <c:pt idx="5149">
                  <c:v>40007.18</c:v>
                </c:pt>
                <c:pt idx="5150">
                  <c:v>42961.45</c:v>
                </c:pt>
                <c:pt idx="5151">
                  <c:v>43493.74</c:v>
                </c:pt>
                <c:pt idx="5152">
                  <c:v>44218.84</c:v>
                </c:pt>
                <c:pt idx="5153">
                  <c:v>45806.55</c:v>
                </c:pt>
                <c:pt idx="5154">
                  <c:v>56526.07</c:v>
                </c:pt>
                <c:pt idx="5155">
                  <c:v>57690.99</c:v>
                </c:pt>
                <c:pt idx="5156">
                  <c:v>49416.41</c:v>
                </c:pt>
                <c:pt idx="5157">
                  <c:v>50816.46</c:v>
                </c:pt>
                <c:pt idx="5158">
                  <c:v>53566.62</c:v>
                </c:pt>
                <c:pt idx="5172">
                  <c:v>8193.0820000000003</c:v>
                </c:pt>
                <c:pt idx="5177">
                  <c:v>8414.8490000000002</c:v>
                </c:pt>
                <c:pt idx="5182">
                  <c:v>9899.1659999999993</c:v>
                </c:pt>
                <c:pt idx="5187">
                  <c:v>11459.75</c:v>
                </c:pt>
                <c:pt idx="5192">
                  <c:v>14796.9</c:v>
                </c:pt>
                <c:pt idx="5197">
                  <c:v>16801.13</c:v>
                </c:pt>
                <c:pt idx="5202">
                  <c:v>21004.23</c:v>
                </c:pt>
                <c:pt idx="5203">
                  <c:v>20990.92</c:v>
                </c:pt>
                <c:pt idx="5204">
                  <c:v>21631.98</c:v>
                </c:pt>
                <c:pt idx="5205">
                  <c:v>21146.41</c:v>
                </c:pt>
                <c:pt idx="5206">
                  <c:v>22246.65</c:v>
                </c:pt>
                <c:pt idx="5207">
                  <c:v>22868.54</c:v>
                </c:pt>
                <c:pt idx="5208">
                  <c:v>23403.67</c:v>
                </c:pt>
                <c:pt idx="5209">
                  <c:v>22678.18</c:v>
                </c:pt>
                <c:pt idx="5210">
                  <c:v>23051.46</c:v>
                </c:pt>
                <c:pt idx="5211">
                  <c:v>23440.01</c:v>
                </c:pt>
                <c:pt idx="5212">
                  <c:v>24374.19</c:v>
                </c:pt>
                <c:pt idx="5236">
                  <c:v>4576.75</c:v>
                </c:pt>
                <c:pt idx="5241">
                  <c:v>5825.0439999999999</c:v>
                </c:pt>
                <c:pt idx="5246">
                  <c:v>6734.5879999999997</c:v>
                </c:pt>
                <c:pt idx="5251">
                  <c:v>8905.6859999999997</c:v>
                </c:pt>
                <c:pt idx="5256">
                  <c:v>11585.45</c:v>
                </c:pt>
                <c:pt idx="5257">
                  <c:v>11452.52</c:v>
                </c:pt>
                <c:pt idx="5258">
                  <c:v>11744.55</c:v>
                </c:pt>
                <c:pt idx="5259">
                  <c:v>11967.93</c:v>
                </c:pt>
                <c:pt idx="5260">
                  <c:v>12435.69</c:v>
                </c:pt>
                <c:pt idx="5261">
                  <c:v>12985.07</c:v>
                </c:pt>
                <c:pt idx="5262">
                  <c:v>13162.09</c:v>
                </c:pt>
                <c:pt idx="5263">
                  <c:v>13099.99</c:v>
                </c:pt>
                <c:pt idx="5264">
                  <c:v>13002.35</c:v>
                </c:pt>
                <c:pt idx="5265">
                  <c:v>13211.01</c:v>
                </c:pt>
                <c:pt idx="5266">
                  <c:v>13131.62</c:v>
                </c:pt>
                <c:pt idx="5280">
                  <c:v>13770.17</c:v>
                </c:pt>
                <c:pt idx="5285">
                  <c:v>16980.09</c:v>
                </c:pt>
                <c:pt idx="5290">
                  <c:v>20764.78</c:v>
                </c:pt>
                <c:pt idx="5295">
                  <c:v>24318.28</c:v>
                </c:pt>
                <c:pt idx="5300">
                  <c:v>28307.93</c:v>
                </c:pt>
                <c:pt idx="5305">
                  <c:v>31631.26</c:v>
                </c:pt>
                <c:pt idx="5310">
                  <c:v>37793.85</c:v>
                </c:pt>
                <c:pt idx="5311">
                  <c:v>37736.879999999997</c:v>
                </c:pt>
                <c:pt idx="5312">
                  <c:v>39075.9</c:v>
                </c:pt>
                <c:pt idx="5313">
                  <c:v>43109.98</c:v>
                </c:pt>
                <c:pt idx="5314">
                  <c:v>44518.75</c:v>
                </c:pt>
                <c:pt idx="5315">
                  <c:v>46044.03</c:v>
                </c:pt>
                <c:pt idx="5316">
                  <c:v>47678.59</c:v>
                </c:pt>
                <c:pt idx="5317">
                  <c:v>49135.76</c:v>
                </c:pt>
                <c:pt idx="5318">
                  <c:v>49898.69</c:v>
                </c:pt>
                <c:pt idx="5319">
                  <c:v>50825.19</c:v>
                </c:pt>
                <c:pt idx="5320">
                  <c:v>52403.86</c:v>
                </c:pt>
                <c:pt idx="5339">
                  <c:v>3935.51</c:v>
                </c:pt>
                <c:pt idx="5344">
                  <c:v>4917.0150000000003</c:v>
                </c:pt>
                <c:pt idx="5349">
                  <c:v>7231.4110000000001</c:v>
                </c:pt>
                <c:pt idx="5354">
                  <c:v>9733.3130000000001</c:v>
                </c:pt>
                <c:pt idx="5359">
                  <c:v>13831.85</c:v>
                </c:pt>
                <c:pt idx="5364">
                  <c:v>18246.2</c:v>
                </c:pt>
                <c:pt idx="5365">
                  <c:v>18037.77</c:v>
                </c:pt>
                <c:pt idx="5366">
                  <c:v>19358.89</c:v>
                </c:pt>
                <c:pt idx="5367">
                  <c:v>19870.52</c:v>
                </c:pt>
                <c:pt idx="5368">
                  <c:v>19880.32</c:v>
                </c:pt>
                <c:pt idx="5369">
                  <c:v>21652.82</c:v>
                </c:pt>
                <c:pt idx="5370">
                  <c:v>21883.919999999998</c:v>
                </c:pt>
                <c:pt idx="5371">
                  <c:v>22936.34</c:v>
                </c:pt>
                <c:pt idx="5372">
                  <c:v>22937.78</c:v>
                </c:pt>
                <c:pt idx="5373">
                  <c:v>23239.55</c:v>
                </c:pt>
                <c:pt idx="5374">
                  <c:v>24705.67</c:v>
                </c:pt>
                <c:pt idx="5442">
                  <c:v>785.79169999999999</c:v>
                </c:pt>
                <c:pt idx="5447">
                  <c:v>957.75049999999999</c:v>
                </c:pt>
                <c:pt idx="5452">
                  <c:v>1258.8409999999999</c:v>
                </c:pt>
                <c:pt idx="5457">
                  <c:v>1582.9110000000001</c:v>
                </c:pt>
                <c:pt idx="5462">
                  <c:v>1730.47</c:v>
                </c:pt>
                <c:pt idx="5467">
                  <c:v>1756.096</c:v>
                </c:pt>
                <c:pt idx="5472">
                  <c:v>1866.5920000000001</c:v>
                </c:pt>
                <c:pt idx="5473">
                  <c:v>1918.7619999999999</c:v>
                </c:pt>
                <c:pt idx="5474">
                  <c:v>1973.655</c:v>
                </c:pt>
                <c:pt idx="5475">
                  <c:v>2086.5520000000001</c:v>
                </c:pt>
                <c:pt idx="5476">
                  <c:v>2077.6350000000002</c:v>
                </c:pt>
                <c:pt idx="5477">
                  <c:v>2377.7550000000001</c:v>
                </c:pt>
                <c:pt idx="5478">
                  <c:v>2436.471</c:v>
                </c:pt>
                <c:pt idx="5479">
                  <c:v>2528.683</c:v>
                </c:pt>
                <c:pt idx="5480">
                  <c:v>2522.9110000000001</c:v>
                </c:pt>
                <c:pt idx="5481">
                  <c:v>2721.0940000000001</c:v>
                </c:pt>
                <c:pt idx="5482">
                  <c:v>2839.5059999999999</c:v>
                </c:pt>
                <c:pt idx="5550">
                  <c:v>3558.5990000000002</c:v>
                </c:pt>
                <c:pt idx="5555">
                  <c:v>4827.9530000000004</c:v>
                </c:pt>
                <c:pt idx="5560">
                  <c:v>7088.9129999999996</c:v>
                </c:pt>
                <c:pt idx="5565">
                  <c:v>10265.09</c:v>
                </c:pt>
                <c:pt idx="5570">
                  <c:v>16574.02</c:v>
                </c:pt>
                <c:pt idx="5575">
                  <c:v>22112.21</c:v>
                </c:pt>
                <c:pt idx="5580">
                  <c:v>27233.16</c:v>
                </c:pt>
                <c:pt idx="5581">
                  <c:v>29411.32</c:v>
                </c:pt>
                <c:pt idx="5582">
                  <c:v>30692.47</c:v>
                </c:pt>
                <c:pt idx="5583">
                  <c:v>32207.55</c:v>
                </c:pt>
                <c:pt idx="5584">
                  <c:v>33701.919999999998</c:v>
                </c:pt>
                <c:pt idx="5585">
                  <c:v>34844.730000000003</c:v>
                </c:pt>
                <c:pt idx="5586">
                  <c:v>37168.230000000003</c:v>
                </c:pt>
                <c:pt idx="5587">
                  <c:v>38699.26</c:v>
                </c:pt>
                <c:pt idx="5588">
                  <c:v>39149.910000000003</c:v>
                </c:pt>
                <c:pt idx="5589">
                  <c:v>40285.33</c:v>
                </c:pt>
                <c:pt idx="5590">
                  <c:v>42047.21</c:v>
                </c:pt>
                <c:pt idx="5668">
                  <c:v>10366.780000000001</c:v>
                </c:pt>
                <c:pt idx="5673">
                  <c:v>16614.61</c:v>
                </c:pt>
                <c:pt idx="5678">
                  <c:v>15137.51</c:v>
                </c:pt>
                <c:pt idx="5683">
                  <c:v>19270.21</c:v>
                </c:pt>
                <c:pt idx="5688">
                  <c:v>19986.95</c:v>
                </c:pt>
                <c:pt idx="5689">
                  <c:v>21176.1</c:v>
                </c:pt>
                <c:pt idx="5690">
                  <c:v>21489.26</c:v>
                </c:pt>
                <c:pt idx="5691">
                  <c:v>21578.73</c:v>
                </c:pt>
                <c:pt idx="5692">
                  <c:v>21341.15</c:v>
                </c:pt>
                <c:pt idx="5693">
                  <c:v>21346.28</c:v>
                </c:pt>
                <c:pt idx="5694">
                  <c:v>21871.63</c:v>
                </c:pt>
                <c:pt idx="5695">
                  <c:v>22531.63</c:v>
                </c:pt>
                <c:pt idx="5696">
                  <c:v>22020.52</c:v>
                </c:pt>
                <c:pt idx="5697">
                  <c:v>22274.61</c:v>
                </c:pt>
                <c:pt idx="5698">
                  <c:v>22565.87</c:v>
                </c:pt>
                <c:pt idx="5845">
                  <c:v>9747.7289999999994</c:v>
                </c:pt>
                <c:pt idx="5850">
                  <c:v>14671.21</c:v>
                </c:pt>
                <c:pt idx="5851">
                  <c:v>15284.9</c:v>
                </c:pt>
                <c:pt idx="5852">
                  <c:v>16523.400000000001</c:v>
                </c:pt>
                <c:pt idx="5853">
                  <c:v>16743.34</c:v>
                </c:pt>
                <c:pt idx="5854">
                  <c:v>17579.48</c:v>
                </c:pt>
                <c:pt idx="5855">
                  <c:v>17809.939999999999</c:v>
                </c:pt>
                <c:pt idx="5856">
                  <c:v>17894.009999999998</c:v>
                </c:pt>
                <c:pt idx="5857">
                  <c:v>17991.490000000002</c:v>
                </c:pt>
                <c:pt idx="5858">
                  <c:v>18964.73</c:v>
                </c:pt>
                <c:pt idx="5859">
                  <c:v>19269.990000000002</c:v>
                </c:pt>
                <c:pt idx="5860">
                  <c:v>19523.43</c:v>
                </c:pt>
                <c:pt idx="6169">
                  <c:v>10832.23</c:v>
                </c:pt>
                <c:pt idx="6174">
                  <c:v>14977.92</c:v>
                </c:pt>
                <c:pt idx="6175">
                  <c:v>14959.5</c:v>
                </c:pt>
                <c:pt idx="6176">
                  <c:v>16168.28</c:v>
                </c:pt>
                <c:pt idx="6177">
                  <c:v>16722.13</c:v>
                </c:pt>
                <c:pt idx="6178">
                  <c:v>16841.57</c:v>
                </c:pt>
                <c:pt idx="6179">
                  <c:v>16815.07</c:v>
                </c:pt>
                <c:pt idx="6180">
                  <c:v>17104.63</c:v>
                </c:pt>
                <c:pt idx="6181">
                  <c:v>17385.939999999999</c:v>
                </c:pt>
                <c:pt idx="6182">
                  <c:v>17969.52</c:v>
                </c:pt>
                <c:pt idx="6183">
                  <c:v>19114.11</c:v>
                </c:pt>
                <c:pt idx="6184">
                  <c:v>19936.77</c:v>
                </c:pt>
                <c:pt idx="6198">
                  <c:v>12026.24</c:v>
                </c:pt>
                <c:pt idx="6203">
                  <c:v>16332.83</c:v>
                </c:pt>
                <c:pt idx="6208">
                  <c:v>18497.830000000002</c:v>
                </c:pt>
                <c:pt idx="6213">
                  <c:v>21444.79</c:v>
                </c:pt>
                <c:pt idx="6218">
                  <c:v>23888.05</c:v>
                </c:pt>
                <c:pt idx="6223">
                  <c:v>27793.15</c:v>
                </c:pt>
                <c:pt idx="6228">
                  <c:v>31404.27</c:v>
                </c:pt>
                <c:pt idx="6229">
                  <c:v>31889.42</c:v>
                </c:pt>
                <c:pt idx="6230">
                  <c:v>32086.82</c:v>
                </c:pt>
                <c:pt idx="6231">
                  <c:v>32497.61</c:v>
                </c:pt>
                <c:pt idx="6232">
                  <c:v>35240.85</c:v>
                </c:pt>
                <c:pt idx="6233">
                  <c:v>35105.629999999997</c:v>
                </c:pt>
                <c:pt idx="6234">
                  <c:v>35573.040000000001</c:v>
                </c:pt>
                <c:pt idx="6235">
                  <c:v>36789.620000000003</c:v>
                </c:pt>
                <c:pt idx="6236">
                  <c:v>39476.879999999997</c:v>
                </c:pt>
                <c:pt idx="6237">
                  <c:v>39921.5</c:v>
                </c:pt>
                <c:pt idx="6238">
                  <c:v>40738.160000000003</c:v>
                </c:pt>
                <c:pt idx="6419">
                  <c:v>510.34059999999999</c:v>
                </c:pt>
                <c:pt idx="6424">
                  <c:v>554.57050000000004</c:v>
                </c:pt>
                <c:pt idx="6429">
                  <c:v>657.75210000000004</c:v>
                </c:pt>
                <c:pt idx="6434">
                  <c:v>768.44069999999999</c:v>
                </c:pt>
                <c:pt idx="6439">
                  <c:v>710.98400000000004</c:v>
                </c:pt>
                <c:pt idx="6444">
                  <c:v>784.62840000000006</c:v>
                </c:pt>
                <c:pt idx="6445">
                  <c:v>835.61180000000002</c:v>
                </c:pt>
                <c:pt idx="6446">
                  <c:v>877.38729999999998</c:v>
                </c:pt>
                <c:pt idx="6447">
                  <c:v>971.13750000000005</c:v>
                </c:pt>
                <c:pt idx="6448">
                  <c:v>985.01260000000002</c:v>
                </c:pt>
                <c:pt idx="6449">
                  <c:v>1021.846</c:v>
                </c:pt>
                <c:pt idx="6450">
                  <c:v>1099.0840000000001</c:v>
                </c:pt>
                <c:pt idx="6451">
                  <c:v>1201.2760000000001</c:v>
                </c:pt>
                <c:pt idx="6452">
                  <c:v>1309.6849999999999</c:v>
                </c:pt>
                <c:pt idx="6453">
                  <c:v>1388.604</c:v>
                </c:pt>
                <c:pt idx="6454">
                  <c:v>1461.0419999999999</c:v>
                </c:pt>
                <c:pt idx="6468">
                  <c:v>3149.1289999999999</c:v>
                </c:pt>
                <c:pt idx="6473">
                  <c:v>3852.1979999999999</c:v>
                </c:pt>
                <c:pt idx="6478">
                  <c:v>5429.0569999999998</c:v>
                </c:pt>
                <c:pt idx="6483">
                  <c:v>6975.223</c:v>
                </c:pt>
                <c:pt idx="6488">
                  <c:v>8560.4889999999996</c:v>
                </c:pt>
                <c:pt idx="6493">
                  <c:v>12136.14</c:v>
                </c:pt>
                <c:pt idx="6498">
                  <c:v>13824.38</c:v>
                </c:pt>
                <c:pt idx="6499">
                  <c:v>13691.42</c:v>
                </c:pt>
                <c:pt idx="6500">
                  <c:v>14640.38</c:v>
                </c:pt>
                <c:pt idx="6501">
                  <c:v>15430.81</c:v>
                </c:pt>
                <c:pt idx="6502">
                  <c:v>16152.22</c:v>
                </c:pt>
                <c:pt idx="6503">
                  <c:v>17497.490000000002</c:v>
                </c:pt>
                <c:pt idx="6504">
                  <c:v>18019.84</c:v>
                </c:pt>
                <c:pt idx="6505">
                  <c:v>18925.14</c:v>
                </c:pt>
                <c:pt idx="6506">
                  <c:v>19017.560000000001</c:v>
                </c:pt>
                <c:pt idx="6507">
                  <c:v>19926.490000000002</c:v>
                </c:pt>
                <c:pt idx="6508">
                  <c:v>21490.34</c:v>
                </c:pt>
                <c:pt idx="6581">
                  <c:v>397.40300000000002</c:v>
                </c:pt>
                <c:pt idx="6586">
                  <c:v>512.30039999999997</c:v>
                </c:pt>
                <c:pt idx="6591">
                  <c:v>568.37480000000005</c:v>
                </c:pt>
                <c:pt idx="6596">
                  <c:v>705.99549999999999</c:v>
                </c:pt>
                <c:pt idx="6601">
                  <c:v>794.75990000000002</c:v>
                </c:pt>
                <c:pt idx="6606">
                  <c:v>1026.557</c:v>
                </c:pt>
                <c:pt idx="6607">
                  <c:v>1036.2909999999999</c:v>
                </c:pt>
                <c:pt idx="6608">
                  <c:v>1033.701</c:v>
                </c:pt>
                <c:pt idx="6609">
                  <c:v>1147.675</c:v>
                </c:pt>
                <c:pt idx="6610">
                  <c:v>1169.183</c:v>
                </c:pt>
                <c:pt idx="6611">
                  <c:v>1246.2470000000001</c:v>
                </c:pt>
                <c:pt idx="6612">
                  <c:v>1346.2249999999999</c:v>
                </c:pt>
                <c:pt idx="6613">
                  <c:v>1401.2929999999999</c:v>
                </c:pt>
                <c:pt idx="6614">
                  <c:v>1391.05</c:v>
                </c:pt>
                <c:pt idx="6615">
                  <c:v>1460.0250000000001</c:v>
                </c:pt>
                <c:pt idx="6616">
                  <c:v>1498.127</c:v>
                </c:pt>
                <c:pt idx="6640">
                  <c:v>15676.63</c:v>
                </c:pt>
                <c:pt idx="6645">
                  <c:v>17599.96</c:v>
                </c:pt>
                <c:pt idx="6650">
                  <c:v>20693.41</c:v>
                </c:pt>
                <c:pt idx="6655">
                  <c:v>29460.67</c:v>
                </c:pt>
                <c:pt idx="6660">
                  <c:v>32501.85</c:v>
                </c:pt>
                <c:pt idx="6661">
                  <c:v>33673.11</c:v>
                </c:pt>
                <c:pt idx="6662">
                  <c:v>34455.43</c:v>
                </c:pt>
                <c:pt idx="6663">
                  <c:v>33265.919999999998</c:v>
                </c:pt>
                <c:pt idx="6664">
                  <c:v>39078.85</c:v>
                </c:pt>
                <c:pt idx="6665">
                  <c:v>40874.480000000003</c:v>
                </c:pt>
                <c:pt idx="6666">
                  <c:v>40724.379999999997</c:v>
                </c:pt>
                <c:pt idx="6667">
                  <c:v>43538.14</c:v>
                </c:pt>
                <c:pt idx="6668">
                  <c:v>42632.2</c:v>
                </c:pt>
                <c:pt idx="6669">
                  <c:v>44155.58</c:v>
                </c:pt>
                <c:pt idx="6670">
                  <c:v>47148.43</c:v>
                </c:pt>
                <c:pt idx="6806">
                  <c:v>3349.8110000000001</c:v>
                </c:pt>
                <c:pt idx="6811">
                  <c:v>3734.8890000000001</c:v>
                </c:pt>
                <c:pt idx="6816">
                  <c:v>5027.9610000000002</c:v>
                </c:pt>
                <c:pt idx="6821">
                  <c:v>5771.1040000000003</c:v>
                </c:pt>
                <c:pt idx="6826">
                  <c:v>7487.9769999999999</c:v>
                </c:pt>
                <c:pt idx="6831">
                  <c:v>7751.116</c:v>
                </c:pt>
                <c:pt idx="6832">
                  <c:v>7754.8950000000004</c:v>
                </c:pt>
                <c:pt idx="6833">
                  <c:v>7830.5039999999999</c:v>
                </c:pt>
                <c:pt idx="6834">
                  <c:v>7985.6319999999996</c:v>
                </c:pt>
                <c:pt idx="6835">
                  <c:v>8092.7280000000001</c:v>
                </c:pt>
                <c:pt idx="6836">
                  <c:v>9022.8989999999994</c:v>
                </c:pt>
                <c:pt idx="6837">
                  <c:v>9037.6440000000002</c:v>
                </c:pt>
                <c:pt idx="6838">
                  <c:v>9973.98</c:v>
                </c:pt>
                <c:pt idx="6839">
                  <c:v>10321.280000000001</c:v>
                </c:pt>
                <c:pt idx="6840">
                  <c:v>10539.61</c:v>
                </c:pt>
                <c:pt idx="6841">
                  <c:v>10845.2</c:v>
                </c:pt>
                <c:pt idx="6864">
                  <c:v>3999.27</c:v>
                </c:pt>
                <c:pt idx="6869">
                  <c:v>4726.018</c:v>
                </c:pt>
                <c:pt idx="6874">
                  <c:v>5695.1620000000003</c:v>
                </c:pt>
                <c:pt idx="6879">
                  <c:v>6782.1610000000001</c:v>
                </c:pt>
                <c:pt idx="6884">
                  <c:v>10188.69</c:v>
                </c:pt>
                <c:pt idx="6889">
                  <c:v>12962.8</c:v>
                </c:pt>
                <c:pt idx="6894">
                  <c:v>14952.98</c:v>
                </c:pt>
                <c:pt idx="6895">
                  <c:v>15217.05</c:v>
                </c:pt>
                <c:pt idx="6896">
                  <c:v>16439.47</c:v>
                </c:pt>
                <c:pt idx="6897">
                  <c:v>16968.72</c:v>
                </c:pt>
                <c:pt idx="6898">
                  <c:v>17563.11</c:v>
                </c:pt>
                <c:pt idx="6899">
                  <c:v>18651.91</c:v>
                </c:pt>
                <c:pt idx="6900">
                  <c:v>19202.12</c:v>
                </c:pt>
                <c:pt idx="6901">
                  <c:v>19459.27</c:v>
                </c:pt>
                <c:pt idx="6902">
                  <c:v>19741.21</c:v>
                </c:pt>
                <c:pt idx="6903">
                  <c:v>19917.060000000001</c:v>
                </c:pt>
                <c:pt idx="6904">
                  <c:v>20619.560000000001</c:v>
                </c:pt>
                <c:pt idx="7232">
                  <c:v>1204.633</c:v>
                </c:pt>
                <c:pt idx="7237">
                  <c:v>1339.5809999999999</c:v>
                </c:pt>
                <c:pt idx="7242">
                  <c:v>1567.2349999999999</c:v>
                </c:pt>
                <c:pt idx="7247">
                  <c:v>2306.8029999999999</c:v>
                </c:pt>
                <c:pt idx="7252">
                  <c:v>3005.1979999999999</c:v>
                </c:pt>
                <c:pt idx="7257">
                  <c:v>4296.9579999999996</c:v>
                </c:pt>
                <c:pt idx="7262">
                  <c:v>4808.7719999999999</c:v>
                </c:pt>
                <c:pt idx="7263">
                  <c:v>4935.9480000000003</c:v>
                </c:pt>
                <c:pt idx="7264">
                  <c:v>5058.1170000000002</c:v>
                </c:pt>
                <c:pt idx="7265">
                  <c:v>5322.3490000000002</c:v>
                </c:pt>
                <c:pt idx="7266">
                  <c:v>5339.7920000000004</c:v>
                </c:pt>
                <c:pt idx="7267">
                  <c:v>5641.1980000000003</c:v>
                </c:pt>
                <c:pt idx="7268">
                  <c:v>5688.8159999999998</c:v>
                </c:pt>
                <c:pt idx="7269">
                  <c:v>5951.1880000000001</c:v>
                </c:pt>
                <c:pt idx="7270">
                  <c:v>6139.9880000000003</c:v>
                </c:pt>
                <c:pt idx="7271">
                  <c:v>6336.6629999999996</c:v>
                </c:pt>
                <c:pt idx="7272">
                  <c:v>6609.0929999999998</c:v>
                </c:pt>
                <c:pt idx="7350">
                  <c:v>1092.7919999999999</c:v>
                </c:pt>
                <c:pt idx="7355">
                  <c:v>1200.4059999999999</c:v>
                </c:pt>
                <c:pt idx="7360">
                  <c:v>1158.337</c:v>
                </c:pt>
                <c:pt idx="7365">
                  <c:v>1446.4369999999999</c:v>
                </c:pt>
                <c:pt idx="7370">
                  <c:v>1652.511</c:v>
                </c:pt>
                <c:pt idx="7371">
                  <c:v>1657.771</c:v>
                </c:pt>
                <c:pt idx="7372">
                  <c:v>1636.979</c:v>
                </c:pt>
                <c:pt idx="7373">
                  <c:v>1713.806</c:v>
                </c:pt>
                <c:pt idx="7374">
                  <c:v>1883.95</c:v>
                </c:pt>
                <c:pt idx="7375">
                  <c:v>1935.4760000000001</c:v>
                </c:pt>
                <c:pt idx="7376">
                  <c:v>2084.018</c:v>
                </c:pt>
                <c:pt idx="7377">
                  <c:v>2011.328</c:v>
                </c:pt>
                <c:pt idx="7378">
                  <c:v>2114.5520000000001</c:v>
                </c:pt>
                <c:pt idx="7379">
                  <c:v>2232.183</c:v>
                </c:pt>
                <c:pt idx="7380">
                  <c:v>2335.5030000000002</c:v>
                </c:pt>
                <c:pt idx="7414">
                  <c:v>2596.9670000000001</c:v>
                </c:pt>
                <c:pt idx="7419">
                  <c:v>2916.895</c:v>
                </c:pt>
                <c:pt idx="7424">
                  <c:v>2474.6909999999998</c:v>
                </c:pt>
                <c:pt idx="7425">
                  <c:v>2431.5639999999999</c:v>
                </c:pt>
                <c:pt idx="7426">
                  <c:v>2452.4789999999998</c:v>
                </c:pt>
                <c:pt idx="7427">
                  <c:v>2547.1669999999999</c:v>
                </c:pt>
                <c:pt idx="7428">
                  <c:v>2552.4050000000002</c:v>
                </c:pt>
                <c:pt idx="7429">
                  <c:v>2799.5740000000001</c:v>
                </c:pt>
                <c:pt idx="7430">
                  <c:v>2965.201</c:v>
                </c:pt>
                <c:pt idx="7431">
                  <c:v>3285.0790000000002</c:v>
                </c:pt>
                <c:pt idx="7432">
                  <c:v>3518.451</c:v>
                </c:pt>
                <c:pt idx="7433">
                  <c:v>3764.8609999999999</c:v>
                </c:pt>
                <c:pt idx="7434">
                  <c:v>3912.6889999999999</c:v>
                </c:pt>
                <c:pt idx="7502">
                  <c:v>574.06089999999995</c:v>
                </c:pt>
                <c:pt idx="7507">
                  <c:v>698.07899999999995</c:v>
                </c:pt>
                <c:pt idx="7512">
                  <c:v>927.77470000000005</c:v>
                </c:pt>
                <c:pt idx="7517">
                  <c:v>1151.4449999999999</c:v>
                </c:pt>
                <c:pt idx="7522">
                  <c:v>1571.7719999999999</c:v>
                </c:pt>
                <c:pt idx="7523">
                  <c:v>1644.008</c:v>
                </c:pt>
                <c:pt idx="7524">
                  <c:v>1704.654</c:v>
                </c:pt>
                <c:pt idx="7525">
                  <c:v>1704.932</c:v>
                </c:pt>
                <c:pt idx="7526">
                  <c:v>1776.6310000000001</c:v>
                </c:pt>
                <c:pt idx="7527">
                  <c:v>2018.492</c:v>
                </c:pt>
                <c:pt idx="7528">
                  <c:v>2165.5329999999999</c:v>
                </c:pt>
                <c:pt idx="7529">
                  <c:v>2147.7379999999998</c:v>
                </c:pt>
                <c:pt idx="7530">
                  <c:v>2198.9380000000001</c:v>
                </c:pt>
                <c:pt idx="7531">
                  <c:v>2233.9360000000001</c:v>
                </c:pt>
                <c:pt idx="7532">
                  <c:v>2357.5100000000002</c:v>
                </c:pt>
                <c:pt idx="7546">
                  <c:v>13186.21</c:v>
                </c:pt>
                <c:pt idx="7551">
                  <c:v>14376.62</c:v>
                </c:pt>
                <c:pt idx="7556">
                  <c:v>18117.650000000001</c:v>
                </c:pt>
                <c:pt idx="7561">
                  <c:v>20406.87</c:v>
                </c:pt>
                <c:pt idx="7566">
                  <c:v>23571.03</c:v>
                </c:pt>
                <c:pt idx="7571">
                  <c:v>28112.880000000001</c:v>
                </c:pt>
                <c:pt idx="7576">
                  <c:v>33006.699999999997</c:v>
                </c:pt>
                <c:pt idx="7577">
                  <c:v>32395.83</c:v>
                </c:pt>
                <c:pt idx="7578">
                  <c:v>33059.43</c:v>
                </c:pt>
                <c:pt idx="7579">
                  <c:v>33472.959999999999</c:v>
                </c:pt>
                <c:pt idx="7580">
                  <c:v>34500.480000000003</c:v>
                </c:pt>
                <c:pt idx="7581">
                  <c:v>35706.720000000001</c:v>
                </c:pt>
                <c:pt idx="7582">
                  <c:v>36685.279999999999</c:v>
                </c:pt>
                <c:pt idx="7583">
                  <c:v>38171.980000000003</c:v>
                </c:pt>
                <c:pt idx="7584">
                  <c:v>39005.57</c:v>
                </c:pt>
                <c:pt idx="7585">
                  <c:v>39667</c:v>
                </c:pt>
                <c:pt idx="7586">
                  <c:v>40914.339999999997</c:v>
                </c:pt>
                <c:pt idx="7698">
                  <c:v>21511.4</c:v>
                </c:pt>
                <c:pt idx="7703">
                  <c:v>23275.919999999998</c:v>
                </c:pt>
                <c:pt idx="7708">
                  <c:v>25960.77</c:v>
                </c:pt>
                <c:pt idx="7713">
                  <c:v>27028.03</c:v>
                </c:pt>
                <c:pt idx="7718">
                  <c:v>35893.54</c:v>
                </c:pt>
                <c:pt idx="7723">
                  <c:v>44103.27</c:v>
                </c:pt>
                <c:pt idx="7728">
                  <c:v>46455.86</c:v>
                </c:pt>
                <c:pt idx="7729">
                  <c:v>45853.67</c:v>
                </c:pt>
                <c:pt idx="7730">
                  <c:v>47008.39</c:v>
                </c:pt>
                <c:pt idx="7731">
                  <c:v>47917.22</c:v>
                </c:pt>
                <c:pt idx="7732">
                  <c:v>48793.11</c:v>
                </c:pt>
                <c:pt idx="7733">
                  <c:v>49481.58</c:v>
                </c:pt>
                <c:pt idx="7734">
                  <c:v>47107.26</c:v>
                </c:pt>
                <c:pt idx="7735">
                  <c:v>47940.95</c:v>
                </c:pt>
                <c:pt idx="7736">
                  <c:v>46915.95</c:v>
                </c:pt>
                <c:pt idx="7737">
                  <c:v>46440.66</c:v>
                </c:pt>
                <c:pt idx="7738">
                  <c:v>45669.94</c:v>
                </c:pt>
                <c:pt idx="7762">
                  <c:v>2192.0819999999999</c:v>
                </c:pt>
                <c:pt idx="7767">
                  <c:v>1989.972</c:v>
                </c:pt>
                <c:pt idx="7772">
                  <c:v>2786.587</c:v>
                </c:pt>
                <c:pt idx="7777">
                  <c:v>4927.5060000000003</c:v>
                </c:pt>
                <c:pt idx="7782">
                  <c:v>6878.1130000000003</c:v>
                </c:pt>
                <c:pt idx="7783">
                  <c:v>6839.6970000000001</c:v>
                </c:pt>
                <c:pt idx="7784">
                  <c:v>7435.73</c:v>
                </c:pt>
                <c:pt idx="7785">
                  <c:v>7743.5429999999997</c:v>
                </c:pt>
                <c:pt idx="7786">
                  <c:v>7806.4949999999999</c:v>
                </c:pt>
                <c:pt idx="7787">
                  <c:v>8335.6470000000008</c:v>
                </c:pt>
                <c:pt idx="7788">
                  <c:v>8807.7340000000004</c:v>
                </c:pt>
                <c:pt idx="7789">
                  <c:v>9138.7800000000007</c:v>
                </c:pt>
                <c:pt idx="7790">
                  <c:v>9221.5480000000007</c:v>
                </c:pt>
                <c:pt idx="7791">
                  <c:v>9486.14</c:v>
                </c:pt>
                <c:pt idx="7792">
                  <c:v>9814.6209999999992</c:v>
                </c:pt>
                <c:pt idx="7816">
                  <c:v>402.38650000000001</c:v>
                </c:pt>
                <c:pt idx="7821">
                  <c:v>488.6198</c:v>
                </c:pt>
                <c:pt idx="7826">
                  <c:v>563.38289999999995</c:v>
                </c:pt>
                <c:pt idx="7831">
                  <c:v>593.41430000000003</c:v>
                </c:pt>
                <c:pt idx="7836">
                  <c:v>814.75739999999996</c:v>
                </c:pt>
                <c:pt idx="7837">
                  <c:v>804.19809999999995</c:v>
                </c:pt>
                <c:pt idx="7838">
                  <c:v>828.46529999999996</c:v>
                </c:pt>
                <c:pt idx="7839">
                  <c:v>881.81889999999999</c:v>
                </c:pt>
                <c:pt idx="7840">
                  <c:v>960.16210000000001</c:v>
                </c:pt>
                <c:pt idx="7841">
                  <c:v>991.34829999999999</c:v>
                </c:pt>
                <c:pt idx="7842">
                  <c:v>1037.9559999999999</c:v>
                </c:pt>
                <c:pt idx="7843">
                  <c:v>1067.8530000000001</c:v>
                </c:pt>
                <c:pt idx="7844">
                  <c:v>1097.4480000000001</c:v>
                </c:pt>
                <c:pt idx="7845">
                  <c:v>1146.17</c:v>
                </c:pt>
                <c:pt idx="7846">
                  <c:v>1184.7159999999999</c:v>
                </c:pt>
                <c:pt idx="8056">
                  <c:v>12645.48</c:v>
                </c:pt>
                <c:pt idx="8061">
                  <c:v>13438.12</c:v>
                </c:pt>
                <c:pt idx="8066">
                  <c:v>15692.94</c:v>
                </c:pt>
                <c:pt idx="8071">
                  <c:v>19134.68</c:v>
                </c:pt>
                <c:pt idx="8076">
                  <c:v>23224.97</c:v>
                </c:pt>
                <c:pt idx="8081">
                  <c:v>28084.45</c:v>
                </c:pt>
                <c:pt idx="8086">
                  <c:v>30327.38</c:v>
                </c:pt>
                <c:pt idx="8087">
                  <c:v>30622.07</c:v>
                </c:pt>
                <c:pt idx="8088">
                  <c:v>31227.95</c:v>
                </c:pt>
                <c:pt idx="8089">
                  <c:v>34984.21</c:v>
                </c:pt>
                <c:pt idx="8090">
                  <c:v>36138.339999999997</c:v>
                </c:pt>
                <c:pt idx="8091">
                  <c:v>38065.980000000003</c:v>
                </c:pt>
                <c:pt idx="8092">
                  <c:v>37853.300000000003</c:v>
                </c:pt>
                <c:pt idx="8093">
                  <c:v>38734.74</c:v>
                </c:pt>
                <c:pt idx="8094">
                  <c:v>38602.76</c:v>
                </c:pt>
                <c:pt idx="8095">
                  <c:v>38329.279999999999</c:v>
                </c:pt>
                <c:pt idx="8096">
                  <c:v>38856.17</c:v>
                </c:pt>
                <c:pt idx="8252">
                  <c:v>932.8954</c:v>
                </c:pt>
                <c:pt idx="8257">
                  <c:v>1011.202</c:v>
                </c:pt>
                <c:pt idx="8262">
                  <c:v>1293.027</c:v>
                </c:pt>
                <c:pt idx="8267">
                  <c:v>1593.211</c:v>
                </c:pt>
                <c:pt idx="8272">
                  <c:v>1814.539</c:v>
                </c:pt>
                <c:pt idx="8277">
                  <c:v>2295.7840000000001</c:v>
                </c:pt>
                <c:pt idx="8282">
                  <c:v>2548.7820000000002</c:v>
                </c:pt>
                <c:pt idx="8283">
                  <c:v>2659.223</c:v>
                </c:pt>
                <c:pt idx="8284">
                  <c:v>2843.453</c:v>
                </c:pt>
                <c:pt idx="8285">
                  <c:v>2876.538</c:v>
                </c:pt>
                <c:pt idx="8286">
                  <c:v>2997.835</c:v>
                </c:pt>
                <c:pt idx="8287">
                  <c:v>3308.2660000000001</c:v>
                </c:pt>
                <c:pt idx="8288">
                  <c:v>3391.5830000000001</c:v>
                </c:pt>
                <c:pt idx="8289">
                  <c:v>3427.8270000000002</c:v>
                </c:pt>
                <c:pt idx="8290">
                  <c:v>3403.0010000000002</c:v>
                </c:pt>
                <c:pt idx="8291">
                  <c:v>3552.3870000000002</c:v>
                </c:pt>
                <c:pt idx="8292">
                  <c:v>3602.569</c:v>
                </c:pt>
                <c:pt idx="8365">
                  <c:v>6059.8149999999996</c:v>
                </c:pt>
                <c:pt idx="8370">
                  <c:v>6435.5789999999997</c:v>
                </c:pt>
                <c:pt idx="8375">
                  <c:v>8242.0079999999998</c:v>
                </c:pt>
                <c:pt idx="8380">
                  <c:v>9697.8160000000007</c:v>
                </c:pt>
                <c:pt idx="8385">
                  <c:v>14139.4</c:v>
                </c:pt>
                <c:pt idx="8390">
                  <c:v>17264.37</c:v>
                </c:pt>
                <c:pt idx="8391">
                  <c:v>17831.3</c:v>
                </c:pt>
                <c:pt idx="8392">
                  <c:v>18461.05</c:v>
                </c:pt>
                <c:pt idx="8393">
                  <c:v>19312.14</c:v>
                </c:pt>
                <c:pt idx="8394">
                  <c:v>19805.55</c:v>
                </c:pt>
                <c:pt idx="8395">
                  <c:v>20764.990000000002</c:v>
                </c:pt>
                <c:pt idx="8396">
                  <c:v>21120.03</c:v>
                </c:pt>
                <c:pt idx="8397">
                  <c:v>21854.799999999999</c:v>
                </c:pt>
                <c:pt idx="8398">
                  <c:v>21494.03</c:v>
                </c:pt>
                <c:pt idx="8399">
                  <c:v>22052.61</c:v>
                </c:pt>
                <c:pt idx="8400">
                  <c:v>22337.17</c:v>
                </c:pt>
                <c:pt idx="8429">
                  <c:v>1137.19</c:v>
                </c:pt>
                <c:pt idx="8434">
                  <c:v>1290.982</c:v>
                </c:pt>
                <c:pt idx="8439">
                  <c:v>1457.1220000000001</c:v>
                </c:pt>
                <c:pt idx="8444">
                  <c:v>1447.393</c:v>
                </c:pt>
                <c:pt idx="8445">
                  <c:v>1476.1120000000001</c:v>
                </c:pt>
                <c:pt idx="8446">
                  <c:v>1500.942</c:v>
                </c:pt>
                <c:pt idx="8447">
                  <c:v>1529.4590000000001</c:v>
                </c:pt>
                <c:pt idx="8448">
                  <c:v>1580.671</c:v>
                </c:pt>
                <c:pt idx="8449">
                  <c:v>1710.1610000000001</c:v>
                </c:pt>
                <c:pt idx="8450">
                  <c:v>1741.0440000000001</c:v>
                </c:pt>
                <c:pt idx="8451">
                  <c:v>1827.9069999999999</c:v>
                </c:pt>
                <c:pt idx="8452">
                  <c:v>1875.6320000000001</c:v>
                </c:pt>
                <c:pt idx="8453">
                  <c:v>1928.2180000000001</c:v>
                </c:pt>
                <c:pt idx="8454">
                  <c:v>1971.52</c:v>
                </c:pt>
                <c:pt idx="8478">
                  <c:v>4063.7289999999998</c:v>
                </c:pt>
                <c:pt idx="8483">
                  <c:v>4231.9459999999999</c:v>
                </c:pt>
                <c:pt idx="8488">
                  <c:v>5361.4579999999996</c:v>
                </c:pt>
                <c:pt idx="8493">
                  <c:v>6799.9059999999999</c:v>
                </c:pt>
                <c:pt idx="8498">
                  <c:v>7454.8869999999997</c:v>
                </c:pt>
                <c:pt idx="8499">
                  <c:v>7903.7449999999999</c:v>
                </c:pt>
                <c:pt idx="8500">
                  <c:v>8184.7030000000004</c:v>
                </c:pt>
                <c:pt idx="8501">
                  <c:v>8583.1980000000003</c:v>
                </c:pt>
                <c:pt idx="8502">
                  <c:v>8895.0840000000007</c:v>
                </c:pt>
                <c:pt idx="8503">
                  <c:v>9649.0329999999994</c:v>
                </c:pt>
                <c:pt idx="8504">
                  <c:v>9785.4789999999994</c:v>
                </c:pt>
                <c:pt idx="8505">
                  <c:v>9913.2049999999999</c:v>
                </c:pt>
                <c:pt idx="8506">
                  <c:v>10253.84</c:v>
                </c:pt>
                <c:pt idx="8507">
                  <c:v>10488.82</c:v>
                </c:pt>
                <c:pt idx="8508">
                  <c:v>10776.71</c:v>
                </c:pt>
                <c:pt idx="8522">
                  <c:v>2416.1089999999999</c:v>
                </c:pt>
                <c:pt idx="8527">
                  <c:v>3016.194</c:v>
                </c:pt>
                <c:pt idx="8532">
                  <c:v>4142.4880000000003</c:v>
                </c:pt>
                <c:pt idx="8537">
                  <c:v>4370.3689999999997</c:v>
                </c:pt>
                <c:pt idx="8542">
                  <c:v>6470.9660000000003</c:v>
                </c:pt>
                <c:pt idx="8547">
                  <c:v>11163.35</c:v>
                </c:pt>
                <c:pt idx="8552">
                  <c:v>15989.15</c:v>
                </c:pt>
                <c:pt idx="8553">
                  <c:v>16654.84</c:v>
                </c:pt>
                <c:pt idx="8554">
                  <c:v>17347.77</c:v>
                </c:pt>
                <c:pt idx="8555">
                  <c:v>18068.07</c:v>
                </c:pt>
                <c:pt idx="8556">
                  <c:v>18601.38</c:v>
                </c:pt>
                <c:pt idx="8557">
                  <c:v>19475.53</c:v>
                </c:pt>
                <c:pt idx="8558">
                  <c:v>19620.55</c:v>
                </c:pt>
                <c:pt idx="8559">
                  <c:v>19683.48</c:v>
                </c:pt>
                <c:pt idx="8560">
                  <c:v>20027.310000000001</c:v>
                </c:pt>
                <c:pt idx="8561">
                  <c:v>20093.62</c:v>
                </c:pt>
                <c:pt idx="8562">
                  <c:v>20347.02</c:v>
                </c:pt>
                <c:pt idx="8576">
                  <c:v>2435.8829999999998</c:v>
                </c:pt>
                <c:pt idx="8581">
                  <c:v>2854.348</c:v>
                </c:pt>
                <c:pt idx="8586">
                  <c:v>3349.3380000000002</c:v>
                </c:pt>
                <c:pt idx="8591">
                  <c:v>4010.3539999999998</c:v>
                </c:pt>
                <c:pt idx="8596">
                  <c:v>5491.4030000000002</c:v>
                </c:pt>
                <c:pt idx="8601">
                  <c:v>7252.0119999999997</c:v>
                </c:pt>
                <c:pt idx="8606">
                  <c:v>7398.982</c:v>
                </c:pt>
                <c:pt idx="8607">
                  <c:v>7343.6710000000003</c:v>
                </c:pt>
                <c:pt idx="8608">
                  <c:v>7548.8580000000002</c:v>
                </c:pt>
                <c:pt idx="8609">
                  <c:v>7668.2830000000004</c:v>
                </c:pt>
                <c:pt idx="8610">
                  <c:v>7472.4040000000005</c:v>
                </c:pt>
                <c:pt idx="8611">
                  <c:v>7927.7809999999999</c:v>
                </c:pt>
                <c:pt idx="8612">
                  <c:v>8090.0959999999995</c:v>
                </c:pt>
                <c:pt idx="8613">
                  <c:v>8077.6379999999999</c:v>
                </c:pt>
                <c:pt idx="8614">
                  <c:v>8087.9129999999996</c:v>
                </c:pt>
                <c:pt idx="8615">
                  <c:v>8152.4440000000004</c:v>
                </c:pt>
                <c:pt idx="8616">
                  <c:v>8577.6260000000002</c:v>
                </c:pt>
                <c:pt idx="8645">
                  <c:v>7320.2749999999996</c:v>
                </c:pt>
                <c:pt idx="8650">
                  <c:v>8223.8230000000003</c:v>
                </c:pt>
                <c:pt idx="8655">
                  <c:v>11978.94</c:v>
                </c:pt>
                <c:pt idx="8660">
                  <c:v>15443.47</c:v>
                </c:pt>
                <c:pt idx="8661">
                  <c:v>15538.33</c:v>
                </c:pt>
                <c:pt idx="8662">
                  <c:v>16647.87</c:v>
                </c:pt>
                <c:pt idx="8663">
                  <c:v>17080.72</c:v>
                </c:pt>
                <c:pt idx="8664">
                  <c:v>18431.310000000001</c:v>
                </c:pt>
                <c:pt idx="8665">
                  <c:v>18824.79</c:v>
                </c:pt>
                <c:pt idx="8666">
                  <c:v>19323.79</c:v>
                </c:pt>
                <c:pt idx="8667">
                  <c:v>19413.759999999998</c:v>
                </c:pt>
                <c:pt idx="8668">
                  <c:v>19922.27</c:v>
                </c:pt>
                <c:pt idx="8669">
                  <c:v>20559.060000000001</c:v>
                </c:pt>
                <c:pt idx="8670">
                  <c:v>21122.69</c:v>
                </c:pt>
                <c:pt idx="8684">
                  <c:v>3074.2959999999998</c:v>
                </c:pt>
                <c:pt idx="8689">
                  <c:v>2799.7950000000001</c:v>
                </c:pt>
                <c:pt idx="8694">
                  <c:v>4575.8239999999996</c:v>
                </c:pt>
                <c:pt idx="8699">
                  <c:v>5487.5550000000003</c:v>
                </c:pt>
                <c:pt idx="8704">
                  <c:v>7244.1530000000002</c:v>
                </c:pt>
                <c:pt idx="8709">
                  <c:v>10308.4</c:v>
                </c:pt>
                <c:pt idx="8714">
                  <c:v>12594.85</c:v>
                </c:pt>
                <c:pt idx="8715">
                  <c:v>12648.75</c:v>
                </c:pt>
                <c:pt idx="8716">
                  <c:v>13195.89</c:v>
                </c:pt>
                <c:pt idx="8717">
                  <c:v>13288.71</c:v>
                </c:pt>
                <c:pt idx="8718">
                  <c:v>13600.57</c:v>
                </c:pt>
                <c:pt idx="8719">
                  <c:v>13453.92</c:v>
                </c:pt>
                <c:pt idx="8720">
                  <c:v>14069.53</c:v>
                </c:pt>
                <c:pt idx="8721">
                  <c:v>14275.91</c:v>
                </c:pt>
                <c:pt idx="8722">
                  <c:v>14529.69</c:v>
                </c:pt>
                <c:pt idx="8723">
                  <c:v>14651.96</c:v>
                </c:pt>
                <c:pt idx="8724">
                  <c:v>15131.11</c:v>
                </c:pt>
                <c:pt idx="8870">
                  <c:v>6831.47</c:v>
                </c:pt>
                <c:pt idx="8875">
                  <c:v>7696.8280000000004</c:v>
                </c:pt>
                <c:pt idx="8880">
                  <c:v>7530.9030000000002</c:v>
                </c:pt>
                <c:pt idx="8885">
                  <c:v>10030.84</c:v>
                </c:pt>
                <c:pt idx="8886">
                  <c:v>10045.33</c:v>
                </c:pt>
                <c:pt idx="8887">
                  <c:v>10841.04</c:v>
                </c:pt>
                <c:pt idx="8888">
                  <c:v>11572.49</c:v>
                </c:pt>
                <c:pt idx="8889">
                  <c:v>11742.43</c:v>
                </c:pt>
                <c:pt idx="8890">
                  <c:v>13443.61</c:v>
                </c:pt>
                <c:pt idx="8891">
                  <c:v>13252.58</c:v>
                </c:pt>
                <c:pt idx="8892">
                  <c:v>14523.88</c:v>
                </c:pt>
                <c:pt idx="8893">
                  <c:v>14043.25</c:v>
                </c:pt>
                <c:pt idx="8894">
                  <c:v>14923.85</c:v>
                </c:pt>
                <c:pt idx="8895">
                  <c:v>15086.32</c:v>
                </c:pt>
                <c:pt idx="8934">
                  <c:v>10128.969999999999</c:v>
                </c:pt>
                <c:pt idx="8939">
                  <c:v>12506.19</c:v>
                </c:pt>
                <c:pt idx="8940">
                  <c:v>12634.4</c:v>
                </c:pt>
                <c:pt idx="8941">
                  <c:v>13303.87</c:v>
                </c:pt>
                <c:pt idx="8942">
                  <c:v>13522.76</c:v>
                </c:pt>
                <c:pt idx="8943">
                  <c:v>14161.64</c:v>
                </c:pt>
                <c:pt idx="8944">
                  <c:v>14592.35</c:v>
                </c:pt>
                <c:pt idx="8945">
                  <c:v>15490.99</c:v>
                </c:pt>
                <c:pt idx="8946">
                  <c:v>16560.759999999998</c:v>
                </c:pt>
                <c:pt idx="8947">
                  <c:v>17127.7</c:v>
                </c:pt>
                <c:pt idx="8948">
                  <c:v>17694.39</c:v>
                </c:pt>
                <c:pt idx="8949">
                  <c:v>18248.34</c:v>
                </c:pt>
                <c:pt idx="8983">
                  <c:v>331.21420000000001</c:v>
                </c:pt>
                <c:pt idx="8988">
                  <c:v>297.15289999999999</c:v>
                </c:pt>
                <c:pt idx="8993">
                  <c:v>849.87760000000003</c:v>
                </c:pt>
                <c:pt idx="8994">
                  <c:v>942.36659999999995</c:v>
                </c:pt>
                <c:pt idx="8995">
                  <c:v>1068.723</c:v>
                </c:pt>
                <c:pt idx="8996">
                  <c:v>1134.009</c:v>
                </c:pt>
                <c:pt idx="8997">
                  <c:v>1241.7950000000001</c:v>
                </c:pt>
                <c:pt idx="8998">
                  <c:v>1427.38</c:v>
                </c:pt>
                <c:pt idx="8999">
                  <c:v>1628.8969999999999</c:v>
                </c:pt>
                <c:pt idx="9000">
                  <c:v>1838.354</c:v>
                </c:pt>
                <c:pt idx="9001">
                  <c:v>2074.3739999999998</c:v>
                </c:pt>
                <c:pt idx="9002">
                  <c:v>2224.1849999999999</c:v>
                </c:pt>
                <c:pt idx="9003">
                  <c:v>2504.3719999999998</c:v>
                </c:pt>
                <c:pt idx="9331">
                  <c:v>1084.347</c:v>
                </c:pt>
                <c:pt idx="9336">
                  <c:v>1503.088</c:v>
                </c:pt>
                <c:pt idx="9341">
                  <c:v>1772.6489999999999</c:v>
                </c:pt>
                <c:pt idx="9346">
                  <c:v>1616.902</c:v>
                </c:pt>
                <c:pt idx="9351">
                  <c:v>1914.944</c:v>
                </c:pt>
                <c:pt idx="9352">
                  <c:v>1878.6389999999999</c:v>
                </c:pt>
                <c:pt idx="9353">
                  <c:v>1927.655</c:v>
                </c:pt>
                <c:pt idx="9354">
                  <c:v>1939.3309999999999</c:v>
                </c:pt>
                <c:pt idx="9355">
                  <c:v>1990.1579999999999</c:v>
                </c:pt>
                <c:pt idx="9356">
                  <c:v>2046.252</c:v>
                </c:pt>
                <c:pt idx="9357">
                  <c:v>2141.4690000000001</c:v>
                </c:pt>
                <c:pt idx="9358">
                  <c:v>2289.6210000000001</c:v>
                </c:pt>
                <c:pt idx="9359">
                  <c:v>2382.1840000000002</c:v>
                </c:pt>
                <c:pt idx="9360">
                  <c:v>2543.8040000000001</c:v>
                </c:pt>
                <c:pt idx="9361">
                  <c:v>2642.3960000000002</c:v>
                </c:pt>
                <c:pt idx="9532">
                  <c:v>545.48159999999996</c:v>
                </c:pt>
                <c:pt idx="9537">
                  <c:v>644.52549999999997</c:v>
                </c:pt>
                <c:pt idx="9542">
                  <c:v>585.52139999999997</c:v>
                </c:pt>
                <c:pt idx="9547">
                  <c:v>568.19539999999995</c:v>
                </c:pt>
                <c:pt idx="9552">
                  <c:v>607.68780000000004</c:v>
                </c:pt>
                <c:pt idx="9557">
                  <c:v>799.94970000000001</c:v>
                </c:pt>
                <c:pt idx="9558">
                  <c:v>811.58019999999999</c:v>
                </c:pt>
                <c:pt idx="9559">
                  <c:v>910.44960000000003</c:v>
                </c:pt>
                <c:pt idx="9560">
                  <c:v>1012.438</c:v>
                </c:pt>
                <c:pt idx="9561">
                  <c:v>1042.799</c:v>
                </c:pt>
                <c:pt idx="9562">
                  <c:v>1126.385</c:v>
                </c:pt>
                <c:pt idx="9563">
                  <c:v>1209.2750000000001</c:v>
                </c:pt>
                <c:pt idx="9564">
                  <c:v>1333.463</c:v>
                </c:pt>
                <c:pt idx="9565">
                  <c:v>1385.03</c:v>
                </c:pt>
                <c:pt idx="9566">
                  <c:v>1524.729</c:v>
                </c:pt>
                <c:pt idx="9567">
                  <c:v>1599.175</c:v>
                </c:pt>
                <c:pt idx="9581">
                  <c:v>16231.93</c:v>
                </c:pt>
                <c:pt idx="9586">
                  <c:v>16878.28</c:v>
                </c:pt>
                <c:pt idx="9591">
                  <c:v>19464.07</c:v>
                </c:pt>
                <c:pt idx="9596">
                  <c:v>23586.68</c:v>
                </c:pt>
                <c:pt idx="9601">
                  <c:v>30093.49</c:v>
                </c:pt>
                <c:pt idx="9606">
                  <c:v>37163.760000000002</c:v>
                </c:pt>
                <c:pt idx="9611">
                  <c:v>43937.7</c:v>
                </c:pt>
                <c:pt idx="9612">
                  <c:v>43575.98</c:v>
                </c:pt>
                <c:pt idx="9613">
                  <c:v>45199.77</c:v>
                </c:pt>
                <c:pt idx="9614">
                  <c:v>45144.24</c:v>
                </c:pt>
                <c:pt idx="9615">
                  <c:v>45053.62</c:v>
                </c:pt>
                <c:pt idx="9616">
                  <c:v>46539</c:v>
                </c:pt>
                <c:pt idx="9617">
                  <c:v>48494.54</c:v>
                </c:pt>
                <c:pt idx="9618">
                  <c:v>51498.99</c:v>
                </c:pt>
                <c:pt idx="9619">
                  <c:v>54517.85</c:v>
                </c:pt>
                <c:pt idx="9620">
                  <c:v>58031.57</c:v>
                </c:pt>
                <c:pt idx="9621">
                  <c:v>61547.77</c:v>
                </c:pt>
                <c:pt idx="9704">
                  <c:v>13374.83</c:v>
                </c:pt>
                <c:pt idx="9709">
                  <c:v>14879.95</c:v>
                </c:pt>
                <c:pt idx="9710">
                  <c:v>16102.46</c:v>
                </c:pt>
                <c:pt idx="9711">
                  <c:v>16633.009999999998</c:v>
                </c:pt>
                <c:pt idx="9712">
                  <c:v>17839.04</c:v>
                </c:pt>
                <c:pt idx="9713">
                  <c:v>19858.87</c:v>
                </c:pt>
                <c:pt idx="9714">
                  <c:v>20696.900000000001</c:v>
                </c:pt>
                <c:pt idx="9715">
                  <c:v>20918.78</c:v>
                </c:pt>
                <c:pt idx="9716">
                  <c:v>21188.75</c:v>
                </c:pt>
                <c:pt idx="9717">
                  <c:v>21988.37</c:v>
                </c:pt>
                <c:pt idx="9718">
                  <c:v>22137.57</c:v>
                </c:pt>
                <c:pt idx="9719">
                  <c:v>22402.2</c:v>
                </c:pt>
                <c:pt idx="9758">
                  <c:v>11930.62</c:v>
                </c:pt>
                <c:pt idx="9763">
                  <c:v>16144.23</c:v>
                </c:pt>
                <c:pt idx="9764">
                  <c:v>16863.43</c:v>
                </c:pt>
                <c:pt idx="9765">
                  <c:v>17026.16</c:v>
                </c:pt>
                <c:pt idx="9766">
                  <c:v>17945.38</c:v>
                </c:pt>
                <c:pt idx="9767">
                  <c:v>18191.61</c:v>
                </c:pt>
                <c:pt idx="9768">
                  <c:v>18630.21</c:v>
                </c:pt>
                <c:pt idx="9769">
                  <c:v>19269.61</c:v>
                </c:pt>
                <c:pt idx="9770">
                  <c:v>19749.990000000002</c:v>
                </c:pt>
                <c:pt idx="9771">
                  <c:v>20177.03</c:v>
                </c:pt>
                <c:pt idx="9772">
                  <c:v>20346.439999999999</c:v>
                </c:pt>
                <c:pt idx="9773">
                  <c:v>19622.04</c:v>
                </c:pt>
                <c:pt idx="9895">
                  <c:v>2599.9070000000002</c:v>
                </c:pt>
                <c:pt idx="9900">
                  <c:v>2667.125</c:v>
                </c:pt>
                <c:pt idx="9905">
                  <c:v>3114.1770000000001</c:v>
                </c:pt>
                <c:pt idx="9910">
                  <c:v>3410.3919999999998</c:v>
                </c:pt>
                <c:pt idx="9915">
                  <c:v>4793.9639999999999</c:v>
                </c:pt>
                <c:pt idx="9920">
                  <c:v>6651.3310000000001</c:v>
                </c:pt>
                <c:pt idx="9925">
                  <c:v>5515.7139999999999</c:v>
                </c:pt>
                <c:pt idx="9926">
                  <c:v>5383.1049999999996</c:v>
                </c:pt>
                <c:pt idx="9927">
                  <c:v>5296.9690000000001</c:v>
                </c:pt>
                <c:pt idx="9928">
                  <c:v>5376.64</c:v>
                </c:pt>
                <c:pt idx="9929">
                  <c:v>5275.8909999999996</c:v>
                </c:pt>
                <c:pt idx="9930">
                  <c:v>5360.3490000000002</c:v>
                </c:pt>
                <c:pt idx="9931">
                  <c:v>5508.1030000000001</c:v>
                </c:pt>
                <c:pt idx="9932">
                  <c:v>5789.7979999999998</c:v>
                </c:pt>
                <c:pt idx="9933">
                  <c:v>5925.5959999999995</c:v>
                </c:pt>
                <c:pt idx="9934">
                  <c:v>6285.4189999999999</c:v>
                </c:pt>
                <c:pt idx="9935">
                  <c:v>6973.973</c:v>
                </c:pt>
                <c:pt idx="10003">
                  <c:v>9088.5259999999998</c:v>
                </c:pt>
                <c:pt idx="10008">
                  <c:v>9859.5110000000004</c:v>
                </c:pt>
                <c:pt idx="10013">
                  <c:v>13063.11</c:v>
                </c:pt>
                <c:pt idx="10018">
                  <c:v>14014.46</c:v>
                </c:pt>
                <c:pt idx="10023">
                  <c:v>15851.97</c:v>
                </c:pt>
                <c:pt idx="10028">
                  <c:v>20828.32</c:v>
                </c:pt>
                <c:pt idx="10033">
                  <c:v>24994.27</c:v>
                </c:pt>
                <c:pt idx="10034">
                  <c:v>25233.94</c:v>
                </c:pt>
                <c:pt idx="10035">
                  <c:v>26376.91</c:v>
                </c:pt>
                <c:pt idx="10036">
                  <c:v>28728.09</c:v>
                </c:pt>
                <c:pt idx="10037">
                  <c:v>29624.9</c:v>
                </c:pt>
                <c:pt idx="10038">
                  <c:v>30690.89</c:v>
                </c:pt>
                <c:pt idx="10039">
                  <c:v>31495.24</c:v>
                </c:pt>
                <c:pt idx="10040">
                  <c:v>31617.27</c:v>
                </c:pt>
                <c:pt idx="10041">
                  <c:v>31860.6</c:v>
                </c:pt>
                <c:pt idx="10042">
                  <c:v>31523.72</c:v>
                </c:pt>
                <c:pt idx="10043">
                  <c:v>32317.360000000001</c:v>
                </c:pt>
                <c:pt idx="10067">
                  <c:v>3105.0819999999999</c:v>
                </c:pt>
                <c:pt idx="10072">
                  <c:v>3521.607</c:v>
                </c:pt>
                <c:pt idx="10077">
                  <c:v>3847.7289999999998</c:v>
                </c:pt>
                <c:pt idx="10082">
                  <c:v>4881.8540000000003</c:v>
                </c:pt>
                <c:pt idx="10087">
                  <c:v>5810.8620000000001</c:v>
                </c:pt>
                <c:pt idx="10088">
                  <c:v>5956.6620000000003</c:v>
                </c:pt>
                <c:pt idx="10089">
                  <c:v>6088.8370000000004</c:v>
                </c:pt>
                <c:pt idx="10090">
                  <c:v>6364.0969999999998</c:v>
                </c:pt>
                <c:pt idx="10091">
                  <c:v>6278.848</c:v>
                </c:pt>
                <c:pt idx="10092">
                  <c:v>6448.6710000000003</c:v>
                </c:pt>
                <c:pt idx="10093">
                  <c:v>6573.402</c:v>
                </c:pt>
                <c:pt idx="10094">
                  <c:v>6366.3490000000002</c:v>
                </c:pt>
                <c:pt idx="10095">
                  <c:v>6177.6130000000003</c:v>
                </c:pt>
                <c:pt idx="10096">
                  <c:v>6235.5789999999997</c:v>
                </c:pt>
                <c:pt idx="10097">
                  <c:v>6339.54</c:v>
                </c:pt>
                <c:pt idx="10435">
                  <c:v>16578.38</c:v>
                </c:pt>
                <c:pt idx="10440">
                  <c:v>18643.96</c:v>
                </c:pt>
                <c:pt idx="10445">
                  <c:v>21710.53</c:v>
                </c:pt>
                <c:pt idx="10450">
                  <c:v>26031.83</c:v>
                </c:pt>
                <c:pt idx="10455">
                  <c:v>30670.82</c:v>
                </c:pt>
                <c:pt idx="10460">
                  <c:v>35830.239999999998</c:v>
                </c:pt>
                <c:pt idx="10465">
                  <c:v>39940.769999999997</c:v>
                </c:pt>
                <c:pt idx="10466">
                  <c:v>39030.089999999997</c:v>
                </c:pt>
                <c:pt idx="10467">
                  <c:v>40863.18</c:v>
                </c:pt>
                <c:pt idx="10468">
                  <c:v>42527.27</c:v>
                </c:pt>
                <c:pt idx="10469">
                  <c:v>42636.35</c:v>
                </c:pt>
                <c:pt idx="10470">
                  <c:v>43602.51</c:v>
                </c:pt>
                <c:pt idx="10471">
                  <c:v>43620.56</c:v>
                </c:pt>
                <c:pt idx="10472">
                  <c:v>43777.55</c:v>
                </c:pt>
                <c:pt idx="10473">
                  <c:v>43906.95</c:v>
                </c:pt>
                <c:pt idx="10474">
                  <c:v>44539.05</c:v>
                </c:pt>
                <c:pt idx="10475">
                  <c:v>45859.71</c:v>
                </c:pt>
                <c:pt idx="10489">
                  <c:v>15014.74</c:v>
                </c:pt>
                <c:pt idx="10494">
                  <c:v>17297.97</c:v>
                </c:pt>
                <c:pt idx="10499">
                  <c:v>20725.54</c:v>
                </c:pt>
                <c:pt idx="10504">
                  <c:v>23704.87</c:v>
                </c:pt>
                <c:pt idx="10509">
                  <c:v>27053.31</c:v>
                </c:pt>
                <c:pt idx="10514">
                  <c:v>28141.37</c:v>
                </c:pt>
                <c:pt idx="10519">
                  <c:v>31062.32</c:v>
                </c:pt>
                <c:pt idx="10520">
                  <c:v>31223.24</c:v>
                </c:pt>
                <c:pt idx="10521">
                  <c:v>32754.080000000002</c:v>
                </c:pt>
                <c:pt idx="10522">
                  <c:v>33093.81</c:v>
                </c:pt>
                <c:pt idx="10523">
                  <c:v>34044.660000000003</c:v>
                </c:pt>
                <c:pt idx="10524">
                  <c:v>34319.11</c:v>
                </c:pt>
                <c:pt idx="10525">
                  <c:v>36680.699999999997</c:v>
                </c:pt>
                <c:pt idx="10526">
                  <c:v>39452.26</c:v>
                </c:pt>
                <c:pt idx="10527">
                  <c:v>41257.46</c:v>
                </c:pt>
                <c:pt idx="10528">
                  <c:v>44012.3</c:v>
                </c:pt>
                <c:pt idx="10529">
                  <c:v>47606.35</c:v>
                </c:pt>
                <c:pt idx="10543">
                  <c:v>1691.33</c:v>
                </c:pt>
                <c:pt idx="10548">
                  <c:v>2253.7220000000002</c:v>
                </c:pt>
                <c:pt idx="10553">
                  <c:v>2536.4009999999998</c:v>
                </c:pt>
                <c:pt idx="10558">
                  <c:v>3020.7510000000002</c:v>
                </c:pt>
                <c:pt idx="10563">
                  <c:v>3715.3040000000001</c:v>
                </c:pt>
                <c:pt idx="10568">
                  <c:v>4495.0379999999996</c:v>
                </c:pt>
                <c:pt idx="10573">
                  <c:v>5408.1689999999999</c:v>
                </c:pt>
                <c:pt idx="10574">
                  <c:v>5892.8419999999996</c:v>
                </c:pt>
                <c:pt idx="10575">
                  <c:v>5900.6080000000002</c:v>
                </c:pt>
                <c:pt idx="10576">
                  <c:v>6140.6959999999999</c:v>
                </c:pt>
                <c:pt idx="10577">
                  <c:v>6867.1080000000002</c:v>
                </c:pt>
                <c:pt idx="10578">
                  <c:v>7416.5510000000004</c:v>
                </c:pt>
                <c:pt idx="10579">
                  <c:v>7409.3689999999997</c:v>
                </c:pt>
                <c:pt idx="10580">
                  <c:v>7903.6319999999996</c:v>
                </c:pt>
                <c:pt idx="10581">
                  <c:v>7910.9089999999997</c:v>
                </c:pt>
                <c:pt idx="10582">
                  <c:v>8304.1080000000002</c:v>
                </c:pt>
                <c:pt idx="10583">
                  <c:v>8558.3829999999998</c:v>
                </c:pt>
                <c:pt idx="10651">
                  <c:v>575.51409999999998</c:v>
                </c:pt>
                <c:pt idx="10656">
                  <c:v>589.83240000000001</c:v>
                </c:pt>
                <c:pt idx="10661">
                  <c:v>772.48119999999994</c:v>
                </c:pt>
                <c:pt idx="10666">
                  <c:v>849.52959999999996</c:v>
                </c:pt>
                <c:pt idx="10671">
                  <c:v>950.0104</c:v>
                </c:pt>
                <c:pt idx="10676">
                  <c:v>1177.684</c:v>
                </c:pt>
                <c:pt idx="10681">
                  <c:v>1423.797</c:v>
                </c:pt>
                <c:pt idx="10682">
                  <c:v>1491.5930000000001</c:v>
                </c:pt>
                <c:pt idx="10683">
                  <c:v>1517.0540000000001</c:v>
                </c:pt>
                <c:pt idx="10684">
                  <c:v>1600.0740000000001</c:v>
                </c:pt>
                <c:pt idx="10685">
                  <c:v>1697.2760000000001</c:v>
                </c:pt>
                <c:pt idx="10686">
                  <c:v>1893.7159999999999</c:v>
                </c:pt>
                <c:pt idx="10687">
                  <c:v>2058.4389999999999</c:v>
                </c:pt>
                <c:pt idx="10688">
                  <c:v>2180.16</c:v>
                </c:pt>
                <c:pt idx="10689">
                  <c:v>2303.5590000000002</c:v>
                </c:pt>
                <c:pt idx="10690">
                  <c:v>2424.4540000000002</c:v>
                </c:pt>
                <c:pt idx="10691">
                  <c:v>2661.6869999999999</c:v>
                </c:pt>
                <c:pt idx="10705">
                  <c:v>1577.461</c:v>
                </c:pt>
                <c:pt idx="10710">
                  <c:v>1930.5550000000001</c:v>
                </c:pt>
                <c:pt idx="10715">
                  <c:v>2440.6689999999999</c:v>
                </c:pt>
                <c:pt idx="10720">
                  <c:v>3118.7130000000002</c:v>
                </c:pt>
                <c:pt idx="10725">
                  <c:v>4202.5020000000004</c:v>
                </c:pt>
                <c:pt idx="10730">
                  <c:v>4845.2030000000004</c:v>
                </c:pt>
                <c:pt idx="10735">
                  <c:v>4663.8459999999995</c:v>
                </c:pt>
                <c:pt idx="10736">
                  <c:v>4657.37</c:v>
                </c:pt>
                <c:pt idx="10737">
                  <c:v>5187.67</c:v>
                </c:pt>
                <c:pt idx="10738">
                  <c:v>5480.902</c:v>
                </c:pt>
                <c:pt idx="10739">
                  <c:v>5673.1469999999999</c:v>
                </c:pt>
                <c:pt idx="10740">
                  <c:v>6062.7460000000001</c:v>
                </c:pt>
                <c:pt idx="10741">
                  <c:v>6425.3310000000001</c:v>
                </c:pt>
                <c:pt idx="10742">
                  <c:v>6699.7209999999995</c:v>
                </c:pt>
                <c:pt idx="10743">
                  <c:v>6958.5129999999999</c:v>
                </c:pt>
                <c:pt idx="10744">
                  <c:v>7159.7969999999996</c:v>
                </c:pt>
                <c:pt idx="10745">
                  <c:v>7393.6350000000002</c:v>
                </c:pt>
                <c:pt idx="10823">
                  <c:v>1004.46</c:v>
                </c:pt>
                <c:pt idx="10828">
                  <c:v>1417.32</c:v>
                </c:pt>
                <c:pt idx="10833">
                  <c:v>1783.04</c:v>
                </c:pt>
                <c:pt idx="10838">
                  <c:v>1774.491</c:v>
                </c:pt>
                <c:pt idx="10843">
                  <c:v>1940.6220000000001</c:v>
                </c:pt>
                <c:pt idx="10844">
                  <c:v>2026.3920000000001</c:v>
                </c:pt>
                <c:pt idx="10845">
                  <c:v>2118.1909999999998</c:v>
                </c:pt>
                <c:pt idx="10846">
                  <c:v>2104.9769999999999</c:v>
                </c:pt>
                <c:pt idx="10847">
                  <c:v>2107.817</c:v>
                </c:pt>
                <c:pt idx="10848">
                  <c:v>2231.241</c:v>
                </c:pt>
                <c:pt idx="10849">
                  <c:v>2314.4189999999999</c:v>
                </c:pt>
                <c:pt idx="10850">
                  <c:v>2256.9740000000002</c:v>
                </c:pt>
                <c:pt idx="10851">
                  <c:v>2322.8490000000002</c:v>
                </c:pt>
                <c:pt idx="10852">
                  <c:v>2403.337</c:v>
                </c:pt>
                <c:pt idx="10853">
                  <c:v>2505.8049999999998</c:v>
                </c:pt>
                <c:pt idx="10970">
                  <c:v>2401.527</c:v>
                </c:pt>
                <c:pt idx="10975">
                  <c:v>2732.01</c:v>
                </c:pt>
                <c:pt idx="10980">
                  <c:v>2877.4589999999998</c:v>
                </c:pt>
                <c:pt idx="10985">
                  <c:v>3342.6460000000002</c:v>
                </c:pt>
                <c:pt idx="10990">
                  <c:v>4645.5870000000004</c:v>
                </c:pt>
                <c:pt idx="10995">
                  <c:v>5263.4880000000003</c:v>
                </c:pt>
                <c:pt idx="10996">
                  <c:v>5330.2219999999998</c:v>
                </c:pt>
                <c:pt idx="10997">
                  <c:v>5331.7070000000003</c:v>
                </c:pt>
                <c:pt idx="10998">
                  <c:v>5363.7849999999999</c:v>
                </c:pt>
                <c:pt idx="10999">
                  <c:v>5391.2939999999999</c:v>
                </c:pt>
                <c:pt idx="11000">
                  <c:v>5556.8540000000003</c:v>
                </c:pt>
                <c:pt idx="11001">
                  <c:v>5766.098</c:v>
                </c:pt>
                <c:pt idx="11002">
                  <c:v>5906.1040000000003</c:v>
                </c:pt>
                <c:pt idx="11003">
                  <c:v>5963.2610000000004</c:v>
                </c:pt>
                <c:pt idx="11004">
                  <c:v>6036.1840000000002</c:v>
                </c:pt>
                <c:pt idx="11005">
                  <c:v>6069.3459999999995</c:v>
                </c:pt>
                <c:pt idx="11019">
                  <c:v>1278.6179999999999</c:v>
                </c:pt>
                <c:pt idx="11024">
                  <c:v>1885.876</c:v>
                </c:pt>
                <c:pt idx="11029">
                  <c:v>2801.0169999999998</c:v>
                </c:pt>
                <c:pt idx="11034">
                  <c:v>3564.835</c:v>
                </c:pt>
                <c:pt idx="11039">
                  <c:v>5499.3109999999997</c:v>
                </c:pt>
                <c:pt idx="11044">
                  <c:v>6994.8879999999999</c:v>
                </c:pt>
                <c:pt idx="11049">
                  <c:v>8805.9950000000008</c:v>
                </c:pt>
                <c:pt idx="11050">
                  <c:v>9138.9449999999997</c:v>
                </c:pt>
                <c:pt idx="11051">
                  <c:v>9281.0210000000006</c:v>
                </c:pt>
                <c:pt idx="11052">
                  <c:v>9542.6319999999996</c:v>
                </c:pt>
                <c:pt idx="11053">
                  <c:v>9940.4130000000005</c:v>
                </c:pt>
                <c:pt idx="11054">
                  <c:v>10370.280000000001</c:v>
                </c:pt>
                <c:pt idx="11055">
                  <c:v>11237.72</c:v>
                </c:pt>
                <c:pt idx="11056">
                  <c:v>11594.11</c:v>
                </c:pt>
                <c:pt idx="11057">
                  <c:v>11792.61</c:v>
                </c:pt>
                <c:pt idx="11058">
                  <c:v>12075.84</c:v>
                </c:pt>
                <c:pt idx="11059">
                  <c:v>12308.4</c:v>
                </c:pt>
                <c:pt idx="11073">
                  <c:v>1145.1659999999999</c:v>
                </c:pt>
                <c:pt idx="11078">
                  <c:v>1537.798</c:v>
                </c:pt>
                <c:pt idx="11083">
                  <c:v>1948.8630000000001</c:v>
                </c:pt>
                <c:pt idx="11088">
                  <c:v>3359.4760000000001</c:v>
                </c:pt>
                <c:pt idx="11093">
                  <c:v>4569.9629999999997</c:v>
                </c:pt>
                <c:pt idx="11098">
                  <c:v>6311.6809999999996</c:v>
                </c:pt>
                <c:pt idx="11103">
                  <c:v>8013.2790000000005</c:v>
                </c:pt>
                <c:pt idx="11104">
                  <c:v>7695.39</c:v>
                </c:pt>
                <c:pt idx="11105">
                  <c:v>8284.4279999999999</c:v>
                </c:pt>
                <c:pt idx="11106">
                  <c:v>9112.4189999999999</c:v>
                </c:pt>
                <c:pt idx="11107">
                  <c:v>9616.1090000000004</c:v>
                </c:pt>
                <c:pt idx="11108">
                  <c:v>9968.8269999999993</c:v>
                </c:pt>
                <c:pt idx="11109">
                  <c:v>10561.34</c:v>
                </c:pt>
                <c:pt idx="11110">
                  <c:v>11193.21</c:v>
                </c:pt>
                <c:pt idx="11111">
                  <c:v>12107.86</c:v>
                </c:pt>
                <c:pt idx="11112">
                  <c:v>12460.24</c:v>
                </c:pt>
                <c:pt idx="11113">
                  <c:v>13010.79</c:v>
                </c:pt>
                <c:pt idx="11299">
                  <c:v>543.68830000000003</c:v>
                </c:pt>
                <c:pt idx="11304">
                  <c:v>569.32470000000001</c:v>
                </c:pt>
                <c:pt idx="11309">
                  <c:v>594.58889999999997</c:v>
                </c:pt>
                <c:pt idx="11314">
                  <c:v>805.8809</c:v>
                </c:pt>
                <c:pt idx="11319">
                  <c:v>1177.51</c:v>
                </c:pt>
                <c:pt idx="11320">
                  <c:v>1234.0419999999999</c:v>
                </c:pt>
                <c:pt idx="11321">
                  <c:v>1331.5139999999999</c:v>
                </c:pt>
                <c:pt idx="11322">
                  <c:v>1431.952</c:v>
                </c:pt>
                <c:pt idx="11323">
                  <c:v>1503.761</c:v>
                </c:pt>
                <c:pt idx="11324">
                  <c:v>1640.5440000000001</c:v>
                </c:pt>
                <c:pt idx="11325">
                  <c:v>1785.6030000000001</c:v>
                </c:pt>
                <c:pt idx="11326">
                  <c:v>1931.527</c:v>
                </c:pt>
                <c:pt idx="11327">
                  <c:v>2045.4010000000001</c:v>
                </c:pt>
                <c:pt idx="11328">
                  <c:v>2153.7159999999999</c:v>
                </c:pt>
                <c:pt idx="11329">
                  <c:v>2299.04</c:v>
                </c:pt>
                <c:pt idx="11368">
                  <c:v>8699.2950000000001</c:v>
                </c:pt>
                <c:pt idx="11373">
                  <c:v>10867.26</c:v>
                </c:pt>
                <c:pt idx="11374">
                  <c:v>11412.11</c:v>
                </c:pt>
                <c:pt idx="11375">
                  <c:v>12565.88</c:v>
                </c:pt>
                <c:pt idx="11376">
                  <c:v>12553.98</c:v>
                </c:pt>
                <c:pt idx="11377">
                  <c:v>13069.45</c:v>
                </c:pt>
                <c:pt idx="11378">
                  <c:v>13690.22</c:v>
                </c:pt>
                <c:pt idx="11379">
                  <c:v>14096.31</c:v>
                </c:pt>
                <c:pt idx="11380">
                  <c:v>14231.99</c:v>
                </c:pt>
                <c:pt idx="11381">
                  <c:v>14282.79</c:v>
                </c:pt>
                <c:pt idx="11382">
                  <c:v>15013.03</c:v>
                </c:pt>
                <c:pt idx="11383">
                  <c:v>15814.75</c:v>
                </c:pt>
                <c:pt idx="11407">
                  <c:v>7855.7929999999997</c:v>
                </c:pt>
                <c:pt idx="11412">
                  <c:v>10525.15</c:v>
                </c:pt>
                <c:pt idx="11417">
                  <c:v>13427.58</c:v>
                </c:pt>
                <c:pt idx="11422">
                  <c:v>16016.6</c:v>
                </c:pt>
                <c:pt idx="11427">
                  <c:v>20328.939999999999</c:v>
                </c:pt>
                <c:pt idx="11428">
                  <c:v>20966.05</c:v>
                </c:pt>
                <c:pt idx="11429">
                  <c:v>22191.03</c:v>
                </c:pt>
                <c:pt idx="11430">
                  <c:v>22553.24</c:v>
                </c:pt>
                <c:pt idx="11431">
                  <c:v>22689.45</c:v>
                </c:pt>
                <c:pt idx="11432">
                  <c:v>24042.880000000001</c:v>
                </c:pt>
                <c:pt idx="11433">
                  <c:v>25024.35</c:v>
                </c:pt>
                <c:pt idx="11434">
                  <c:v>25808.19</c:v>
                </c:pt>
                <c:pt idx="11435">
                  <c:v>26173.22</c:v>
                </c:pt>
                <c:pt idx="11436">
                  <c:v>26034.83</c:v>
                </c:pt>
                <c:pt idx="11437">
                  <c:v>27305.48</c:v>
                </c:pt>
                <c:pt idx="11451">
                  <c:v>13798.63</c:v>
                </c:pt>
                <c:pt idx="11456">
                  <c:v>14847.5</c:v>
                </c:pt>
                <c:pt idx="11461">
                  <c:v>17364.52</c:v>
                </c:pt>
                <c:pt idx="11466">
                  <c:v>21110.89</c:v>
                </c:pt>
                <c:pt idx="11471">
                  <c:v>24958.880000000001</c:v>
                </c:pt>
                <c:pt idx="11476">
                  <c:v>27543.17</c:v>
                </c:pt>
                <c:pt idx="11481">
                  <c:v>31623.78</c:v>
                </c:pt>
                <c:pt idx="11482">
                  <c:v>32381.56</c:v>
                </c:pt>
                <c:pt idx="11483">
                  <c:v>33674.39</c:v>
                </c:pt>
                <c:pt idx="11484">
                  <c:v>35612.449999999997</c:v>
                </c:pt>
                <c:pt idx="11485">
                  <c:v>36434.800000000003</c:v>
                </c:pt>
                <c:pt idx="11486">
                  <c:v>37976.31</c:v>
                </c:pt>
                <c:pt idx="11487">
                  <c:v>38728.089999999997</c:v>
                </c:pt>
                <c:pt idx="11488">
                  <c:v>39652.019999999997</c:v>
                </c:pt>
                <c:pt idx="11489">
                  <c:v>40732.26</c:v>
                </c:pt>
                <c:pt idx="11490">
                  <c:v>41968.57</c:v>
                </c:pt>
                <c:pt idx="11491">
                  <c:v>43755.76</c:v>
                </c:pt>
                <c:pt idx="11505">
                  <c:v>21326.48</c:v>
                </c:pt>
                <c:pt idx="11510">
                  <c:v>25338.720000000001</c:v>
                </c:pt>
                <c:pt idx="11515">
                  <c:v>29031.63</c:v>
                </c:pt>
                <c:pt idx="11520">
                  <c:v>31487.07</c:v>
                </c:pt>
                <c:pt idx="11525">
                  <c:v>34370.199999999997</c:v>
                </c:pt>
                <c:pt idx="11530">
                  <c:v>38664.699999999997</c:v>
                </c:pt>
                <c:pt idx="11535">
                  <c:v>42768.74</c:v>
                </c:pt>
                <c:pt idx="11536">
                  <c:v>42254.63</c:v>
                </c:pt>
                <c:pt idx="11537">
                  <c:v>42682.93</c:v>
                </c:pt>
                <c:pt idx="11538">
                  <c:v>43205.919999999998</c:v>
                </c:pt>
                <c:pt idx="11539">
                  <c:v>44383.9</c:v>
                </c:pt>
                <c:pt idx="11540">
                  <c:v>43962.3</c:v>
                </c:pt>
                <c:pt idx="11541">
                  <c:v>44513.36</c:v>
                </c:pt>
                <c:pt idx="11542">
                  <c:v>46027.91</c:v>
                </c:pt>
                <c:pt idx="11543">
                  <c:v>45482</c:v>
                </c:pt>
                <c:pt idx="11544">
                  <c:v>44685.279999999999</c:v>
                </c:pt>
                <c:pt idx="11545">
                  <c:v>46343.5</c:v>
                </c:pt>
                <c:pt idx="11569">
                  <c:v>13151.32</c:v>
                </c:pt>
                <c:pt idx="11574">
                  <c:v>15085.26</c:v>
                </c:pt>
                <c:pt idx="11579">
                  <c:v>17432.509999999998</c:v>
                </c:pt>
                <c:pt idx="11584">
                  <c:v>19294.3</c:v>
                </c:pt>
                <c:pt idx="11589">
                  <c:v>23519.81</c:v>
                </c:pt>
                <c:pt idx="11590">
                  <c:v>23015.5</c:v>
                </c:pt>
                <c:pt idx="11591">
                  <c:v>23935.4</c:v>
                </c:pt>
                <c:pt idx="11592">
                  <c:v>23611.96</c:v>
                </c:pt>
                <c:pt idx="11593">
                  <c:v>24057.46</c:v>
                </c:pt>
                <c:pt idx="11594">
                  <c:v>24318.33</c:v>
                </c:pt>
                <c:pt idx="11595">
                  <c:v>24561.99</c:v>
                </c:pt>
                <c:pt idx="11596">
                  <c:v>25251.35</c:v>
                </c:pt>
                <c:pt idx="11597">
                  <c:v>25746.05</c:v>
                </c:pt>
                <c:pt idx="11598">
                  <c:v>25898.51</c:v>
                </c:pt>
                <c:pt idx="11599">
                  <c:v>27072.92</c:v>
                </c:pt>
                <c:pt idx="11721">
                  <c:v>6493.2079999999996</c:v>
                </c:pt>
                <c:pt idx="11726">
                  <c:v>7359.5439999999999</c:v>
                </c:pt>
                <c:pt idx="11731">
                  <c:v>9887.7970000000005</c:v>
                </c:pt>
                <c:pt idx="11736">
                  <c:v>10001.17</c:v>
                </c:pt>
                <c:pt idx="11741">
                  <c:v>10347.58</c:v>
                </c:pt>
                <c:pt idx="11746">
                  <c:v>10588.29</c:v>
                </c:pt>
                <c:pt idx="11751">
                  <c:v>15146</c:v>
                </c:pt>
                <c:pt idx="11752">
                  <c:v>15390.7</c:v>
                </c:pt>
                <c:pt idx="11753">
                  <c:v>13699.06</c:v>
                </c:pt>
                <c:pt idx="11754">
                  <c:v>13449.62</c:v>
                </c:pt>
                <c:pt idx="11755">
                  <c:v>14643.87</c:v>
                </c:pt>
                <c:pt idx="11756">
                  <c:v>15037.69</c:v>
                </c:pt>
                <c:pt idx="11757">
                  <c:v>15619.85</c:v>
                </c:pt>
                <c:pt idx="11758">
                  <c:v>15551.67</c:v>
                </c:pt>
                <c:pt idx="11759">
                  <c:v>15771.55</c:v>
                </c:pt>
                <c:pt idx="11760">
                  <c:v>16452.689999999999</c:v>
                </c:pt>
                <c:pt idx="11761">
                  <c:v>16203.27</c:v>
                </c:pt>
                <c:pt idx="12084">
                  <c:v>1260.99</c:v>
                </c:pt>
                <c:pt idx="12089">
                  <c:v>1593.82</c:v>
                </c:pt>
                <c:pt idx="12094">
                  <c:v>1295.194</c:v>
                </c:pt>
                <c:pt idx="12099">
                  <c:v>1046.8440000000001</c:v>
                </c:pt>
                <c:pt idx="12104">
                  <c:v>1264.5350000000001</c:v>
                </c:pt>
                <c:pt idx="12109">
                  <c:v>1687.8910000000001</c:v>
                </c:pt>
                <c:pt idx="12110">
                  <c:v>1726.91</c:v>
                </c:pt>
                <c:pt idx="12111">
                  <c:v>1823.4649999999999</c:v>
                </c:pt>
                <c:pt idx="12112">
                  <c:v>1992.941</c:v>
                </c:pt>
                <c:pt idx="12113">
                  <c:v>2141.5839999999998</c:v>
                </c:pt>
                <c:pt idx="12114">
                  <c:v>2380.529</c:v>
                </c:pt>
                <c:pt idx="12115">
                  <c:v>2663.8440000000001</c:v>
                </c:pt>
                <c:pt idx="12116">
                  <c:v>2979.4929999999999</c:v>
                </c:pt>
                <c:pt idx="12117">
                  <c:v>3255.442</c:v>
                </c:pt>
                <c:pt idx="12118">
                  <c:v>3572.2060000000001</c:v>
                </c:pt>
                <c:pt idx="12119">
                  <c:v>3901.95</c:v>
                </c:pt>
                <c:pt idx="12143">
                  <c:v>1560.6379999999999</c:v>
                </c:pt>
                <c:pt idx="12148">
                  <c:v>1948.4010000000001</c:v>
                </c:pt>
                <c:pt idx="12153">
                  <c:v>2242.5529999999999</c:v>
                </c:pt>
                <c:pt idx="12158">
                  <c:v>2171.8440000000001</c:v>
                </c:pt>
                <c:pt idx="12163">
                  <c:v>1477.884</c:v>
                </c:pt>
                <c:pt idx="12164">
                  <c:v>1292.672</c:v>
                </c:pt>
                <c:pt idx="12165">
                  <c:v>1296.8430000000001</c:v>
                </c:pt>
                <c:pt idx="12166">
                  <c:v>1333.424</c:v>
                </c:pt>
                <c:pt idx="12167">
                  <c:v>1293.5360000000001</c:v>
                </c:pt>
                <c:pt idx="12168">
                  <c:v>1295.52</c:v>
                </c:pt>
                <c:pt idx="12169">
                  <c:v>1387.1420000000001</c:v>
                </c:pt>
                <c:pt idx="12170">
                  <c:v>1551.3489999999999</c:v>
                </c:pt>
                <c:pt idx="12171">
                  <c:v>2026.912</c:v>
                </c:pt>
                <c:pt idx="12172">
                  <c:v>2274.4470000000001</c:v>
                </c:pt>
                <c:pt idx="12173">
                  <c:v>2492.17</c:v>
                </c:pt>
              </c:numCache>
            </c:numRef>
          </c:xVal>
          <c:yVal>
            <c:numRef>
              <c:f>Sheet1!$B$2:$B$12178</c:f>
              <c:numCache>
                <c:formatCode>General</c:formatCode>
                <c:ptCount val="12177"/>
                <c:pt idx="42">
                  <c:v>1052.96</c:v>
                </c:pt>
                <c:pt idx="43">
                  <c:v>1096.76</c:v>
                </c:pt>
                <c:pt idx="44">
                  <c:v>1066.69</c:v>
                </c:pt>
                <c:pt idx="45">
                  <c:v>1145.72</c:v>
                </c:pt>
                <c:pt idx="46">
                  <c:v>1173</c:v>
                </c:pt>
                <c:pt idx="47">
                  <c:v>1297.82</c:v>
                </c:pt>
                <c:pt idx="48">
                  <c:v>1310.72</c:v>
                </c:pt>
                <c:pt idx="49">
                  <c:v>1547.54</c:v>
                </c:pt>
                <c:pt idx="50">
                  <c:v>1637.3</c:v>
                </c:pt>
                <c:pt idx="51">
                  <c:v>1695.15</c:v>
                </c:pt>
                <c:pt idx="52">
                  <c:v>1893.08</c:v>
                </c:pt>
                <c:pt idx="53">
                  <c:v>1926.26</c:v>
                </c:pt>
                <c:pt idx="84">
                  <c:v>4430.6499999999996</c:v>
                </c:pt>
                <c:pt idx="85">
                  <c:v>3138.53</c:v>
                </c:pt>
                <c:pt idx="86">
                  <c:v>2930.27</c:v>
                </c:pt>
                <c:pt idx="87">
                  <c:v>3231.23</c:v>
                </c:pt>
                <c:pt idx="88">
                  <c:v>3520.97</c:v>
                </c:pt>
                <c:pt idx="89">
                  <c:v>4013.98</c:v>
                </c:pt>
                <c:pt idx="90">
                  <c:v>4406.5600000000004</c:v>
                </c:pt>
                <c:pt idx="91">
                  <c:v>3981.91</c:v>
                </c:pt>
                <c:pt idx="92">
                  <c:v>4515.95</c:v>
                </c:pt>
                <c:pt idx="93">
                  <c:v>5003.6499999999996</c:v>
                </c:pt>
                <c:pt idx="94">
                  <c:v>5403.24</c:v>
                </c:pt>
                <c:pt idx="95">
                  <c:v>5828.48</c:v>
                </c:pt>
                <c:pt idx="96">
                  <c:v>6022.44</c:v>
                </c:pt>
                <c:pt idx="97">
                  <c:v>6403</c:v>
                </c:pt>
                <c:pt idx="98">
                  <c:v>6823.69</c:v>
                </c:pt>
                <c:pt idx="99">
                  <c:v>7251.57</c:v>
                </c:pt>
                <c:pt idx="100">
                  <c:v>7677.5</c:v>
                </c:pt>
                <c:pt idx="101">
                  <c:v>8205.5300000000007</c:v>
                </c:pt>
                <c:pt idx="102">
                  <c:v>8923.2900000000009</c:v>
                </c:pt>
                <c:pt idx="103">
                  <c:v>9308.06</c:v>
                </c:pt>
                <c:pt idx="104">
                  <c:v>9727.02</c:v>
                </c:pt>
                <c:pt idx="105">
                  <c:v>10115.6</c:v>
                </c:pt>
                <c:pt idx="106">
                  <c:v>10348.299999999999</c:v>
                </c:pt>
                <c:pt idx="107">
                  <c:v>10588.9</c:v>
                </c:pt>
                <c:pt idx="138">
                  <c:v>10112.799999999999</c:v>
                </c:pt>
                <c:pt idx="139">
                  <c:v>9748.49</c:v>
                </c:pt>
                <c:pt idx="140">
                  <c:v>9692.76</c:v>
                </c:pt>
                <c:pt idx="141">
                  <c:v>9279.4599999999991</c:v>
                </c:pt>
                <c:pt idx="142">
                  <c:v>9005.59</c:v>
                </c:pt>
                <c:pt idx="143">
                  <c:v>9168.3700000000008</c:v>
                </c:pt>
                <c:pt idx="144">
                  <c:v>9374.86</c:v>
                </c:pt>
                <c:pt idx="145">
                  <c:v>9321.74</c:v>
                </c:pt>
                <c:pt idx="146">
                  <c:v>9646.16</c:v>
                </c:pt>
                <c:pt idx="147">
                  <c:v>9809.74</c:v>
                </c:pt>
                <c:pt idx="148">
                  <c:v>9885.49</c:v>
                </c:pt>
                <c:pt idx="149">
                  <c:v>10202.9</c:v>
                </c:pt>
                <c:pt idx="150">
                  <c:v>10634.4</c:v>
                </c:pt>
                <c:pt idx="151">
                  <c:v>11251.4</c:v>
                </c:pt>
                <c:pt idx="152">
                  <c:v>11574.6</c:v>
                </c:pt>
                <c:pt idx="153">
                  <c:v>12077.2</c:v>
                </c:pt>
                <c:pt idx="154">
                  <c:v>12088.1</c:v>
                </c:pt>
                <c:pt idx="155">
                  <c:v>12289</c:v>
                </c:pt>
                <c:pt idx="156">
                  <c:v>12314.3</c:v>
                </c:pt>
                <c:pt idx="157">
                  <c:v>12285.1</c:v>
                </c:pt>
                <c:pt idx="158">
                  <c:v>12494.1</c:v>
                </c:pt>
                <c:pt idx="159">
                  <c:v>12605.8</c:v>
                </c:pt>
                <c:pt idx="160">
                  <c:v>12778.5</c:v>
                </c:pt>
                <c:pt idx="161">
                  <c:v>12880.4</c:v>
                </c:pt>
                <c:pt idx="300">
                  <c:v>4231.6400000000003</c:v>
                </c:pt>
                <c:pt idx="301">
                  <c:v>4055.71</c:v>
                </c:pt>
                <c:pt idx="302">
                  <c:v>3655.74</c:v>
                </c:pt>
                <c:pt idx="303">
                  <c:v>2663.35</c:v>
                </c:pt>
                <c:pt idx="304">
                  <c:v>2669.42</c:v>
                </c:pt>
                <c:pt idx="305">
                  <c:v>2859.03</c:v>
                </c:pt>
                <c:pt idx="306">
                  <c:v>3090.64</c:v>
                </c:pt>
                <c:pt idx="307">
                  <c:v>3246.31</c:v>
                </c:pt>
                <c:pt idx="308">
                  <c:v>3375.86</c:v>
                </c:pt>
                <c:pt idx="309">
                  <c:v>3388.99</c:v>
                </c:pt>
                <c:pt idx="310">
                  <c:v>3387.2</c:v>
                </c:pt>
                <c:pt idx="311">
                  <c:v>3417.2</c:v>
                </c:pt>
                <c:pt idx="312">
                  <c:v>3758.54</c:v>
                </c:pt>
                <c:pt idx="313">
                  <c:v>3818.66</c:v>
                </c:pt>
                <c:pt idx="314">
                  <c:v>4086.86</c:v>
                </c:pt>
                <c:pt idx="315">
                  <c:v>4667.3500000000004</c:v>
                </c:pt>
                <c:pt idx="316">
                  <c:v>5444.89</c:v>
                </c:pt>
                <c:pt idx="317">
                  <c:v>6452.56</c:v>
                </c:pt>
                <c:pt idx="318">
                  <c:v>7102.87</c:v>
                </c:pt>
                <c:pt idx="319">
                  <c:v>7038.96</c:v>
                </c:pt>
                <c:pt idx="320">
                  <c:v>7047.05</c:v>
                </c:pt>
                <c:pt idx="321">
                  <c:v>7094.08</c:v>
                </c:pt>
                <c:pt idx="322">
                  <c:v>7232.78</c:v>
                </c:pt>
                <c:pt idx="323">
                  <c:v>7298.16</c:v>
                </c:pt>
                <c:pt idx="398">
                  <c:v>17154.400000000001</c:v>
                </c:pt>
                <c:pt idx="399">
                  <c:v>17361.8</c:v>
                </c:pt>
                <c:pt idx="400">
                  <c:v>17227</c:v>
                </c:pt>
                <c:pt idx="401">
                  <c:v>17754.2</c:v>
                </c:pt>
                <c:pt idx="402">
                  <c:v>18400.5</c:v>
                </c:pt>
                <c:pt idx="403">
                  <c:v>17167.8</c:v>
                </c:pt>
                <c:pt idx="404">
                  <c:v>17830.3</c:v>
                </c:pt>
                <c:pt idx="405">
                  <c:v>18187</c:v>
                </c:pt>
                <c:pt idx="406">
                  <c:v>18483.5</c:v>
                </c:pt>
                <c:pt idx="407">
                  <c:v>18780.900000000001</c:v>
                </c:pt>
                <c:pt idx="408">
                  <c:v>19330.2</c:v>
                </c:pt>
                <c:pt idx="409">
                  <c:v>18413.099999999999</c:v>
                </c:pt>
                <c:pt idx="410">
                  <c:v>18695.7</c:v>
                </c:pt>
                <c:pt idx="411">
                  <c:v>19711.400000000001</c:v>
                </c:pt>
                <c:pt idx="412">
                  <c:v>20473.7</c:v>
                </c:pt>
                <c:pt idx="413">
                  <c:v>21502.799999999999</c:v>
                </c:pt>
                <c:pt idx="414">
                  <c:v>24150</c:v>
                </c:pt>
                <c:pt idx="415">
                  <c:v>26008.7</c:v>
                </c:pt>
                <c:pt idx="416">
                  <c:v>25733.9</c:v>
                </c:pt>
                <c:pt idx="417">
                  <c:v>22388.400000000001</c:v>
                </c:pt>
                <c:pt idx="418">
                  <c:v>20559.400000000001</c:v>
                </c:pt>
                <c:pt idx="419">
                  <c:v>19937</c:v>
                </c:pt>
                <c:pt idx="420">
                  <c:v>20385.3</c:v>
                </c:pt>
                <c:pt idx="421">
                  <c:v>20308.599999999999</c:v>
                </c:pt>
                <c:pt idx="506">
                  <c:v>3735.54</c:v>
                </c:pt>
                <c:pt idx="507">
                  <c:v>3329.27</c:v>
                </c:pt>
                <c:pt idx="508">
                  <c:v>1972.7</c:v>
                </c:pt>
                <c:pt idx="509">
                  <c:v>1841.72</c:v>
                </c:pt>
                <c:pt idx="510">
                  <c:v>1988.21</c:v>
                </c:pt>
                <c:pt idx="511">
                  <c:v>2169.4299999999998</c:v>
                </c:pt>
                <c:pt idx="512">
                  <c:v>2332.6799999999998</c:v>
                </c:pt>
                <c:pt idx="513">
                  <c:v>2437.63</c:v>
                </c:pt>
                <c:pt idx="514">
                  <c:v>2636.32</c:v>
                </c:pt>
                <c:pt idx="515">
                  <c:v>2740.17</c:v>
                </c:pt>
                <c:pt idx="516">
                  <c:v>2918.56</c:v>
                </c:pt>
                <c:pt idx="517">
                  <c:v>3214.34</c:v>
                </c:pt>
                <c:pt idx="518">
                  <c:v>3653.66</c:v>
                </c:pt>
                <c:pt idx="519">
                  <c:v>4181.72</c:v>
                </c:pt>
                <c:pt idx="520">
                  <c:v>4635.3</c:v>
                </c:pt>
                <c:pt idx="521">
                  <c:v>5296.81</c:v>
                </c:pt>
                <c:pt idx="522">
                  <c:v>6019.86</c:v>
                </c:pt>
                <c:pt idx="523">
                  <c:v>6877.38</c:v>
                </c:pt>
                <c:pt idx="524">
                  <c:v>7382.52</c:v>
                </c:pt>
                <c:pt idx="525">
                  <c:v>6357.83</c:v>
                </c:pt>
                <c:pt idx="526">
                  <c:v>6507.92</c:v>
                </c:pt>
                <c:pt idx="527">
                  <c:v>6812.35</c:v>
                </c:pt>
                <c:pt idx="528">
                  <c:v>7290.64</c:v>
                </c:pt>
                <c:pt idx="529">
                  <c:v>7526.84</c:v>
                </c:pt>
                <c:pt idx="581">
                  <c:v>36016.5</c:v>
                </c:pt>
                <c:pt idx="614">
                  <c:v>28546.400000000001</c:v>
                </c:pt>
                <c:pt idx="615">
                  <c:v>28150.1</c:v>
                </c:pt>
                <c:pt idx="616">
                  <c:v>27898.9</c:v>
                </c:pt>
                <c:pt idx="617">
                  <c:v>28769.8</c:v>
                </c:pt>
                <c:pt idx="618">
                  <c:v>29616.3</c:v>
                </c:pt>
                <c:pt idx="619">
                  <c:v>30352.9</c:v>
                </c:pt>
                <c:pt idx="620">
                  <c:v>31138.5</c:v>
                </c:pt>
                <c:pt idx="621">
                  <c:v>32006.799999999999</c:v>
                </c:pt>
                <c:pt idx="622">
                  <c:v>33078.699999999997</c:v>
                </c:pt>
                <c:pt idx="623">
                  <c:v>34339.1</c:v>
                </c:pt>
                <c:pt idx="624">
                  <c:v>35247.5</c:v>
                </c:pt>
                <c:pt idx="625">
                  <c:v>35444.6</c:v>
                </c:pt>
                <c:pt idx="626">
                  <c:v>36369.199999999997</c:v>
                </c:pt>
                <c:pt idx="627">
                  <c:v>37029.1</c:v>
                </c:pt>
                <c:pt idx="628">
                  <c:v>38124.300000000003</c:v>
                </c:pt>
                <c:pt idx="629">
                  <c:v>38835.1</c:v>
                </c:pt>
                <c:pt idx="630">
                  <c:v>39408.300000000003</c:v>
                </c:pt>
                <c:pt idx="631">
                  <c:v>40638.9</c:v>
                </c:pt>
                <c:pt idx="632">
                  <c:v>41305.5</c:v>
                </c:pt>
                <c:pt idx="633">
                  <c:v>41168</c:v>
                </c:pt>
                <c:pt idx="634">
                  <c:v>41328.1</c:v>
                </c:pt>
                <c:pt idx="635">
                  <c:v>41670.6</c:v>
                </c:pt>
                <c:pt idx="636">
                  <c:v>42447.5</c:v>
                </c:pt>
                <c:pt idx="637">
                  <c:v>42809.9</c:v>
                </c:pt>
                <c:pt idx="668">
                  <c:v>30196.7</c:v>
                </c:pt>
                <c:pt idx="669">
                  <c:v>30925.7</c:v>
                </c:pt>
                <c:pt idx="670">
                  <c:v>31227.5</c:v>
                </c:pt>
                <c:pt idx="671">
                  <c:v>31134.3</c:v>
                </c:pt>
                <c:pt idx="672">
                  <c:v>31759.7</c:v>
                </c:pt>
                <c:pt idx="673">
                  <c:v>32557.1</c:v>
                </c:pt>
                <c:pt idx="674">
                  <c:v>33315.199999999997</c:v>
                </c:pt>
                <c:pt idx="675">
                  <c:v>34045.800000000003</c:v>
                </c:pt>
                <c:pt idx="676">
                  <c:v>35295.9</c:v>
                </c:pt>
                <c:pt idx="677">
                  <c:v>36474</c:v>
                </c:pt>
                <c:pt idx="678">
                  <c:v>37720.9</c:v>
                </c:pt>
                <c:pt idx="679">
                  <c:v>37898.9</c:v>
                </c:pt>
                <c:pt idx="680">
                  <c:v>38351.699999999997</c:v>
                </c:pt>
                <c:pt idx="681">
                  <c:v>38495.800000000003</c:v>
                </c:pt>
                <c:pt idx="682">
                  <c:v>39248.400000000001</c:v>
                </c:pt>
                <c:pt idx="683">
                  <c:v>39917.800000000003</c:v>
                </c:pt>
                <c:pt idx="684">
                  <c:v>41178.400000000001</c:v>
                </c:pt>
                <c:pt idx="685">
                  <c:v>42539.1</c:v>
                </c:pt>
                <c:pt idx="686">
                  <c:v>42963</c:v>
                </c:pt>
                <c:pt idx="687">
                  <c:v>41181</c:v>
                </c:pt>
                <c:pt idx="688">
                  <c:v>41787.199999999997</c:v>
                </c:pt>
                <c:pt idx="689">
                  <c:v>42887.7</c:v>
                </c:pt>
                <c:pt idx="690">
                  <c:v>43138.9</c:v>
                </c:pt>
                <c:pt idx="691">
                  <c:v>43084.9</c:v>
                </c:pt>
                <c:pt idx="722">
                  <c:v>8513.31</c:v>
                </c:pt>
                <c:pt idx="723">
                  <c:v>8323.5</c:v>
                </c:pt>
                <c:pt idx="724">
                  <c:v>6345.52</c:v>
                </c:pt>
                <c:pt idx="725">
                  <c:v>4806.13</c:v>
                </c:pt>
                <c:pt idx="726">
                  <c:v>3807.51</c:v>
                </c:pt>
                <c:pt idx="727">
                  <c:v>3319.77</c:v>
                </c:pt>
                <c:pt idx="728">
                  <c:v>3329.14</c:v>
                </c:pt>
                <c:pt idx="729">
                  <c:v>3488.41</c:v>
                </c:pt>
                <c:pt idx="730">
                  <c:v>3801</c:v>
                </c:pt>
                <c:pt idx="731">
                  <c:v>4046.61</c:v>
                </c:pt>
                <c:pt idx="732">
                  <c:v>4459</c:v>
                </c:pt>
                <c:pt idx="733">
                  <c:v>4862.62</c:v>
                </c:pt>
                <c:pt idx="734">
                  <c:v>5338.08</c:v>
                </c:pt>
                <c:pt idx="735">
                  <c:v>5891.14</c:v>
                </c:pt>
                <c:pt idx="736">
                  <c:v>6435.45</c:v>
                </c:pt>
                <c:pt idx="737">
                  <c:v>8051.67</c:v>
                </c:pt>
                <c:pt idx="738">
                  <c:v>10711.2</c:v>
                </c:pt>
                <c:pt idx="739">
                  <c:v>13243.2</c:v>
                </c:pt>
                <c:pt idx="740">
                  <c:v>14365</c:v>
                </c:pt>
                <c:pt idx="741">
                  <c:v>15393.9</c:v>
                </c:pt>
                <c:pt idx="742">
                  <c:v>15950.3</c:v>
                </c:pt>
                <c:pt idx="743">
                  <c:v>15754.2</c:v>
                </c:pt>
                <c:pt idx="744">
                  <c:v>15888.2</c:v>
                </c:pt>
                <c:pt idx="745">
                  <c:v>16593.599999999999</c:v>
                </c:pt>
                <c:pt idx="776">
                  <c:v>24109.200000000001</c:v>
                </c:pt>
                <c:pt idx="777">
                  <c:v>22679.5</c:v>
                </c:pt>
                <c:pt idx="778">
                  <c:v>21402.400000000001</c:v>
                </c:pt>
                <c:pt idx="779">
                  <c:v>21071.7</c:v>
                </c:pt>
                <c:pt idx="780">
                  <c:v>21363.7</c:v>
                </c:pt>
                <c:pt idx="781">
                  <c:v>21962.400000000001</c:v>
                </c:pt>
                <c:pt idx="782">
                  <c:v>22597.200000000001</c:v>
                </c:pt>
                <c:pt idx="783">
                  <c:v>22808.6</c:v>
                </c:pt>
                <c:pt idx="784">
                  <c:v>23630.5</c:v>
                </c:pt>
                <c:pt idx="785">
                  <c:v>25015.4</c:v>
                </c:pt>
                <c:pt idx="786">
                  <c:v>25675.599999999999</c:v>
                </c:pt>
                <c:pt idx="787">
                  <c:v>25893.5</c:v>
                </c:pt>
                <c:pt idx="788">
                  <c:v>26074.6</c:v>
                </c:pt>
                <c:pt idx="789">
                  <c:v>25207.7</c:v>
                </c:pt>
                <c:pt idx="790">
                  <c:v>24895.8</c:v>
                </c:pt>
                <c:pt idx="791">
                  <c:v>25217.9</c:v>
                </c:pt>
                <c:pt idx="792">
                  <c:v>25349.3</c:v>
                </c:pt>
                <c:pt idx="793">
                  <c:v>25232.799999999999</c:v>
                </c:pt>
                <c:pt idx="794">
                  <c:v>24201.3</c:v>
                </c:pt>
                <c:pt idx="795">
                  <c:v>22788.400000000001</c:v>
                </c:pt>
                <c:pt idx="796">
                  <c:v>22630.1</c:v>
                </c:pt>
                <c:pt idx="797">
                  <c:v>22639.3</c:v>
                </c:pt>
                <c:pt idx="798">
                  <c:v>22705.200000000001</c:v>
                </c:pt>
                <c:pt idx="830">
                  <c:v>35398.5</c:v>
                </c:pt>
                <c:pt idx="831">
                  <c:v>38315.199999999997</c:v>
                </c:pt>
                <c:pt idx="832">
                  <c:v>39853.599999999999</c:v>
                </c:pt>
                <c:pt idx="833">
                  <c:v>43894.6</c:v>
                </c:pt>
                <c:pt idx="834">
                  <c:v>42711.8</c:v>
                </c:pt>
                <c:pt idx="835">
                  <c:v>43243.8</c:v>
                </c:pt>
                <c:pt idx="836">
                  <c:v>43781.1</c:v>
                </c:pt>
                <c:pt idx="837">
                  <c:v>43797.7</c:v>
                </c:pt>
                <c:pt idx="838">
                  <c:v>44399.1</c:v>
                </c:pt>
                <c:pt idx="839">
                  <c:v>44619.199999999997</c:v>
                </c:pt>
                <c:pt idx="840">
                  <c:v>45062.7</c:v>
                </c:pt>
                <c:pt idx="841">
                  <c:v>44168.6</c:v>
                </c:pt>
                <c:pt idx="842">
                  <c:v>43653.8</c:v>
                </c:pt>
                <c:pt idx="843">
                  <c:v>43914.6</c:v>
                </c:pt>
                <c:pt idx="844">
                  <c:v>44206.2</c:v>
                </c:pt>
                <c:pt idx="845">
                  <c:v>44030.9</c:v>
                </c:pt>
                <c:pt idx="846">
                  <c:v>43357.8</c:v>
                </c:pt>
                <c:pt idx="847">
                  <c:v>43251.5</c:v>
                </c:pt>
                <c:pt idx="848">
                  <c:v>42503.4</c:v>
                </c:pt>
                <c:pt idx="849">
                  <c:v>40823.699999999997</c:v>
                </c:pt>
                <c:pt idx="850">
                  <c:v>40552.9</c:v>
                </c:pt>
                <c:pt idx="851">
                  <c:v>40083.4</c:v>
                </c:pt>
                <c:pt idx="852">
                  <c:v>40657.800000000003</c:v>
                </c:pt>
                <c:pt idx="853">
                  <c:v>42428.1</c:v>
                </c:pt>
                <c:pt idx="884">
                  <c:v>1067.56</c:v>
                </c:pt>
                <c:pt idx="885">
                  <c:v>1077.6300000000001</c:v>
                </c:pt>
                <c:pt idx="886">
                  <c:v>1106.8</c:v>
                </c:pt>
                <c:pt idx="887">
                  <c:v>1132.58</c:v>
                </c:pt>
                <c:pt idx="888">
                  <c:v>1154.02</c:v>
                </c:pt>
                <c:pt idx="889">
                  <c:v>1185.5999999999999</c:v>
                </c:pt>
                <c:pt idx="890">
                  <c:v>1214.74</c:v>
                </c:pt>
                <c:pt idx="891">
                  <c:v>1254.1199999999999</c:v>
                </c:pt>
                <c:pt idx="892">
                  <c:v>1293.45</c:v>
                </c:pt>
                <c:pt idx="893">
                  <c:v>1330.46</c:v>
                </c:pt>
                <c:pt idx="894">
                  <c:v>1383.82</c:v>
                </c:pt>
                <c:pt idx="895">
                  <c:v>1431.44</c:v>
                </c:pt>
                <c:pt idx="896">
                  <c:v>1469.81</c:v>
                </c:pt>
                <c:pt idx="897">
                  <c:v>1522.83</c:v>
                </c:pt>
                <c:pt idx="898">
                  <c:v>1594.84</c:v>
                </c:pt>
                <c:pt idx="899">
                  <c:v>1667.39</c:v>
                </c:pt>
                <c:pt idx="900">
                  <c:v>1756.65</c:v>
                </c:pt>
                <c:pt idx="901">
                  <c:v>1849.29</c:v>
                </c:pt>
                <c:pt idx="902">
                  <c:v>1943.69</c:v>
                </c:pt>
                <c:pt idx="903">
                  <c:v>2034.2</c:v>
                </c:pt>
                <c:pt idx="904">
                  <c:v>2134.5</c:v>
                </c:pt>
                <c:pt idx="905">
                  <c:v>2251.81</c:v>
                </c:pt>
                <c:pt idx="906">
                  <c:v>2363.83</c:v>
                </c:pt>
                <c:pt idx="907">
                  <c:v>2475.9699999999998</c:v>
                </c:pt>
                <c:pt idx="938">
                  <c:v>13025</c:v>
                </c:pt>
                <c:pt idx="939">
                  <c:v>12604.9</c:v>
                </c:pt>
                <c:pt idx="940">
                  <c:v>11941.1</c:v>
                </c:pt>
                <c:pt idx="941">
                  <c:v>12024.6</c:v>
                </c:pt>
                <c:pt idx="942">
                  <c:v>12467.9</c:v>
                </c:pt>
                <c:pt idx="943">
                  <c:v>12618.9</c:v>
                </c:pt>
                <c:pt idx="944">
                  <c:v>12815.3</c:v>
                </c:pt>
                <c:pt idx="945">
                  <c:v>13597.6</c:v>
                </c:pt>
                <c:pt idx="946">
                  <c:v>14116</c:v>
                </c:pt>
                <c:pt idx="947">
                  <c:v>14435.8</c:v>
                </c:pt>
                <c:pt idx="948">
                  <c:v>14714.2</c:v>
                </c:pt>
                <c:pt idx="949">
                  <c:v>14279.8</c:v>
                </c:pt>
                <c:pt idx="950">
                  <c:v>14310.4</c:v>
                </c:pt>
                <c:pt idx="951">
                  <c:v>14521.6</c:v>
                </c:pt>
                <c:pt idx="952">
                  <c:v>14656.1</c:v>
                </c:pt>
                <c:pt idx="953">
                  <c:v>15165.9</c:v>
                </c:pt>
                <c:pt idx="954">
                  <c:v>15952.3</c:v>
                </c:pt>
                <c:pt idx="955">
                  <c:v>16139.4</c:v>
                </c:pt>
                <c:pt idx="956">
                  <c:v>16115.6</c:v>
                </c:pt>
                <c:pt idx="957">
                  <c:v>15372.5</c:v>
                </c:pt>
                <c:pt idx="958">
                  <c:v>15335.1</c:v>
                </c:pt>
                <c:pt idx="959">
                  <c:v>15374.2</c:v>
                </c:pt>
                <c:pt idx="960">
                  <c:v>15298.7</c:v>
                </c:pt>
                <c:pt idx="992">
                  <c:v>8076.62</c:v>
                </c:pt>
                <c:pt idx="993">
                  <c:v>7975.78</c:v>
                </c:pt>
                <c:pt idx="994">
                  <c:v>7194.58</c:v>
                </c:pt>
                <c:pt idx="995">
                  <c:v>6632.86</c:v>
                </c:pt>
                <c:pt idx="996">
                  <c:v>5863.69</c:v>
                </c:pt>
                <c:pt idx="997">
                  <c:v>5270.87</c:v>
                </c:pt>
                <c:pt idx="998">
                  <c:v>5436.59</c:v>
                </c:pt>
                <c:pt idx="999">
                  <c:v>6082.1</c:v>
                </c:pt>
                <c:pt idx="1000">
                  <c:v>6624.43</c:v>
                </c:pt>
                <c:pt idx="1001">
                  <c:v>6872.86</c:v>
                </c:pt>
                <c:pt idx="1002">
                  <c:v>7293.29</c:v>
                </c:pt>
                <c:pt idx="1003">
                  <c:v>7697.16</c:v>
                </c:pt>
                <c:pt idx="1004">
                  <c:v>8137.14</c:v>
                </c:pt>
                <c:pt idx="1005">
                  <c:v>8770.7099999999991</c:v>
                </c:pt>
                <c:pt idx="1006">
                  <c:v>9842.25</c:v>
                </c:pt>
                <c:pt idx="1007">
                  <c:v>10846.1</c:v>
                </c:pt>
                <c:pt idx="1008">
                  <c:v>12003.8</c:v>
                </c:pt>
                <c:pt idx="1009">
                  <c:v>13101.8</c:v>
                </c:pt>
                <c:pt idx="1010">
                  <c:v>14493.1</c:v>
                </c:pt>
                <c:pt idx="1011">
                  <c:v>14548.8</c:v>
                </c:pt>
                <c:pt idx="1012">
                  <c:v>15703.1</c:v>
                </c:pt>
                <c:pt idx="1013">
                  <c:v>16603.400000000001</c:v>
                </c:pt>
                <c:pt idx="1014">
                  <c:v>16906.900000000001</c:v>
                </c:pt>
                <c:pt idx="1015">
                  <c:v>17054.599999999999</c:v>
                </c:pt>
                <c:pt idx="1046">
                  <c:v>30332</c:v>
                </c:pt>
                <c:pt idx="1047">
                  <c:v>30773.4</c:v>
                </c:pt>
                <c:pt idx="1048">
                  <c:v>31117.9</c:v>
                </c:pt>
                <c:pt idx="1049">
                  <c:v>30698.5</c:v>
                </c:pt>
                <c:pt idx="1050">
                  <c:v>31591.599999999999</c:v>
                </c:pt>
                <c:pt idx="1051">
                  <c:v>32277.3</c:v>
                </c:pt>
                <c:pt idx="1052">
                  <c:v>32673.200000000001</c:v>
                </c:pt>
                <c:pt idx="1053">
                  <c:v>33811.599999999999</c:v>
                </c:pt>
                <c:pt idx="1054">
                  <c:v>34390.300000000003</c:v>
                </c:pt>
                <c:pt idx="1055">
                  <c:v>35526.199999999997</c:v>
                </c:pt>
                <c:pt idx="1056">
                  <c:v>36740.699999999997</c:v>
                </c:pt>
                <c:pt idx="1057">
                  <c:v>36910.300000000003</c:v>
                </c:pt>
                <c:pt idx="1058">
                  <c:v>37244.800000000003</c:v>
                </c:pt>
                <c:pt idx="1059">
                  <c:v>37388.400000000001</c:v>
                </c:pt>
                <c:pt idx="1060">
                  <c:v>38445.9</c:v>
                </c:pt>
                <c:pt idx="1061">
                  <c:v>38904.5</c:v>
                </c:pt>
                <c:pt idx="1062">
                  <c:v>39679.4</c:v>
                </c:pt>
                <c:pt idx="1063">
                  <c:v>40524.699999999997</c:v>
                </c:pt>
                <c:pt idx="1064">
                  <c:v>40601.9</c:v>
                </c:pt>
                <c:pt idx="1065">
                  <c:v>39148.6</c:v>
                </c:pt>
                <c:pt idx="1066">
                  <c:v>39609.699999999997</c:v>
                </c:pt>
                <c:pt idx="1067">
                  <c:v>39839.5</c:v>
                </c:pt>
                <c:pt idx="1068">
                  <c:v>39494.400000000001</c:v>
                </c:pt>
                <c:pt idx="1069">
                  <c:v>39335.599999999999</c:v>
                </c:pt>
                <c:pt idx="1100">
                  <c:v>5144.8100000000004</c:v>
                </c:pt>
                <c:pt idx="1101">
                  <c:v>5571.5</c:v>
                </c:pt>
                <c:pt idx="1102">
                  <c:v>6129.14</c:v>
                </c:pt>
                <c:pt idx="1103">
                  <c:v>6398.09</c:v>
                </c:pt>
                <c:pt idx="1104">
                  <c:v>6283.79</c:v>
                </c:pt>
                <c:pt idx="1105">
                  <c:v>6183.27</c:v>
                </c:pt>
                <c:pt idx="1106">
                  <c:v>6111.76</c:v>
                </c:pt>
                <c:pt idx="1107">
                  <c:v>6151.48</c:v>
                </c:pt>
                <c:pt idx="1108">
                  <c:v>6194.51</c:v>
                </c:pt>
                <c:pt idx="1109">
                  <c:v>6541.46</c:v>
                </c:pt>
                <c:pt idx="1110">
                  <c:v>7185.93</c:v>
                </c:pt>
                <c:pt idx="1111">
                  <c:v>7342.85</c:v>
                </c:pt>
                <c:pt idx="1112">
                  <c:v>7517.34</c:v>
                </c:pt>
                <c:pt idx="1113">
                  <c:v>8009.32</c:v>
                </c:pt>
                <c:pt idx="1114">
                  <c:v>8169.91</c:v>
                </c:pt>
                <c:pt idx="1115">
                  <c:v>8199.81</c:v>
                </c:pt>
                <c:pt idx="1116">
                  <c:v>8367.59</c:v>
                </c:pt>
                <c:pt idx="1117">
                  <c:v>8254.24</c:v>
                </c:pt>
                <c:pt idx="1118">
                  <c:v>8359.98</c:v>
                </c:pt>
                <c:pt idx="1119">
                  <c:v>8176.42</c:v>
                </c:pt>
                <c:pt idx="1120">
                  <c:v>8282.75</c:v>
                </c:pt>
                <c:pt idx="1121">
                  <c:v>8188.98</c:v>
                </c:pt>
                <c:pt idx="1122">
                  <c:v>8313.48</c:v>
                </c:pt>
                <c:pt idx="1123">
                  <c:v>8172.98</c:v>
                </c:pt>
                <c:pt idx="1154">
                  <c:v>1359.95</c:v>
                </c:pt>
                <c:pt idx="1155">
                  <c:v>1367.85</c:v>
                </c:pt>
                <c:pt idx="1156">
                  <c:v>1357.06</c:v>
                </c:pt>
                <c:pt idx="1157">
                  <c:v>1383.73</c:v>
                </c:pt>
                <c:pt idx="1158">
                  <c:v>1361.83</c:v>
                </c:pt>
                <c:pt idx="1159">
                  <c:v>1396.17</c:v>
                </c:pt>
                <c:pt idx="1160">
                  <c:v>1411.58</c:v>
                </c:pt>
                <c:pt idx="1161">
                  <c:v>1449.13</c:v>
                </c:pt>
                <c:pt idx="1162">
                  <c:v>1463.92</c:v>
                </c:pt>
                <c:pt idx="1163">
                  <c:v>1497.73</c:v>
                </c:pt>
                <c:pt idx="1164">
                  <c:v>1523.33</c:v>
                </c:pt>
                <c:pt idx="1165">
                  <c:v>1567.64</c:v>
                </c:pt>
                <c:pt idx="1166">
                  <c:v>1584</c:v>
                </c:pt>
                <c:pt idx="1167">
                  <c:v>1591.63</c:v>
                </c:pt>
                <c:pt idx="1168">
                  <c:v>1588.03</c:v>
                </c:pt>
                <c:pt idx="1169">
                  <c:v>1581.71</c:v>
                </c:pt>
                <c:pt idx="1170">
                  <c:v>1590.27</c:v>
                </c:pt>
                <c:pt idx="1171">
                  <c:v>1613.43</c:v>
                </c:pt>
                <c:pt idx="1172">
                  <c:v>1644.21</c:v>
                </c:pt>
                <c:pt idx="1173">
                  <c:v>1639.19</c:v>
                </c:pt>
                <c:pt idx="1174">
                  <c:v>1633.48</c:v>
                </c:pt>
                <c:pt idx="1175">
                  <c:v>1644.46</c:v>
                </c:pt>
                <c:pt idx="1176">
                  <c:v>1686.55</c:v>
                </c:pt>
                <c:pt idx="1177">
                  <c:v>1733.94</c:v>
                </c:pt>
                <c:pt idx="1208">
                  <c:v>40553.300000000003</c:v>
                </c:pt>
                <c:pt idx="1209">
                  <c:v>39322.1</c:v>
                </c:pt>
                <c:pt idx="1210">
                  <c:v>39584.300000000003</c:v>
                </c:pt>
                <c:pt idx="1211">
                  <c:v>40557.199999999997</c:v>
                </c:pt>
                <c:pt idx="1212">
                  <c:v>40518.400000000001</c:v>
                </c:pt>
                <c:pt idx="1213">
                  <c:v>41999.3</c:v>
                </c:pt>
                <c:pt idx="1214">
                  <c:v>42817</c:v>
                </c:pt>
                <c:pt idx="1215">
                  <c:v>44514.1</c:v>
                </c:pt>
                <c:pt idx="1216">
                  <c:v>45911.7</c:v>
                </c:pt>
                <c:pt idx="1217">
                  <c:v>47199.8</c:v>
                </c:pt>
                <c:pt idx="1218">
                  <c:v>51140.2</c:v>
                </c:pt>
                <c:pt idx="1219">
                  <c:v>54245.1</c:v>
                </c:pt>
                <c:pt idx="1220">
                  <c:v>53096.9</c:v>
                </c:pt>
                <c:pt idx="1221">
                  <c:v>54549.8</c:v>
                </c:pt>
                <c:pt idx="1222">
                  <c:v>55452.6</c:v>
                </c:pt>
                <c:pt idx="1223">
                  <c:v>56017.2</c:v>
                </c:pt>
                <c:pt idx="1224">
                  <c:v>58784.6</c:v>
                </c:pt>
                <c:pt idx="1225">
                  <c:v>60117.5</c:v>
                </c:pt>
                <c:pt idx="1226">
                  <c:v>60676</c:v>
                </c:pt>
                <c:pt idx="1227">
                  <c:v>57151.9</c:v>
                </c:pt>
                <c:pt idx="1228">
                  <c:v>56395</c:v>
                </c:pt>
                <c:pt idx="1229">
                  <c:v>54984.5</c:v>
                </c:pt>
                <c:pt idx="1230">
                  <c:v>52118.6</c:v>
                </c:pt>
                <c:pt idx="1262">
                  <c:v>2343.9499999999998</c:v>
                </c:pt>
                <c:pt idx="1263">
                  <c:v>2338.0300000000002</c:v>
                </c:pt>
                <c:pt idx="1264">
                  <c:v>2476.16</c:v>
                </c:pt>
                <c:pt idx="1265">
                  <c:v>2570.33</c:v>
                </c:pt>
                <c:pt idx="1266">
                  <c:v>2736.98</c:v>
                </c:pt>
                <c:pt idx="1267">
                  <c:v>2944.89</c:v>
                </c:pt>
                <c:pt idx="1268">
                  <c:v>3087.62</c:v>
                </c:pt>
                <c:pt idx="1269">
                  <c:v>3200.16</c:v>
                </c:pt>
                <c:pt idx="1270">
                  <c:v>3309.46</c:v>
                </c:pt>
                <c:pt idx="1271">
                  <c:v>3476.87</c:v>
                </c:pt>
                <c:pt idx="1272">
                  <c:v>3614.15</c:v>
                </c:pt>
                <c:pt idx="1273">
                  <c:v>3799.31</c:v>
                </c:pt>
                <c:pt idx="1274">
                  <c:v>4083.41</c:v>
                </c:pt>
                <c:pt idx="1275">
                  <c:v>4268.5</c:v>
                </c:pt>
                <c:pt idx="1276">
                  <c:v>4395.33</c:v>
                </c:pt>
                <c:pt idx="1277">
                  <c:v>4588.7700000000004</c:v>
                </c:pt>
                <c:pt idx="1278">
                  <c:v>4791.46</c:v>
                </c:pt>
                <c:pt idx="1279">
                  <c:v>5535.62</c:v>
                </c:pt>
                <c:pt idx="1280">
                  <c:v>5692.38</c:v>
                </c:pt>
                <c:pt idx="1281">
                  <c:v>5964.62</c:v>
                </c:pt>
                <c:pt idx="1282">
                  <c:v>6549.08</c:v>
                </c:pt>
                <c:pt idx="1283">
                  <c:v>6987.59</c:v>
                </c:pt>
                <c:pt idx="1284">
                  <c:v>7188.29</c:v>
                </c:pt>
                <c:pt idx="1285">
                  <c:v>7425.04</c:v>
                </c:pt>
                <c:pt idx="1316">
                  <c:v>3739.99</c:v>
                </c:pt>
                <c:pt idx="1317">
                  <c:v>3844.89</c:v>
                </c:pt>
                <c:pt idx="1318">
                  <c:v>3816.82</c:v>
                </c:pt>
                <c:pt idx="1319">
                  <c:v>3887.29</c:v>
                </c:pt>
                <c:pt idx="1320">
                  <c:v>3975.49</c:v>
                </c:pt>
                <c:pt idx="1321">
                  <c:v>4067.96</c:v>
                </c:pt>
                <c:pt idx="1322">
                  <c:v>4152.0600000000004</c:v>
                </c:pt>
                <c:pt idx="1323">
                  <c:v>4264.0600000000004</c:v>
                </c:pt>
                <c:pt idx="1324">
                  <c:v>4384.17</c:v>
                </c:pt>
                <c:pt idx="1325">
                  <c:v>4311.79</c:v>
                </c:pt>
                <c:pt idx="1326">
                  <c:v>4329.9799999999996</c:v>
                </c:pt>
                <c:pt idx="1327">
                  <c:v>4314.62</c:v>
                </c:pt>
                <c:pt idx="1328">
                  <c:v>4334.72</c:v>
                </c:pt>
                <c:pt idx="1329">
                  <c:v>4366.6099999999997</c:v>
                </c:pt>
                <c:pt idx="1330">
                  <c:v>4464.26</c:v>
                </c:pt>
                <c:pt idx="1331">
                  <c:v>4578.38</c:v>
                </c:pt>
                <c:pt idx="1332">
                  <c:v>4715.99</c:v>
                </c:pt>
                <c:pt idx="1333">
                  <c:v>4850.1899999999996</c:v>
                </c:pt>
                <c:pt idx="1334">
                  <c:v>5065.87</c:v>
                </c:pt>
                <c:pt idx="1335">
                  <c:v>5152.46</c:v>
                </c:pt>
                <c:pt idx="1336">
                  <c:v>5278.89</c:v>
                </c:pt>
                <c:pt idx="1337">
                  <c:v>5461.75</c:v>
                </c:pt>
                <c:pt idx="1338">
                  <c:v>5650.43</c:v>
                </c:pt>
                <c:pt idx="1339">
                  <c:v>5934.39</c:v>
                </c:pt>
                <c:pt idx="1374">
                  <c:v>1565.64</c:v>
                </c:pt>
                <c:pt idx="1375">
                  <c:v>1965.64</c:v>
                </c:pt>
                <c:pt idx="1376">
                  <c:v>3751.98</c:v>
                </c:pt>
                <c:pt idx="1377">
                  <c:v>4970.3599999999997</c:v>
                </c:pt>
                <c:pt idx="1378">
                  <c:v>5580.31</c:v>
                </c:pt>
                <c:pt idx="1379">
                  <c:v>5934.79</c:v>
                </c:pt>
                <c:pt idx="1380">
                  <c:v>6126.71</c:v>
                </c:pt>
                <c:pt idx="1381">
                  <c:v>6322.11</c:v>
                </c:pt>
                <c:pt idx="1382">
                  <c:v>6626.05</c:v>
                </c:pt>
                <c:pt idx="1383">
                  <c:v>6894.28</c:v>
                </c:pt>
                <c:pt idx="1384">
                  <c:v>7331.87</c:v>
                </c:pt>
                <c:pt idx="1385">
                  <c:v>7712.15</c:v>
                </c:pt>
                <c:pt idx="1386">
                  <c:v>8200.17</c:v>
                </c:pt>
                <c:pt idx="1387">
                  <c:v>8775.6</c:v>
                </c:pt>
                <c:pt idx="1388">
                  <c:v>9269.1200000000008</c:v>
                </c:pt>
                <c:pt idx="1389">
                  <c:v>9017.5</c:v>
                </c:pt>
                <c:pt idx="1390">
                  <c:v>9098.3700000000008</c:v>
                </c:pt>
                <c:pt idx="1391">
                  <c:v>9232.51</c:v>
                </c:pt>
                <c:pt idx="1392">
                  <c:v>9180.81</c:v>
                </c:pt>
                <c:pt idx="1393">
                  <c:v>9225.41</c:v>
                </c:pt>
                <c:pt idx="1424">
                  <c:v>8055.88</c:v>
                </c:pt>
                <c:pt idx="1425">
                  <c:v>8410.01</c:v>
                </c:pt>
                <c:pt idx="1426">
                  <c:v>8415.7199999999993</c:v>
                </c:pt>
                <c:pt idx="1427">
                  <c:v>8347.75</c:v>
                </c:pt>
                <c:pt idx="1428">
                  <c:v>8429.07</c:v>
                </c:pt>
                <c:pt idx="1429">
                  <c:v>8801.81</c:v>
                </c:pt>
                <c:pt idx="1430">
                  <c:v>9099.24</c:v>
                </c:pt>
                <c:pt idx="1431">
                  <c:v>9613.9500000000007</c:v>
                </c:pt>
                <c:pt idx="1432">
                  <c:v>9484.2199999999993</c:v>
                </c:pt>
                <c:pt idx="1433">
                  <c:v>10203.5</c:v>
                </c:pt>
                <c:pt idx="1434">
                  <c:v>10225.700000000001</c:v>
                </c:pt>
                <c:pt idx="1435">
                  <c:v>10090.6</c:v>
                </c:pt>
                <c:pt idx="1436">
                  <c:v>10551.4</c:v>
                </c:pt>
                <c:pt idx="1437">
                  <c:v>10897.2</c:v>
                </c:pt>
                <c:pt idx="1438">
                  <c:v>11058.4</c:v>
                </c:pt>
                <c:pt idx="1439">
                  <c:v>11432.5</c:v>
                </c:pt>
                <c:pt idx="1440">
                  <c:v>12211.3</c:v>
                </c:pt>
                <c:pt idx="1441">
                  <c:v>13138.2</c:v>
                </c:pt>
                <c:pt idx="1442">
                  <c:v>13520</c:v>
                </c:pt>
                <c:pt idx="1443">
                  <c:v>12345</c:v>
                </c:pt>
                <c:pt idx="1444">
                  <c:v>13286</c:v>
                </c:pt>
                <c:pt idx="1445">
                  <c:v>13984.1</c:v>
                </c:pt>
                <c:pt idx="1446">
                  <c:v>14454.2</c:v>
                </c:pt>
                <c:pt idx="1447">
                  <c:v>15176.1</c:v>
                </c:pt>
                <c:pt idx="1478">
                  <c:v>9996.84</c:v>
                </c:pt>
                <c:pt idx="1479">
                  <c:v>9980.91</c:v>
                </c:pt>
                <c:pt idx="1480">
                  <c:v>9777.23</c:v>
                </c:pt>
                <c:pt idx="1481">
                  <c:v>10076.1</c:v>
                </c:pt>
                <c:pt idx="1482">
                  <c:v>10452.299999999999</c:v>
                </c:pt>
                <c:pt idx="1483">
                  <c:v>10748.3</c:v>
                </c:pt>
                <c:pt idx="1484">
                  <c:v>10812.3</c:v>
                </c:pt>
                <c:pt idx="1485">
                  <c:v>11007.6</c:v>
                </c:pt>
                <c:pt idx="1486">
                  <c:v>10846</c:v>
                </c:pt>
                <c:pt idx="1487">
                  <c:v>10713.6</c:v>
                </c:pt>
                <c:pt idx="1488">
                  <c:v>11014.9</c:v>
                </c:pt>
                <c:pt idx="1489">
                  <c:v>11004.4</c:v>
                </c:pt>
                <c:pt idx="1490">
                  <c:v>11143.9</c:v>
                </c:pt>
                <c:pt idx="1491">
                  <c:v>11125.4</c:v>
                </c:pt>
                <c:pt idx="1492">
                  <c:v>11616.8</c:v>
                </c:pt>
                <c:pt idx="1493">
                  <c:v>11846.2</c:v>
                </c:pt>
                <c:pt idx="1494">
                  <c:v>12184.4</c:v>
                </c:pt>
                <c:pt idx="1495">
                  <c:v>12800.3</c:v>
                </c:pt>
                <c:pt idx="1496">
                  <c:v>13337.9</c:v>
                </c:pt>
                <c:pt idx="1497">
                  <c:v>13175.6</c:v>
                </c:pt>
                <c:pt idx="1498">
                  <c:v>14043.4</c:v>
                </c:pt>
                <c:pt idx="1499">
                  <c:v>14300.7</c:v>
                </c:pt>
                <c:pt idx="1500">
                  <c:v>14323.1</c:v>
                </c:pt>
                <c:pt idx="1501">
                  <c:v>14555.1</c:v>
                </c:pt>
                <c:pt idx="1532">
                  <c:v>77076.3</c:v>
                </c:pt>
                <c:pt idx="1533">
                  <c:v>77274.600000000006</c:v>
                </c:pt>
                <c:pt idx="1534">
                  <c:v>78688.399999999994</c:v>
                </c:pt>
                <c:pt idx="1535">
                  <c:v>76750.100000000006</c:v>
                </c:pt>
                <c:pt idx="1536">
                  <c:v>77038</c:v>
                </c:pt>
                <c:pt idx="1537">
                  <c:v>78405.7</c:v>
                </c:pt>
                <c:pt idx="1538">
                  <c:v>78660.5</c:v>
                </c:pt>
                <c:pt idx="1539">
                  <c:v>75654.399999999994</c:v>
                </c:pt>
                <c:pt idx="1540">
                  <c:v>73498.2</c:v>
                </c:pt>
                <c:pt idx="1541">
                  <c:v>74040.600000000006</c:v>
                </c:pt>
                <c:pt idx="1542">
                  <c:v>74475</c:v>
                </c:pt>
                <c:pt idx="1543">
                  <c:v>74868.5</c:v>
                </c:pt>
                <c:pt idx="1544">
                  <c:v>76130.2</c:v>
                </c:pt>
                <c:pt idx="1545">
                  <c:v>76736.7</c:v>
                </c:pt>
                <c:pt idx="1546">
                  <c:v>75595.8</c:v>
                </c:pt>
                <c:pt idx="1547">
                  <c:v>74440.7</c:v>
                </c:pt>
                <c:pt idx="1548">
                  <c:v>76287</c:v>
                </c:pt>
                <c:pt idx="1549">
                  <c:v>75054.3</c:v>
                </c:pt>
                <c:pt idx="1550">
                  <c:v>72351</c:v>
                </c:pt>
                <c:pt idx="1551">
                  <c:v>69924</c:v>
                </c:pt>
                <c:pt idx="1552">
                  <c:v>70636.5</c:v>
                </c:pt>
                <c:pt idx="1553">
                  <c:v>71991.100000000006</c:v>
                </c:pt>
                <c:pt idx="1554">
                  <c:v>71664.399999999994</c:v>
                </c:pt>
                <c:pt idx="1555">
                  <c:v>69474.2</c:v>
                </c:pt>
                <c:pt idx="1586">
                  <c:v>9724.86</c:v>
                </c:pt>
                <c:pt idx="1587">
                  <c:v>8992.18</c:v>
                </c:pt>
                <c:pt idx="1588">
                  <c:v>8428.25</c:v>
                </c:pt>
                <c:pt idx="1589">
                  <c:v>8370</c:v>
                </c:pt>
                <c:pt idx="1590">
                  <c:v>8551.15</c:v>
                </c:pt>
                <c:pt idx="1591">
                  <c:v>8835</c:v>
                </c:pt>
                <c:pt idx="1592">
                  <c:v>8078.75</c:v>
                </c:pt>
                <c:pt idx="1593">
                  <c:v>7994.33</c:v>
                </c:pt>
                <c:pt idx="1594">
                  <c:v>8439.09</c:v>
                </c:pt>
                <c:pt idx="1595">
                  <c:v>8653.23</c:v>
                </c:pt>
                <c:pt idx="1596">
                  <c:v>9191.75</c:v>
                </c:pt>
                <c:pt idx="1597">
                  <c:v>9756.7999999999993</c:v>
                </c:pt>
                <c:pt idx="1598">
                  <c:v>10412.5</c:v>
                </c:pt>
                <c:pt idx="1599">
                  <c:v>11048.2</c:v>
                </c:pt>
                <c:pt idx="1600">
                  <c:v>11852.7</c:v>
                </c:pt>
                <c:pt idx="1601">
                  <c:v>12678.5</c:v>
                </c:pt>
                <c:pt idx="1602">
                  <c:v>13574.3</c:v>
                </c:pt>
                <c:pt idx="1603">
                  <c:v>14737.2</c:v>
                </c:pt>
                <c:pt idx="1604">
                  <c:v>15761.1</c:v>
                </c:pt>
                <c:pt idx="1605">
                  <c:v>14990.5</c:v>
                </c:pt>
                <c:pt idx="1606">
                  <c:v>15149.9</c:v>
                </c:pt>
                <c:pt idx="1607">
                  <c:v>15521.8</c:v>
                </c:pt>
                <c:pt idx="1608">
                  <c:v>15705.8</c:v>
                </c:pt>
                <c:pt idx="1609">
                  <c:v>15935.9</c:v>
                </c:pt>
                <c:pt idx="1640">
                  <c:v>835.07600000000002</c:v>
                </c:pt>
                <c:pt idx="1641">
                  <c:v>886.75800000000004</c:v>
                </c:pt>
                <c:pt idx="1642">
                  <c:v>865.20600000000002</c:v>
                </c:pt>
                <c:pt idx="1643">
                  <c:v>871.22500000000002</c:v>
                </c:pt>
                <c:pt idx="1644">
                  <c:v>858.93299999999999</c:v>
                </c:pt>
                <c:pt idx="1645">
                  <c:v>883.43799999999999</c:v>
                </c:pt>
                <c:pt idx="1646">
                  <c:v>954.01800000000003</c:v>
                </c:pt>
                <c:pt idx="1647">
                  <c:v>986.47199999999998</c:v>
                </c:pt>
                <c:pt idx="1648">
                  <c:v>1029.33</c:v>
                </c:pt>
                <c:pt idx="1649">
                  <c:v>1074.76</c:v>
                </c:pt>
                <c:pt idx="1650">
                  <c:v>1063.8699999999999</c:v>
                </c:pt>
                <c:pt idx="1651">
                  <c:v>1101.8399999999999</c:v>
                </c:pt>
                <c:pt idx="1652">
                  <c:v>1125.51</c:v>
                </c:pt>
                <c:pt idx="1653">
                  <c:v>1178.56</c:v>
                </c:pt>
                <c:pt idx="1654">
                  <c:v>1195.9000000000001</c:v>
                </c:pt>
                <c:pt idx="1655">
                  <c:v>1261.96</c:v>
                </c:pt>
                <c:pt idx="1656">
                  <c:v>1308.3399999999999</c:v>
                </c:pt>
                <c:pt idx="1657">
                  <c:v>1316.21</c:v>
                </c:pt>
                <c:pt idx="1658">
                  <c:v>1352.22</c:v>
                </c:pt>
                <c:pt idx="1659">
                  <c:v>1352.17</c:v>
                </c:pt>
                <c:pt idx="1660">
                  <c:v>1417.7</c:v>
                </c:pt>
                <c:pt idx="1661">
                  <c:v>1435.36</c:v>
                </c:pt>
                <c:pt idx="1662">
                  <c:v>1527.86</c:v>
                </c:pt>
                <c:pt idx="1663">
                  <c:v>1581.99</c:v>
                </c:pt>
                <c:pt idx="1694">
                  <c:v>1050.54</c:v>
                </c:pt>
                <c:pt idx="1695">
                  <c:v>1075.43</c:v>
                </c:pt>
                <c:pt idx="1696">
                  <c:v>1061.75</c:v>
                </c:pt>
                <c:pt idx="1697">
                  <c:v>975.42899999999997</c:v>
                </c:pt>
                <c:pt idx="1698">
                  <c:v>921.38099999999997</c:v>
                </c:pt>
                <c:pt idx="1699">
                  <c:v>835.09</c:v>
                </c:pt>
                <c:pt idx="1700">
                  <c:v>757.96199999999999</c:v>
                </c:pt>
                <c:pt idx="1701">
                  <c:v>737.11699999999996</c:v>
                </c:pt>
                <c:pt idx="1702">
                  <c:v>762.77700000000004</c:v>
                </c:pt>
                <c:pt idx="1703">
                  <c:v>743.81399999999996</c:v>
                </c:pt>
                <c:pt idx="1704">
                  <c:v>723.18600000000004</c:v>
                </c:pt>
                <c:pt idx="1705">
                  <c:v>720.23800000000006</c:v>
                </c:pt>
                <c:pt idx="1706">
                  <c:v>731.06200000000001</c:v>
                </c:pt>
                <c:pt idx="1707">
                  <c:v>699.58900000000006</c:v>
                </c:pt>
                <c:pt idx="1708">
                  <c:v>709.34100000000001</c:v>
                </c:pt>
                <c:pt idx="1709">
                  <c:v>691.81200000000001</c:v>
                </c:pt>
                <c:pt idx="1710">
                  <c:v>704.39</c:v>
                </c:pt>
                <c:pt idx="1711">
                  <c:v>712.77700000000004</c:v>
                </c:pt>
                <c:pt idx="1712">
                  <c:v>723.06299999999999</c:v>
                </c:pt>
                <c:pt idx="1713">
                  <c:v>722.79700000000003</c:v>
                </c:pt>
                <c:pt idx="1714">
                  <c:v>725.29399999999998</c:v>
                </c:pt>
                <c:pt idx="1715">
                  <c:v>731.33</c:v>
                </c:pt>
                <c:pt idx="1716">
                  <c:v>736.84299999999996</c:v>
                </c:pt>
                <c:pt idx="1717">
                  <c:v>746.08</c:v>
                </c:pt>
                <c:pt idx="1751">
                  <c:v>1004.04</c:v>
                </c:pt>
                <c:pt idx="1752">
                  <c:v>1058.3399999999999</c:v>
                </c:pt>
                <c:pt idx="1753">
                  <c:v>1091.08</c:v>
                </c:pt>
                <c:pt idx="1754">
                  <c:v>1116.8</c:v>
                </c:pt>
                <c:pt idx="1755">
                  <c:v>1147.95</c:v>
                </c:pt>
                <c:pt idx="1756">
                  <c:v>1175.5999999999999</c:v>
                </c:pt>
                <c:pt idx="1757">
                  <c:v>1285.3499999999999</c:v>
                </c:pt>
                <c:pt idx="1758">
                  <c:v>1368.02</c:v>
                </c:pt>
                <c:pt idx="1759">
                  <c:v>1448.4</c:v>
                </c:pt>
                <c:pt idx="1760">
                  <c:v>1516.48</c:v>
                </c:pt>
                <c:pt idx="1761">
                  <c:v>1616.85</c:v>
                </c:pt>
                <c:pt idx="1762">
                  <c:v>1754.86</c:v>
                </c:pt>
                <c:pt idx="1763">
                  <c:v>1956.58</c:v>
                </c:pt>
                <c:pt idx="1764">
                  <c:v>2135.56</c:v>
                </c:pt>
                <c:pt idx="1765">
                  <c:v>2320.75</c:v>
                </c:pt>
                <c:pt idx="1766">
                  <c:v>2441.7199999999998</c:v>
                </c:pt>
                <c:pt idx="1767">
                  <c:v>2408.64</c:v>
                </c:pt>
                <c:pt idx="1768">
                  <c:v>2513.06</c:v>
                </c:pt>
                <c:pt idx="1769">
                  <c:v>2646.33</c:v>
                </c:pt>
                <c:pt idx="1770">
                  <c:v>2790.43</c:v>
                </c:pt>
                <c:pt idx="1771">
                  <c:v>2944.99</c:v>
                </c:pt>
                <c:pt idx="1802">
                  <c:v>2646.13</c:v>
                </c:pt>
                <c:pt idx="1803">
                  <c:v>2471.63</c:v>
                </c:pt>
                <c:pt idx="1804">
                  <c:v>2326.42</c:v>
                </c:pt>
                <c:pt idx="1805">
                  <c:v>2188.29</c:v>
                </c:pt>
                <c:pt idx="1806">
                  <c:v>2074.1</c:v>
                </c:pt>
                <c:pt idx="1807">
                  <c:v>2083.69</c:v>
                </c:pt>
                <c:pt idx="1808">
                  <c:v>2128.6799999999998</c:v>
                </c:pt>
                <c:pt idx="1809">
                  <c:v>2177.5500000000002</c:v>
                </c:pt>
                <c:pt idx="1810">
                  <c:v>2226.9499999999998</c:v>
                </c:pt>
                <c:pt idx="1811">
                  <c:v>2263.9899999999998</c:v>
                </c:pt>
                <c:pt idx="1812">
                  <c:v>2297.75</c:v>
                </c:pt>
                <c:pt idx="1813">
                  <c:v>2339.39</c:v>
                </c:pt>
                <c:pt idx="1814">
                  <c:v>2370.6</c:v>
                </c:pt>
                <c:pt idx="1815">
                  <c:v>2402.98</c:v>
                </c:pt>
                <c:pt idx="1816">
                  <c:v>2428.2600000000002</c:v>
                </c:pt>
                <c:pt idx="1817">
                  <c:v>2420.65</c:v>
                </c:pt>
                <c:pt idx="1818">
                  <c:v>2434.98</c:v>
                </c:pt>
                <c:pt idx="1819">
                  <c:v>2440.4499999999998</c:v>
                </c:pt>
                <c:pt idx="1820">
                  <c:v>2464.7800000000002</c:v>
                </c:pt>
                <c:pt idx="1821">
                  <c:v>2447.27</c:v>
                </c:pt>
                <c:pt idx="1822">
                  <c:v>2465.2800000000002</c:v>
                </c:pt>
                <c:pt idx="1823">
                  <c:v>2501.88</c:v>
                </c:pt>
                <c:pt idx="1824">
                  <c:v>2551.44</c:v>
                </c:pt>
                <c:pt idx="1825">
                  <c:v>2624.72</c:v>
                </c:pt>
                <c:pt idx="1856">
                  <c:v>31117.5</c:v>
                </c:pt>
                <c:pt idx="1857">
                  <c:v>30046.2</c:v>
                </c:pt>
                <c:pt idx="1858">
                  <c:v>29933.200000000001</c:v>
                </c:pt>
                <c:pt idx="1859">
                  <c:v>30379.4</c:v>
                </c:pt>
                <c:pt idx="1860">
                  <c:v>31459</c:v>
                </c:pt>
                <c:pt idx="1861">
                  <c:v>32054</c:v>
                </c:pt>
                <c:pt idx="1862">
                  <c:v>32243.200000000001</c:v>
                </c:pt>
                <c:pt idx="1863">
                  <c:v>33261.1</c:v>
                </c:pt>
                <c:pt idx="1864">
                  <c:v>34339</c:v>
                </c:pt>
                <c:pt idx="1865">
                  <c:v>35757.9</c:v>
                </c:pt>
                <c:pt idx="1866">
                  <c:v>37259.4</c:v>
                </c:pt>
                <c:pt idx="1867">
                  <c:v>37507.9</c:v>
                </c:pt>
                <c:pt idx="1868">
                  <c:v>38214.400000000001</c:v>
                </c:pt>
                <c:pt idx="1869">
                  <c:v>38564.1</c:v>
                </c:pt>
                <c:pt idx="1870">
                  <c:v>39378</c:v>
                </c:pt>
                <c:pt idx="1871">
                  <c:v>40225</c:v>
                </c:pt>
                <c:pt idx="1872">
                  <c:v>40952</c:v>
                </c:pt>
                <c:pt idx="1873">
                  <c:v>41371.300000000003</c:v>
                </c:pt>
                <c:pt idx="1874">
                  <c:v>41407</c:v>
                </c:pt>
                <c:pt idx="1875">
                  <c:v>39825.699999999997</c:v>
                </c:pt>
                <c:pt idx="1876">
                  <c:v>40713.4</c:v>
                </c:pt>
                <c:pt idx="1877">
                  <c:v>41332.5</c:v>
                </c:pt>
                <c:pt idx="1878">
                  <c:v>41541.1</c:v>
                </c:pt>
                <c:pt idx="1879">
                  <c:v>41888.800000000003</c:v>
                </c:pt>
                <c:pt idx="1910">
                  <c:v>1609.47</c:v>
                </c:pt>
                <c:pt idx="1911">
                  <c:v>1597.21</c:v>
                </c:pt>
                <c:pt idx="1912">
                  <c:v>1727.56</c:v>
                </c:pt>
                <c:pt idx="1913">
                  <c:v>1827.34</c:v>
                </c:pt>
                <c:pt idx="1914">
                  <c:v>2119.6999999999998</c:v>
                </c:pt>
                <c:pt idx="1915">
                  <c:v>2360.5</c:v>
                </c:pt>
                <c:pt idx="1916">
                  <c:v>2568.46</c:v>
                </c:pt>
                <c:pt idx="1917">
                  <c:v>2794.07</c:v>
                </c:pt>
                <c:pt idx="1918">
                  <c:v>3082.04</c:v>
                </c:pt>
                <c:pt idx="1919">
                  <c:v>3362.9</c:v>
                </c:pt>
                <c:pt idx="1920">
                  <c:v>3771.55</c:v>
                </c:pt>
                <c:pt idx="1921">
                  <c:v>3783.99</c:v>
                </c:pt>
                <c:pt idx="1922">
                  <c:v>3910.45</c:v>
                </c:pt>
                <c:pt idx="1923">
                  <c:v>4005.72</c:v>
                </c:pt>
                <c:pt idx="1924">
                  <c:v>4352.3100000000004</c:v>
                </c:pt>
                <c:pt idx="1925">
                  <c:v>4603.83</c:v>
                </c:pt>
                <c:pt idx="1926">
                  <c:v>4937.46</c:v>
                </c:pt>
                <c:pt idx="1927">
                  <c:v>5665.67</c:v>
                </c:pt>
                <c:pt idx="1928">
                  <c:v>6030.77</c:v>
                </c:pt>
                <c:pt idx="1929">
                  <c:v>5941.13</c:v>
                </c:pt>
                <c:pt idx="1930">
                  <c:v>6004.95</c:v>
                </c:pt>
                <c:pt idx="1931">
                  <c:v>6205.66</c:v>
                </c:pt>
                <c:pt idx="1932">
                  <c:v>6233.52</c:v>
                </c:pt>
                <c:pt idx="1933">
                  <c:v>6208.2</c:v>
                </c:pt>
                <c:pt idx="2018">
                  <c:v>779.70299999999997</c:v>
                </c:pt>
                <c:pt idx="2019">
                  <c:v>758.02099999999996</c:v>
                </c:pt>
                <c:pt idx="2020">
                  <c:v>692.77</c:v>
                </c:pt>
                <c:pt idx="2021">
                  <c:v>678.55399999999997</c:v>
                </c:pt>
                <c:pt idx="2022">
                  <c:v>695.01499999999999</c:v>
                </c:pt>
                <c:pt idx="2023">
                  <c:v>727.98299999999995</c:v>
                </c:pt>
                <c:pt idx="2024">
                  <c:v>683.30200000000002</c:v>
                </c:pt>
                <c:pt idx="2025">
                  <c:v>703.87800000000004</c:v>
                </c:pt>
                <c:pt idx="2026">
                  <c:v>721.49599999999998</c:v>
                </c:pt>
                <c:pt idx="2027">
                  <c:v>732.52200000000005</c:v>
                </c:pt>
                <c:pt idx="2028">
                  <c:v>700.78</c:v>
                </c:pt>
                <c:pt idx="2029">
                  <c:v>719.07799999999997</c:v>
                </c:pt>
                <c:pt idx="2030">
                  <c:v>732.58299999999997</c:v>
                </c:pt>
                <c:pt idx="2031">
                  <c:v>681.75199999999995</c:v>
                </c:pt>
                <c:pt idx="2032">
                  <c:v>710.75300000000004</c:v>
                </c:pt>
                <c:pt idx="2033">
                  <c:v>705.02</c:v>
                </c:pt>
                <c:pt idx="2034">
                  <c:v>745.20799999999997</c:v>
                </c:pt>
                <c:pt idx="2035">
                  <c:v>791.06500000000005</c:v>
                </c:pt>
                <c:pt idx="2036">
                  <c:v>806.49599999999998</c:v>
                </c:pt>
                <c:pt idx="2037">
                  <c:v>861.62599999999998</c:v>
                </c:pt>
                <c:pt idx="2038">
                  <c:v>901.125</c:v>
                </c:pt>
                <c:pt idx="2039">
                  <c:v>912.75400000000002</c:v>
                </c:pt>
                <c:pt idx="2040">
                  <c:v>931.49099999999999</c:v>
                </c:pt>
                <c:pt idx="2041">
                  <c:v>584.37599999999998</c:v>
                </c:pt>
                <c:pt idx="2072">
                  <c:v>1111.42</c:v>
                </c:pt>
                <c:pt idx="2073">
                  <c:v>1168.78</c:v>
                </c:pt>
                <c:pt idx="2074">
                  <c:v>1223.19</c:v>
                </c:pt>
                <c:pt idx="2075">
                  <c:v>998.96500000000003</c:v>
                </c:pt>
                <c:pt idx="2076">
                  <c:v>1065.52</c:v>
                </c:pt>
                <c:pt idx="2077">
                  <c:v>1043.95</c:v>
                </c:pt>
                <c:pt idx="2078">
                  <c:v>1032.18</c:v>
                </c:pt>
                <c:pt idx="2079">
                  <c:v>1054.44</c:v>
                </c:pt>
                <c:pt idx="2080">
                  <c:v>1089.6400000000001</c:v>
                </c:pt>
                <c:pt idx="2081">
                  <c:v>1044.52</c:v>
                </c:pt>
                <c:pt idx="2082">
                  <c:v>998.13699999999994</c:v>
                </c:pt>
                <c:pt idx="2083">
                  <c:v>1073.1600000000001</c:v>
                </c:pt>
                <c:pt idx="2084">
                  <c:v>1120.23</c:v>
                </c:pt>
                <c:pt idx="2085">
                  <c:v>1236.6600000000001</c:v>
                </c:pt>
                <c:pt idx="2086">
                  <c:v>1592.05</c:v>
                </c:pt>
                <c:pt idx="2087">
                  <c:v>1802.83</c:v>
                </c:pt>
                <c:pt idx="2088">
                  <c:v>1754.52</c:v>
                </c:pt>
                <c:pt idx="2089">
                  <c:v>1754.73</c:v>
                </c:pt>
                <c:pt idx="2090">
                  <c:v>1753.18</c:v>
                </c:pt>
                <c:pt idx="2091">
                  <c:v>1772.38</c:v>
                </c:pt>
                <c:pt idx="2092">
                  <c:v>1952.53</c:v>
                </c:pt>
                <c:pt idx="2093">
                  <c:v>1896.03</c:v>
                </c:pt>
                <c:pt idx="2094">
                  <c:v>2003.4</c:v>
                </c:pt>
                <c:pt idx="2095">
                  <c:v>2014.49</c:v>
                </c:pt>
                <c:pt idx="2180">
                  <c:v>9198.85</c:v>
                </c:pt>
                <c:pt idx="2181">
                  <c:v>9752.98</c:v>
                </c:pt>
                <c:pt idx="2182">
                  <c:v>10750.7</c:v>
                </c:pt>
                <c:pt idx="2183">
                  <c:v>11294.2</c:v>
                </c:pt>
                <c:pt idx="2184">
                  <c:v>11731.9</c:v>
                </c:pt>
                <c:pt idx="2185">
                  <c:v>12767.1</c:v>
                </c:pt>
                <c:pt idx="2186">
                  <c:v>13505.8</c:v>
                </c:pt>
                <c:pt idx="2187">
                  <c:v>14194.5</c:v>
                </c:pt>
                <c:pt idx="2188">
                  <c:v>14458.7</c:v>
                </c:pt>
                <c:pt idx="2189">
                  <c:v>14167.2</c:v>
                </c:pt>
                <c:pt idx="2190">
                  <c:v>14623.2</c:v>
                </c:pt>
                <c:pt idx="2191">
                  <c:v>14934.1</c:v>
                </c:pt>
                <c:pt idx="2192">
                  <c:v>15083.9</c:v>
                </c:pt>
                <c:pt idx="2193">
                  <c:v>15508</c:v>
                </c:pt>
                <c:pt idx="2194">
                  <c:v>16269.4</c:v>
                </c:pt>
                <c:pt idx="2195">
                  <c:v>16995.7</c:v>
                </c:pt>
                <c:pt idx="2196">
                  <c:v>17565</c:v>
                </c:pt>
                <c:pt idx="2197">
                  <c:v>18289.400000000001</c:v>
                </c:pt>
                <c:pt idx="2198">
                  <c:v>18709.400000000001</c:v>
                </c:pt>
                <c:pt idx="2199">
                  <c:v>18340.5</c:v>
                </c:pt>
                <c:pt idx="2200">
                  <c:v>19217.599999999999</c:v>
                </c:pt>
                <c:pt idx="2201">
                  <c:v>20154.400000000001</c:v>
                </c:pt>
                <c:pt idx="2202">
                  <c:v>21048.9</c:v>
                </c:pt>
                <c:pt idx="2203">
                  <c:v>21714</c:v>
                </c:pt>
                <c:pt idx="2234">
                  <c:v>1554.01</c:v>
                </c:pt>
                <c:pt idx="2235">
                  <c:v>1591.8</c:v>
                </c:pt>
                <c:pt idx="2236">
                  <c:v>1716.74</c:v>
                </c:pt>
                <c:pt idx="2237">
                  <c:v>1938.8</c:v>
                </c:pt>
                <c:pt idx="2238">
                  <c:v>2184.6999999999998</c:v>
                </c:pt>
                <c:pt idx="2239">
                  <c:v>2443.7800000000002</c:v>
                </c:pt>
                <c:pt idx="2240">
                  <c:v>2682.5</c:v>
                </c:pt>
                <c:pt idx="2241">
                  <c:v>2920.93</c:v>
                </c:pt>
                <c:pt idx="2242">
                  <c:v>3162</c:v>
                </c:pt>
                <c:pt idx="2243">
                  <c:v>3380.3</c:v>
                </c:pt>
                <c:pt idx="2244">
                  <c:v>3609.32</c:v>
                </c:pt>
                <c:pt idx="2245">
                  <c:v>3880.61</c:v>
                </c:pt>
                <c:pt idx="2246">
                  <c:v>4204.79</c:v>
                </c:pt>
                <c:pt idx="2247">
                  <c:v>4597.6099999999997</c:v>
                </c:pt>
                <c:pt idx="2248">
                  <c:v>5031.3100000000004</c:v>
                </c:pt>
                <c:pt idx="2249">
                  <c:v>5567.51</c:v>
                </c:pt>
                <c:pt idx="2250">
                  <c:v>6238.34</c:v>
                </c:pt>
                <c:pt idx="2251">
                  <c:v>7084.74</c:v>
                </c:pt>
                <c:pt idx="2252">
                  <c:v>7727.64</c:v>
                </c:pt>
                <c:pt idx="2253">
                  <c:v>8397.7999999999993</c:v>
                </c:pt>
                <c:pt idx="2254">
                  <c:v>9230.44</c:v>
                </c:pt>
                <c:pt idx="2255">
                  <c:v>10040.6</c:v>
                </c:pt>
                <c:pt idx="2256">
                  <c:v>10756.5</c:v>
                </c:pt>
                <c:pt idx="2257">
                  <c:v>11524.6</c:v>
                </c:pt>
                <c:pt idx="2288">
                  <c:v>7751.7</c:v>
                </c:pt>
                <c:pt idx="2289">
                  <c:v>7776.38</c:v>
                </c:pt>
                <c:pt idx="2290">
                  <c:v>8014.13</c:v>
                </c:pt>
                <c:pt idx="2291">
                  <c:v>8051.96</c:v>
                </c:pt>
                <c:pt idx="2292">
                  <c:v>8366.4500000000007</c:v>
                </c:pt>
                <c:pt idx="2293">
                  <c:v>8643.24</c:v>
                </c:pt>
                <c:pt idx="2294">
                  <c:v>8664.06</c:v>
                </c:pt>
                <c:pt idx="2295">
                  <c:v>8803.9699999999993</c:v>
                </c:pt>
                <c:pt idx="2296">
                  <c:v>8701.08</c:v>
                </c:pt>
                <c:pt idx="2297">
                  <c:v>8193.7800000000007</c:v>
                </c:pt>
                <c:pt idx="2298">
                  <c:v>8413.58</c:v>
                </c:pt>
                <c:pt idx="2299">
                  <c:v>8415.41</c:v>
                </c:pt>
                <c:pt idx="2300">
                  <c:v>8488.49</c:v>
                </c:pt>
                <c:pt idx="2301">
                  <c:v>8682.94</c:v>
                </c:pt>
                <c:pt idx="2302">
                  <c:v>9005.02</c:v>
                </c:pt>
                <c:pt idx="2303">
                  <c:v>9285.5300000000007</c:v>
                </c:pt>
                <c:pt idx="2304">
                  <c:v>9758.8799999999992</c:v>
                </c:pt>
                <c:pt idx="2305">
                  <c:v>10278.299999999999</c:v>
                </c:pt>
                <c:pt idx="2306">
                  <c:v>10488.5</c:v>
                </c:pt>
                <c:pt idx="2307">
                  <c:v>10510.5</c:v>
                </c:pt>
                <c:pt idx="2308">
                  <c:v>10776.9</c:v>
                </c:pt>
                <c:pt idx="2309">
                  <c:v>11332.3</c:v>
                </c:pt>
                <c:pt idx="2310">
                  <c:v>11636.5</c:v>
                </c:pt>
                <c:pt idx="2311">
                  <c:v>11977</c:v>
                </c:pt>
                <c:pt idx="2342">
                  <c:v>1805.52</c:v>
                </c:pt>
                <c:pt idx="2343">
                  <c:v>1666.99</c:v>
                </c:pt>
                <c:pt idx="2344">
                  <c:v>1766.12</c:v>
                </c:pt>
                <c:pt idx="2345">
                  <c:v>1776.03</c:v>
                </c:pt>
                <c:pt idx="2346">
                  <c:v>1642.19</c:v>
                </c:pt>
                <c:pt idx="2347">
                  <c:v>1660.46</c:v>
                </c:pt>
                <c:pt idx="2348">
                  <c:v>1599.02</c:v>
                </c:pt>
                <c:pt idx="2349">
                  <c:v>1622.43</c:v>
                </c:pt>
                <c:pt idx="2350">
                  <c:v>1602.33</c:v>
                </c:pt>
                <c:pt idx="2351">
                  <c:v>1592.25</c:v>
                </c:pt>
                <c:pt idx="2352">
                  <c:v>1574.22</c:v>
                </c:pt>
                <c:pt idx="2353">
                  <c:v>1585.62</c:v>
                </c:pt>
                <c:pt idx="2354">
                  <c:v>1609.68</c:v>
                </c:pt>
                <c:pt idx="2355">
                  <c:v>1607.7</c:v>
                </c:pt>
                <c:pt idx="2356">
                  <c:v>1563.02</c:v>
                </c:pt>
                <c:pt idx="2357">
                  <c:v>1587.53</c:v>
                </c:pt>
                <c:pt idx="2358">
                  <c:v>1566.07</c:v>
                </c:pt>
                <c:pt idx="2359">
                  <c:v>1533.44</c:v>
                </c:pt>
                <c:pt idx="2360">
                  <c:v>1508.92</c:v>
                </c:pt>
                <c:pt idx="2361">
                  <c:v>1497.47</c:v>
                </c:pt>
                <c:pt idx="2362">
                  <c:v>1490.19</c:v>
                </c:pt>
                <c:pt idx="2363">
                  <c:v>1486.1</c:v>
                </c:pt>
                <c:pt idx="2364">
                  <c:v>1493.24</c:v>
                </c:pt>
                <c:pt idx="2365">
                  <c:v>1509.15</c:v>
                </c:pt>
                <c:pt idx="2396">
                  <c:v>1268.67</c:v>
                </c:pt>
                <c:pt idx="2397">
                  <c:v>1118.81</c:v>
                </c:pt>
                <c:pt idx="2398">
                  <c:v>962.11500000000001</c:v>
                </c:pt>
                <c:pt idx="2399">
                  <c:v>800.15899999999999</c:v>
                </c:pt>
                <c:pt idx="2400">
                  <c:v>741.48099999999999</c:v>
                </c:pt>
                <c:pt idx="2401">
                  <c:v>723.55399999999997</c:v>
                </c:pt>
                <c:pt idx="2402">
                  <c:v>697.71500000000003</c:v>
                </c:pt>
                <c:pt idx="2403">
                  <c:v>644.245</c:v>
                </c:pt>
                <c:pt idx="2404">
                  <c:v>621.34100000000001</c:v>
                </c:pt>
                <c:pt idx="2405">
                  <c:v>582.77800000000002</c:v>
                </c:pt>
                <c:pt idx="2406">
                  <c:v>530.25300000000004</c:v>
                </c:pt>
                <c:pt idx="2407">
                  <c:v>505.99200000000002</c:v>
                </c:pt>
                <c:pt idx="2408">
                  <c:v>506.70600000000002</c:v>
                </c:pt>
                <c:pt idx="2409">
                  <c:v>519.69500000000005</c:v>
                </c:pt>
                <c:pt idx="2410">
                  <c:v>538.70299999999997</c:v>
                </c:pt>
                <c:pt idx="2411">
                  <c:v>555.44899999999996</c:v>
                </c:pt>
                <c:pt idx="2412">
                  <c:v>568.55799999999999</c:v>
                </c:pt>
                <c:pt idx="2413">
                  <c:v>587.274</c:v>
                </c:pt>
                <c:pt idx="2414">
                  <c:v>606.53800000000001</c:v>
                </c:pt>
                <c:pt idx="2415">
                  <c:v>606.65899999999999</c:v>
                </c:pt>
                <c:pt idx="2416">
                  <c:v>631.79600000000005</c:v>
                </c:pt>
                <c:pt idx="2417">
                  <c:v>656.78700000000003</c:v>
                </c:pt>
                <c:pt idx="2418">
                  <c:v>684.80100000000004</c:v>
                </c:pt>
                <c:pt idx="2419">
                  <c:v>722.97699999999998</c:v>
                </c:pt>
                <c:pt idx="2450">
                  <c:v>5263.73</c:v>
                </c:pt>
                <c:pt idx="2451">
                  <c:v>5249.43</c:v>
                </c:pt>
                <c:pt idx="2452">
                  <c:v>5247.58</c:v>
                </c:pt>
                <c:pt idx="2453">
                  <c:v>5061.95</c:v>
                </c:pt>
                <c:pt idx="2454">
                  <c:v>4658.5200000000004</c:v>
                </c:pt>
                <c:pt idx="2455">
                  <c:v>4714.5200000000004</c:v>
                </c:pt>
                <c:pt idx="2456">
                  <c:v>4781.58</c:v>
                </c:pt>
                <c:pt idx="2457">
                  <c:v>4618.38</c:v>
                </c:pt>
                <c:pt idx="2458">
                  <c:v>4656.67</c:v>
                </c:pt>
                <c:pt idx="2459">
                  <c:v>4412.62</c:v>
                </c:pt>
                <c:pt idx="2460">
                  <c:v>4622.7700000000004</c:v>
                </c:pt>
                <c:pt idx="2461">
                  <c:v>4679.66</c:v>
                </c:pt>
                <c:pt idx="2462">
                  <c:v>4777.7</c:v>
                </c:pt>
                <c:pt idx="2463">
                  <c:v>4702.42</c:v>
                </c:pt>
                <c:pt idx="2464">
                  <c:v>4745.3500000000004</c:v>
                </c:pt>
                <c:pt idx="2465">
                  <c:v>4977.72</c:v>
                </c:pt>
                <c:pt idx="2466">
                  <c:v>5137.63</c:v>
                </c:pt>
                <c:pt idx="2467">
                  <c:v>4905.3999999999996</c:v>
                </c:pt>
                <c:pt idx="2468">
                  <c:v>5021.6099999999997</c:v>
                </c:pt>
                <c:pt idx="2469">
                  <c:v>5236.37</c:v>
                </c:pt>
                <c:pt idx="2470">
                  <c:v>5533.19</c:v>
                </c:pt>
                <c:pt idx="2471">
                  <c:v>5568.55</c:v>
                </c:pt>
                <c:pt idx="2472">
                  <c:v>5631.3</c:v>
                </c:pt>
                <c:pt idx="2473">
                  <c:v>5680.23</c:v>
                </c:pt>
                <c:pt idx="2548">
                  <c:v>7333.06</c:v>
                </c:pt>
                <c:pt idx="2549">
                  <c:v>7337.13</c:v>
                </c:pt>
                <c:pt idx="2550">
                  <c:v>7816.46</c:v>
                </c:pt>
                <c:pt idx="2551">
                  <c:v>8196.36</c:v>
                </c:pt>
                <c:pt idx="2552">
                  <c:v>8378.4500000000007</c:v>
                </c:pt>
                <c:pt idx="2553">
                  <c:v>8495.1299999999992</c:v>
                </c:pt>
                <c:pt idx="2554">
                  <c:v>8358</c:v>
                </c:pt>
                <c:pt idx="2555">
                  <c:v>8603.7099999999991</c:v>
                </c:pt>
                <c:pt idx="2556">
                  <c:v>9096.06</c:v>
                </c:pt>
                <c:pt idx="2557">
                  <c:v>9610.4</c:v>
                </c:pt>
                <c:pt idx="2558">
                  <c:v>9564.73</c:v>
                </c:pt>
                <c:pt idx="2559">
                  <c:v>9465.59</c:v>
                </c:pt>
                <c:pt idx="2560">
                  <c:v>9549.1200000000008</c:v>
                </c:pt>
                <c:pt idx="2561">
                  <c:v>9972.3799999999992</c:v>
                </c:pt>
                <c:pt idx="2562">
                  <c:v>10213</c:v>
                </c:pt>
                <c:pt idx="2563">
                  <c:v>10629.5</c:v>
                </c:pt>
                <c:pt idx="2564">
                  <c:v>11372.3</c:v>
                </c:pt>
                <c:pt idx="2565">
                  <c:v>12080.2</c:v>
                </c:pt>
                <c:pt idx="2566">
                  <c:v>12219.9</c:v>
                </c:pt>
                <c:pt idx="2567">
                  <c:v>11915.1</c:v>
                </c:pt>
                <c:pt idx="2568">
                  <c:v>12322.7</c:v>
                </c:pt>
                <c:pt idx="2569">
                  <c:v>12693.6</c:v>
                </c:pt>
                <c:pt idx="2570">
                  <c:v>13157.5</c:v>
                </c:pt>
                <c:pt idx="2571">
                  <c:v>13430.7</c:v>
                </c:pt>
                <c:pt idx="2602">
                  <c:v>3092.62</c:v>
                </c:pt>
                <c:pt idx="2603">
                  <c:v>2991.59</c:v>
                </c:pt>
                <c:pt idx="2604">
                  <c:v>2887.29</c:v>
                </c:pt>
                <c:pt idx="2605">
                  <c:v>2790.3</c:v>
                </c:pt>
                <c:pt idx="2606">
                  <c:v>2726.6</c:v>
                </c:pt>
                <c:pt idx="2607">
                  <c:v>2834.9</c:v>
                </c:pt>
                <c:pt idx="2608">
                  <c:v>2967.41</c:v>
                </c:pt>
                <c:pt idx="2609">
                  <c:v>3051.66</c:v>
                </c:pt>
                <c:pt idx="2610">
                  <c:v>3115.03</c:v>
                </c:pt>
                <c:pt idx="2611">
                  <c:v>3091.2</c:v>
                </c:pt>
                <c:pt idx="2612">
                  <c:v>2916.09</c:v>
                </c:pt>
                <c:pt idx="2613">
                  <c:v>2864.19</c:v>
                </c:pt>
                <c:pt idx="2614">
                  <c:v>2780.07</c:v>
                </c:pt>
                <c:pt idx="2615">
                  <c:v>2698.82</c:v>
                </c:pt>
                <c:pt idx="2616">
                  <c:v>2709.65</c:v>
                </c:pt>
                <c:pt idx="2617">
                  <c:v>2704.3</c:v>
                </c:pt>
                <c:pt idx="2618">
                  <c:v>2681.42</c:v>
                </c:pt>
                <c:pt idx="2619">
                  <c:v>2683.84</c:v>
                </c:pt>
                <c:pt idx="2620">
                  <c:v>2696.52</c:v>
                </c:pt>
                <c:pt idx="2621">
                  <c:v>2743.62</c:v>
                </c:pt>
                <c:pt idx="2622">
                  <c:v>2752.91</c:v>
                </c:pt>
                <c:pt idx="2623">
                  <c:v>2567.0300000000002</c:v>
                </c:pt>
                <c:pt idx="2624">
                  <c:v>2747.07</c:v>
                </c:pt>
                <c:pt idx="2625">
                  <c:v>2916.02</c:v>
                </c:pt>
                <c:pt idx="2661">
                  <c:v>12346.9</c:v>
                </c:pt>
                <c:pt idx="2662">
                  <c:v>13587.2</c:v>
                </c:pt>
                <c:pt idx="2663">
                  <c:v>14229.3</c:v>
                </c:pt>
                <c:pt idx="2664">
                  <c:v>14739.5</c:v>
                </c:pt>
                <c:pt idx="2665">
                  <c:v>14416</c:v>
                </c:pt>
                <c:pt idx="2666">
                  <c:v>15389.2</c:v>
                </c:pt>
                <c:pt idx="2667">
                  <c:v>15901.5</c:v>
                </c:pt>
                <c:pt idx="2668">
                  <c:v>16677.3</c:v>
                </c:pt>
                <c:pt idx="2669">
                  <c:v>17573</c:v>
                </c:pt>
                <c:pt idx="2670">
                  <c:v>18302.599999999999</c:v>
                </c:pt>
                <c:pt idx="2671">
                  <c:v>19073.099999999999</c:v>
                </c:pt>
                <c:pt idx="2672">
                  <c:v>20023.400000000001</c:v>
                </c:pt>
                <c:pt idx="2673">
                  <c:v>21055.5</c:v>
                </c:pt>
                <c:pt idx="2674">
                  <c:v>21501.599999999999</c:v>
                </c:pt>
                <c:pt idx="2675">
                  <c:v>20032.400000000001</c:v>
                </c:pt>
                <c:pt idx="2676">
                  <c:v>19627.2</c:v>
                </c:pt>
                <c:pt idx="2677">
                  <c:v>20208.599999999999</c:v>
                </c:pt>
                <c:pt idx="2678">
                  <c:v>19891.400000000001</c:v>
                </c:pt>
                <c:pt idx="2679">
                  <c:v>19761.3</c:v>
                </c:pt>
                <c:pt idx="2710">
                  <c:v>13532.5</c:v>
                </c:pt>
                <c:pt idx="2711">
                  <c:v>11990.5</c:v>
                </c:pt>
                <c:pt idx="2712">
                  <c:v>10530</c:v>
                </c:pt>
                <c:pt idx="2713">
                  <c:v>8910.57</c:v>
                </c:pt>
                <c:pt idx="2714">
                  <c:v>8927.2099999999991</c:v>
                </c:pt>
                <c:pt idx="2715">
                  <c:v>9102.06</c:v>
                </c:pt>
                <c:pt idx="2716">
                  <c:v>9771.98</c:v>
                </c:pt>
                <c:pt idx="2717">
                  <c:v>10004.5</c:v>
                </c:pt>
                <c:pt idx="2718">
                  <c:v>9984.16</c:v>
                </c:pt>
                <c:pt idx="2719">
                  <c:v>10566.3</c:v>
                </c:pt>
                <c:pt idx="2720">
                  <c:v>11154.4</c:v>
                </c:pt>
                <c:pt idx="2721">
                  <c:v>11471.2</c:v>
                </c:pt>
                <c:pt idx="2722">
                  <c:v>11597</c:v>
                </c:pt>
                <c:pt idx="2723">
                  <c:v>12000.5</c:v>
                </c:pt>
                <c:pt idx="2724">
                  <c:v>12662.2</c:v>
                </c:pt>
                <c:pt idx="2725">
                  <c:v>14057.2</c:v>
                </c:pt>
                <c:pt idx="2726">
                  <c:v>15740.8</c:v>
                </c:pt>
                <c:pt idx="2727">
                  <c:v>16883</c:v>
                </c:pt>
                <c:pt idx="2728">
                  <c:v>17586.400000000001</c:v>
                </c:pt>
                <c:pt idx="2729">
                  <c:v>17853.099999999999</c:v>
                </c:pt>
                <c:pt idx="2730">
                  <c:v>18290.900000000001</c:v>
                </c:pt>
                <c:pt idx="2731">
                  <c:v>18796.2</c:v>
                </c:pt>
                <c:pt idx="2818">
                  <c:v>22908</c:v>
                </c:pt>
                <c:pt idx="2819">
                  <c:v>22487.7</c:v>
                </c:pt>
                <c:pt idx="2820">
                  <c:v>23955.7</c:v>
                </c:pt>
                <c:pt idx="2821">
                  <c:v>23547.8</c:v>
                </c:pt>
                <c:pt idx="2822">
                  <c:v>24426.7</c:v>
                </c:pt>
                <c:pt idx="2823">
                  <c:v>25451.1</c:v>
                </c:pt>
                <c:pt idx="2824">
                  <c:v>25511.7</c:v>
                </c:pt>
                <c:pt idx="2825">
                  <c:v>25743.4</c:v>
                </c:pt>
                <c:pt idx="2826">
                  <c:v>26712.1</c:v>
                </c:pt>
                <c:pt idx="2827">
                  <c:v>27695.200000000001</c:v>
                </c:pt>
                <c:pt idx="2828">
                  <c:v>28784</c:v>
                </c:pt>
                <c:pt idx="2829">
                  <c:v>29621.7</c:v>
                </c:pt>
                <c:pt idx="2830">
                  <c:v>29866.799999999999</c:v>
                </c:pt>
                <c:pt idx="2831">
                  <c:v>29921.5</c:v>
                </c:pt>
                <c:pt idx="2832">
                  <c:v>30468.2</c:v>
                </c:pt>
                <c:pt idx="2833">
                  <c:v>30906.400000000001</c:v>
                </c:pt>
                <c:pt idx="2834">
                  <c:v>31566.799999999999</c:v>
                </c:pt>
                <c:pt idx="2835">
                  <c:v>32702.6</c:v>
                </c:pt>
                <c:pt idx="2836">
                  <c:v>33500</c:v>
                </c:pt>
                <c:pt idx="2837">
                  <c:v>32656.1</c:v>
                </c:pt>
                <c:pt idx="2838">
                  <c:v>31906.7</c:v>
                </c:pt>
                <c:pt idx="2839">
                  <c:v>31227.3</c:v>
                </c:pt>
                <c:pt idx="2840">
                  <c:v>30017</c:v>
                </c:pt>
                <c:pt idx="2872">
                  <c:v>18358.900000000001</c:v>
                </c:pt>
                <c:pt idx="2873">
                  <c:v>16265.6</c:v>
                </c:pt>
                <c:pt idx="2874">
                  <c:v>16166.6</c:v>
                </c:pt>
                <c:pt idx="2875">
                  <c:v>16159.8</c:v>
                </c:pt>
                <c:pt idx="2876">
                  <c:v>16624</c:v>
                </c:pt>
                <c:pt idx="2877">
                  <c:v>17669</c:v>
                </c:pt>
                <c:pt idx="2878">
                  <c:v>18492.7</c:v>
                </c:pt>
                <c:pt idx="2879">
                  <c:v>18354.8</c:v>
                </c:pt>
                <c:pt idx="2880">
                  <c:v>18328.8</c:v>
                </c:pt>
                <c:pt idx="2881">
                  <c:v>18655.7</c:v>
                </c:pt>
                <c:pt idx="2882">
                  <c:v>19491.099999999999</c:v>
                </c:pt>
                <c:pt idx="2883">
                  <c:v>20170.5</c:v>
                </c:pt>
                <c:pt idx="2884">
                  <c:v>20643.8</c:v>
                </c:pt>
                <c:pt idx="2885">
                  <c:v>21427.4</c:v>
                </c:pt>
                <c:pt idx="2886">
                  <c:v>22436.799999999999</c:v>
                </c:pt>
                <c:pt idx="2887">
                  <c:v>23918.7</c:v>
                </c:pt>
                <c:pt idx="2888">
                  <c:v>25528.6</c:v>
                </c:pt>
                <c:pt idx="2889">
                  <c:v>26835.7</c:v>
                </c:pt>
                <c:pt idx="2890">
                  <c:v>27438.799999999999</c:v>
                </c:pt>
                <c:pt idx="2891">
                  <c:v>26053.200000000001</c:v>
                </c:pt>
                <c:pt idx="2892">
                  <c:v>26618.9</c:v>
                </c:pt>
                <c:pt idx="2893">
                  <c:v>27047</c:v>
                </c:pt>
                <c:pt idx="2894">
                  <c:v>26733.4</c:v>
                </c:pt>
                <c:pt idx="2895">
                  <c:v>26456.799999999999</c:v>
                </c:pt>
                <c:pt idx="2926">
                  <c:v>32716.7</c:v>
                </c:pt>
                <c:pt idx="2927">
                  <c:v>33056.199999999997</c:v>
                </c:pt>
                <c:pt idx="2928">
                  <c:v>33598</c:v>
                </c:pt>
                <c:pt idx="2929">
                  <c:v>33456.199999999997</c:v>
                </c:pt>
                <c:pt idx="2930">
                  <c:v>35185.800000000003</c:v>
                </c:pt>
                <c:pt idx="2931">
                  <c:v>36075.800000000003</c:v>
                </c:pt>
                <c:pt idx="2932">
                  <c:v>36889.1</c:v>
                </c:pt>
                <c:pt idx="2933">
                  <c:v>37911.1</c:v>
                </c:pt>
                <c:pt idx="2934">
                  <c:v>38589.699999999997</c:v>
                </c:pt>
                <c:pt idx="2935">
                  <c:v>39447.1</c:v>
                </c:pt>
                <c:pt idx="2936">
                  <c:v>40702.699999999997</c:v>
                </c:pt>
                <c:pt idx="2937">
                  <c:v>40843</c:v>
                </c:pt>
                <c:pt idx="2938">
                  <c:v>40902.400000000001</c:v>
                </c:pt>
                <c:pt idx="2939">
                  <c:v>40947.9</c:v>
                </c:pt>
                <c:pt idx="2940">
                  <c:v>41780.1</c:v>
                </c:pt>
                <c:pt idx="2941">
                  <c:v>42683.9</c:v>
                </c:pt>
                <c:pt idx="2942">
                  <c:v>43988.1</c:v>
                </c:pt>
                <c:pt idx="2943">
                  <c:v>44486.9</c:v>
                </c:pt>
                <c:pt idx="2944">
                  <c:v>43879.6</c:v>
                </c:pt>
                <c:pt idx="2945">
                  <c:v>41172.300000000003</c:v>
                </c:pt>
                <c:pt idx="2946">
                  <c:v>41558.300000000003</c:v>
                </c:pt>
                <c:pt idx="2947">
                  <c:v>41830.9</c:v>
                </c:pt>
                <c:pt idx="2948">
                  <c:v>41524.300000000003</c:v>
                </c:pt>
                <c:pt idx="2949">
                  <c:v>41524.5</c:v>
                </c:pt>
                <c:pt idx="2980">
                  <c:v>3049.72</c:v>
                </c:pt>
                <c:pt idx="2981">
                  <c:v>2811.25</c:v>
                </c:pt>
                <c:pt idx="2982">
                  <c:v>2735.79</c:v>
                </c:pt>
                <c:pt idx="2983">
                  <c:v>2504.8000000000002</c:v>
                </c:pt>
                <c:pt idx="2984">
                  <c:v>2439.92</c:v>
                </c:pt>
                <c:pt idx="2985">
                  <c:v>2315.0700000000002</c:v>
                </c:pt>
                <c:pt idx="2986">
                  <c:v>2180.73</c:v>
                </c:pt>
                <c:pt idx="2987">
                  <c:v>2126.69</c:v>
                </c:pt>
                <c:pt idx="2988">
                  <c:v>2092.23</c:v>
                </c:pt>
                <c:pt idx="2989">
                  <c:v>2102.58</c:v>
                </c:pt>
                <c:pt idx="2990">
                  <c:v>2078.52</c:v>
                </c:pt>
                <c:pt idx="2991">
                  <c:v>2089.73</c:v>
                </c:pt>
                <c:pt idx="2992">
                  <c:v>2113.63</c:v>
                </c:pt>
                <c:pt idx="2993">
                  <c:v>2150.4899999999998</c:v>
                </c:pt>
                <c:pt idx="2994">
                  <c:v>2201.61</c:v>
                </c:pt>
                <c:pt idx="2995">
                  <c:v>2239.7800000000002</c:v>
                </c:pt>
                <c:pt idx="2996">
                  <c:v>2314.62</c:v>
                </c:pt>
                <c:pt idx="2997">
                  <c:v>2398.7199999999998</c:v>
                </c:pt>
                <c:pt idx="2998">
                  <c:v>2502.1</c:v>
                </c:pt>
                <c:pt idx="2999">
                  <c:v>2589.58</c:v>
                </c:pt>
                <c:pt idx="3000">
                  <c:v>2665.35</c:v>
                </c:pt>
                <c:pt idx="3001">
                  <c:v>2767.05</c:v>
                </c:pt>
                <c:pt idx="3002">
                  <c:v>2807.04</c:v>
                </c:pt>
                <c:pt idx="3003">
                  <c:v>2902.55</c:v>
                </c:pt>
                <c:pt idx="3034">
                  <c:v>6655.25</c:v>
                </c:pt>
                <c:pt idx="3035">
                  <c:v>6703.17</c:v>
                </c:pt>
                <c:pt idx="3036">
                  <c:v>6827.98</c:v>
                </c:pt>
                <c:pt idx="3037">
                  <c:v>6920.62</c:v>
                </c:pt>
                <c:pt idx="3038">
                  <c:v>7003.25</c:v>
                </c:pt>
                <c:pt idx="3039">
                  <c:v>7142.04</c:v>
                </c:pt>
                <c:pt idx="3040">
                  <c:v>7353.49</c:v>
                </c:pt>
                <c:pt idx="3041">
                  <c:v>7504.25</c:v>
                </c:pt>
                <c:pt idx="3042">
                  <c:v>7929.49</c:v>
                </c:pt>
                <c:pt idx="3043">
                  <c:v>8028.55</c:v>
                </c:pt>
                <c:pt idx="3044">
                  <c:v>7602.7</c:v>
                </c:pt>
                <c:pt idx="3045">
                  <c:v>7599.77</c:v>
                </c:pt>
                <c:pt idx="3046">
                  <c:v>7422.22</c:v>
                </c:pt>
                <c:pt idx="3047">
                  <c:v>7942.22</c:v>
                </c:pt>
                <c:pt idx="3048">
                  <c:v>8151.77</c:v>
                </c:pt>
                <c:pt idx="3049">
                  <c:v>8060.27</c:v>
                </c:pt>
                <c:pt idx="3050">
                  <c:v>8808.52</c:v>
                </c:pt>
                <c:pt idx="3051">
                  <c:v>9313.4599999999991</c:v>
                </c:pt>
                <c:pt idx="3052">
                  <c:v>10033.799999999999</c:v>
                </c:pt>
                <c:pt idx="3053">
                  <c:v>9898.8700000000008</c:v>
                </c:pt>
                <c:pt idx="3054">
                  <c:v>9993.76</c:v>
                </c:pt>
                <c:pt idx="3055">
                  <c:v>9986.35</c:v>
                </c:pt>
                <c:pt idx="3056">
                  <c:v>9829.11</c:v>
                </c:pt>
                <c:pt idx="3057">
                  <c:v>9710.16</c:v>
                </c:pt>
                <c:pt idx="3088">
                  <c:v>4768.37</c:v>
                </c:pt>
                <c:pt idx="3089">
                  <c:v>4717.5</c:v>
                </c:pt>
                <c:pt idx="3090">
                  <c:v>5111.1099999999997</c:v>
                </c:pt>
                <c:pt idx="3091">
                  <c:v>5374.93</c:v>
                </c:pt>
                <c:pt idx="3092">
                  <c:v>5396.14</c:v>
                </c:pt>
                <c:pt idx="3093">
                  <c:v>5590.12</c:v>
                </c:pt>
                <c:pt idx="3094">
                  <c:v>5885.05</c:v>
                </c:pt>
                <c:pt idx="3095">
                  <c:v>6249.92</c:v>
                </c:pt>
                <c:pt idx="3096">
                  <c:v>6579.67</c:v>
                </c:pt>
                <c:pt idx="3097">
                  <c:v>6910.08</c:v>
                </c:pt>
                <c:pt idx="3098">
                  <c:v>7186.73</c:v>
                </c:pt>
                <c:pt idx="3099">
                  <c:v>7203.77</c:v>
                </c:pt>
                <c:pt idx="3100">
                  <c:v>7504.78</c:v>
                </c:pt>
                <c:pt idx="3101">
                  <c:v>7373.49</c:v>
                </c:pt>
                <c:pt idx="3102">
                  <c:v>7359.83</c:v>
                </c:pt>
                <c:pt idx="3103">
                  <c:v>7924.53</c:v>
                </c:pt>
                <c:pt idx="3104">
                  <c:v>8644.42</c:v>
                </c:pt>
                <c:pt idx="3105">
                  <c:v>9244.6200000000008</c:v>
                </c:pt>
                <c:pt idx="3106">
                  <c:v>9595.58</c:v>
                </c:pt>
                <c:pt idx="3107">
                  <c:v>9792.3700000000008</c:v>
                </c:pt>
                <c:pt idx="3108">
                  <c:v>10411.799999999999</c:v>
                </c:pt>
                <c:pt idx="3109">
                  <c:v>10738.3</c:v>
                </c:pt>
                <c:pt idx="3110">
                  <c:v>11015.7</c:v>
                </c:pt>
                <c:pt idx="3111">
                  <c:v>11323.4</c:v>
                </c:pt>
                <c:pt idx="3142">
                  <c:v>7346.16</c:v>
                </c:pt>
                <c:pt idx="3143">
                  <c:v>7486.12</c:v>
                </c:pt>
                <c:pt idx="3144">
                  <c:v>7473.07</c:v>
                </c:pt>
                <c:pt idx="3145">
                  <c:v>7453.04</c:v>
                </c:pt>
                <c:pt idx="3146">
                  <c:v>7602.65</c:v>
                </c:pt>
                <c:pt idx="3147">
                  <c:v>7608.78</c:v>
                </c:pt>
                <c:pt idx="3148">
                  <c:v>7578.9</c:v>
                </c:pt>
                <c:pt idx="3149">
                  <c:v>7744.64</c:v>
                </c:pt>
                <c:pt idx="3150">
                  <c:v>7836.13</c:v>
                </c:pt>
                <c:pt idx="3151">
                  <c:v>7316.18</c:v>
                </c:pt>
                <c:pt idx="3152">
                  <c:v>7250.83</c:v>
                </c:pt>
                <c:pt idx="3153">
                  <c:v>7395.79</c:v>
                </c:pt>
                <c:pt idx="3154">
                  <c:v>7551.55</c:v>
                </c:pt>
                <c:pt idx="3155">
                  <c:v>7611.27</c:v>
                </c:pt>
                <c:pt idx="3156">
                  <c:v>8084.48</c:v>
                </c:pt>
                <c:pt idx="3157">
                  <c:v>8359</c:v>
                </c:pt>
                <c:pt idx="3158">
                  <c:v>8573.77</c:v>
                </c:pt>
                <c:pt idx="3159">
                  <c:v>8611.16</c:v>
                </c:pt>
                <c:pt idx="3160">
                  <c:v>9004.6</c:v>
                </c:pt>
                <c:pt idx="3161">
                  <c:v>8905.86</c:v>
                </c:pt>
                <c:pt idx="3162">
                  <c:v>9019.32</c:v>
                </c:pt>
                <c:pt idx="3163">
                  <c:v>9569.4</c:v>
                </c:pt>
                <c:pt idx="3164">
                  <c:v>9900.08</c:v>
                </c:pt>
                <c:pt idx="3165">
                  <c:v>10135.4</c:v>
                </c:pt>
                <c:pt idx="3196">
                  <c:v>6023.21</c:v>
                </c:pt>
                <c:pt idx="3197">
                  <c:v>5976.69</c:v>
                </c:pt>
                <c:pt idx="3198">
                  <c:v>6136.45</c:v>
                </c:pt>
                <c:pt idx="3199">
                  <c:v>6214.69</c:v>
                </c:pt>
                <c:pt idx="3200">
                  <c:v>6362.47</c:v>
                </c:pt>
                <c:pt idx="3201">
                  <c:v>6555.91</c:v>
                </c:pt>
                <c:pt idx="3202">
                  <c:v>6777.14</c:v>
                </c:pt>
                <c:pt idx="3203">
                  <c:v>7039.31</c:v>
                </c:pt>
                <c:pt idx="3204">
                  <c:v>7210.27</c:v>
                </c:pt>
                <c:pt idx="3205">
                  <c:v>7531.4</c:v>
                </c:pt>
                <c:pt idx="3206">
                  <c:v>7811.04</c:v>
                </c:pt>
                <c:pt idx="3207">
                  <c:v>7958.7</c:v>
                </c:pt>
                <c:pt idx="3208">
                  <c:v>8016.3</c:v>
                </c:pt>
                <c:pt idx="3209">
                  <c:v>8137.73</c:v>
                </c:pt>
                <c:pt idx="3210">
                  <c:v>8331.67</c:v>
                </c:pt>
                <c:pt idx="3211">
                  <c:v>8560.3799999999992</c:v>
                </c:pt>
                <c:pt idx="3212">
                  <c:v>8994.23</c:v>
                </c:pt>
                <c:pt idx="3213">
                  <c:v>9470.98</c:v>
                </c:pt>
                <c:pt idx="3214">
                  <c:v>9979.0400000000009</c:v>
                </c:pt>
                <c:pt idx="3215">
                  <c:v>10272.1</c:v>
                </c:pt>
                <c:pt idx="3216">
                  <c:v>10620.8</c:v>
                </c:pt>
                <c:pt idx="3217">
                  <c:v>10628.8</c:v>
                </c:pt>
                <c:pt idx="3218">
                  <c:v>10685</c:v>
                </c:pt>
                <c:pt idx="3219">
                  <c:v>10731.8</c:v>
                </c:pt>
                <c:pt idx="3250">
                  <c:v>4454.1400000000003</c:v>
                </c:pt>
                <c:pt idx="3251">
                  <c:v>4544.5</c:v>
                </c:pt>
                <c:pt idx="3252">
                  <c:v>4811.18</c:v>
                </c:pt>
                <c:pt idx="3253">
                  <c:v>5086.21</c:v>
                </c:pt>
                <c:pt idx="3254">
                  <c:v>5317.54</c:v>
                </c:pt>
                <c:pt idx="3255">
                  <c:v>5588.51</c:v>
                </c:pt>
                <c:pt idx="3256">
                  <c:v>5626.34</c:v>
                </c:pt>
                <c:pt idx="3257">
                  <c:v>5816.69</c:v>
                </c:pt>
                <c:pt idx="3258">
                  <c:v>5994.01</c:v>
                </c:pt>
                <c:pt idx="3259">
                  <c:v>6165.41</c:v>
                </c:pt>
                <c:pt idx="3260">
                  <c:v>6266.43</c:v>
                </c:pt>
                <c:pt idx="3261">
                  <c:v>6345.3</c:v>
                </c:pt>
                <c:pt idx="3262">
                  <c:v>6468.96</c:v>
                </c:pt>
                <c:pt idx="3263">
                  <c:v>6594.64</c:v>
                </c:pt>
                <c:pt idx="3264">
                  <c:v>6693.44</c:v>
                </c:pt>
                <c:pt idx="3265">
                  <c:v>6906.52</c:v>
                </c:pt>
                <c:pt idx="3266">
                  <c:v>7148.27</c:v>
                </c:pt>
                <c:pt idx="3267">
                  <c:v>7390.91</c:v>
                </c:pt>
                <c:pt idx="3268">
                  <c:v>7450.02</c:v>
                </c:pt>
                <c:pt idx="3269">
                  <c:v>7179.6</c:v>
                </c:pt>
                <c:pt idx="3270">
                  <c:v>7236.96</c:v>
                </c:pt>
                <c:pt idx="3271">
                  <c:v>7352.41</c:v>
                </c:pt>
                <c:pt idx="3272">
                  <c:v>7441.75</c:v>
                </c:pt>
                <c:pt idx="3273">
                  <c:v>7515.08</c:v>
                </c:pt>
                <c:pt idx="3304">
                  <c:v>1049.68</c:v>
                </c:pt>
                <c:pt idx="3305">
                  <c:v>1005.16</c:v>
                </c:pt>
                <c:pt idx="3306">
                  <c:v>1309.6400000000001</c:v>
                </c:pt>
                <c:pt idx="3307">
                  <c:v>1405.73</c:v>
                </c:pt>
                <c:pt idx="3308">
                  <c:v>1585.9</c:v>
                </c:pt>
                <c:pt idx="3309">
                  <c:v>1802.8</c:v>
                </c:pt>
                <c:pt idx="3310">
                  <c:v>2907.29</c:v>
                </c:pt>
                <c:pt idx="3311">
                  <c:v>7037.69</c:v>
                </c:pt>
                <c:pt idx="3312">
                  <c:v>8437.76</c:v>
                </c:pt>
                <c:pt idx="3313">
                  <c:v>10273.299999999999</c:v>
                </c:pt>
                <c:pt idx="3314">
                  <c:v>11769.2</c:v>
                </c:pt>
                <c:pt idx="3315">
                  <c:v>18638.2</c:v>
                </c:pt>
                <c:pt idx="3316">
                  <c:v>21587</c:v>
                </c:pt>
                <c:pt idx="3317">
                  <c:v>23857.3</c:v>
                </c:pt>
                <c:pt idx="3318">
                  <c:v>31943.5</c:v>
                </c:pt>
                <c:pt idx="3319">
                  <c:v>34031.699999999997</c:v>
                </c:pt>
                <c:pt idx="3320">
                  <c:v>33469.599999999999</c:v>
                </c:pt>
                <c:pt idx="3321">
                  <c:v>36794.699999999997</c:v>
                </c:pt>
                <c:pt idx="3322">
                  <c:v>40154.6</c:v>
                </c:pt>
                <c:pt idx="3323">
                  <c:v>35890.1</c:v>
                </c:pt>
                <c:pt idx="3324">
                  <c:v>34440.6</c:v>
                </c:pt>
                <c:pt idx="3325">
                  <c:v>35160.5</c:v>
                </c:pt>
                <c:pt idx="3326">
                  <c:v>35291.1</c:v>
                </c:pt>
                <c:pt idx="3327">
                  <c:v>32646.5</c:v>
                </c:pt>
                <c:pt idx="3360">
                  <c:v>1039.8599999999999</c:v>
                </c:pt>
                <c:pt idx="3361">
                  <c:v>1175.28</c:v>
                </c:pt>
                <c:pt idx="3362">
                  <c:v>1415.68</c:v>
                </c:pt>
                <c:pt idx="3363">
                  <c:v>1438.25</c:v>
                </c:pt>
                <c:pt idx="3364">
                  <c:v>1541.74</c:v>
                </c:pt>
                <c:pt idx="3365">
                  <c:v>1623.04</c:v>
                </c:pt>
                <c:pt idx="3366">
                  <c:v>1603.18</c:v>
                </c:pt>
                <c:pt idx="3367">
                  <c:v>1549.73</c:v>
                </c:pt>
                <c:pt idx="3368">
                  <c:v>1446.18</c:v>
                </c:pt>
                <c:pt idx="3369">
                  <c:v>1510.58</c:v>
                </c:pt>
                <c:pt idx="3370">
                  <c:v>1490.58</c:v>
                </c:pt>
                <c:pt idx="3371">
                  <c:v>1389.04</c:v>
                </c:pt>
                <c:pt idx="3372">
                  <c:v>1350.92</c:v>
                </c:pt>
                <c:pt idx="3373">
                  <c:v>1331.87</c:v>
                </c:pt>
                <c:pt idx="3374">
                  <c:v>1271.56</c:v>
                </c:pt>
                <c:pt idx="3375">
                  <c:v>1246.43</c:v>
                </c:pt>
                <c:pt idx="3376">
                  <c:v>1088.49</c:v>
                </c:pt>
                <c:pt idx="3377">
                  <c:v>1094.93</c:v>
                </c:pt>
                <c:pt idx="3378">
                  <c:v>1083.24</c:v>
                </c:pt>
                <c:pt idx="3379">
                  <c:v>1139.22</c:v>
                </c:pt>
                <c:pt idx="3380">
                  <c:v>1179.78</c:v>
                </c:pt>
                <c:pt idx="3381">
                  <c:v>1157.32</c:v>
                </c:pt>
                <c:pt idx="3415">
                  <c:v>9423.0499999999993</c:v>
                </c:pt>
                <c:pt idx="3416">
                  <c:v>9468.6299999999992</c:v>
                </c:pt>
                <c:pt idx="3417">
                  <c:v>10071</c:v>
                </c:pt>
                <c:pt idx="3418">
                  <c:v>10822.7</c:v>
                </c:pt>
                <c:pt idx="3419">
                  <c:v>12231.7</c:v>
                </c:pt>
                <c:pt idx="3420">
                  <c:v>13190.7</c:v>
                </c:pt>
                <c:pt idx="3421">
                  <c:v>13207.7</c:v>
                </c:pt>
                <c:pt idx="3422">
                  <c:v>14318.7</c:v>
                </c:pt>
                <c:pt idx="3423">
                  <c:v>15315.4</c:v>
                </c:pt>
                <c:pt idx="3424">
                  <c:v>16423.900000000001</c:v>
                </c:pt>
                <c:pt idx="3425">
                  <c:v>17810.7</c:v>
                </c:pt>
                <c:pt idx="3426">
                  <c:v>19054</c:v>
                </c:pt>
                <c:pt idx="3427">
                  <c:v>20859.900000000001</c:v>
                </c:pt>
                <c:pt idx="3428">
                  <c:v>23102.1</c:v>
                </c:pt>
                <c:pt idx="3429">
                  <c:v>24946.5</c:v>
                </c:pt>
                <c:pt idx="3430">
                  <c:v>23975</c:v>
                </c:pt>
                <c:pt idx="3431">
                  <c:v>20634.7</c:v>
                </c:pt>
                <c:pt idx="3432">
                  <c:v>21212.3</c:v>
                </c:pt>
                <c:pt idx="3433">
                  <c:v>23310.400000000001</c:v>
                </c:pt>
                <c:pt idx="3434">
                  <c:v>24272.9</c:v>
                </c:pt>
                <c:pt idx="3435">
                  <c:v>24482</c:v>
                </c:pt>
                <c:pt idx="3466">
                  <c:v>640.59799999999996</c:v>
                </c:pt>
                <c:pt idx="3467">
                  <c:v>574.53300000000002</c:v>
                </c:pt>
                <c:pt idx="3468">
                  <c:v>506.56</c:v>
                </c:pt>
                <c:pt idx="3469">
                  <c:v>553.45600000000002</c:v>
                </c:pt>
                <c:pt idx="3470">
                  <c:v>552.05399999999997</c:v>
                </c:pt>
                <c:pt idx="3471">
                  <c:v>567.14499999999998</c:v>
                </c:pt>
                <c:pt idx="3472">
                  <c:v>618.19500000000005</c:v>
                </c:pt>
                <c:pt idx="3473">
                  <c:v>618.952</c:v>
                </c:pt>
                <c:pt idx="3474">
                  <c:v>580.58799999999997</c:v>
                </c:pt>
                <c:pt idx="3475">
                  <c:v>593.38400000000001</c:v>
                </c:pt>
                <c:pt idx="3476">
                  <c:v>611.63699999999994</c:v>
                </c:pt>
                <c:pt idx="3477">
                  <c:v>643.57299999999998</c:v>
                </c:pt>
                <c:pt idx="3478">
                  <c:v>634.721</c:v>
                </c:pt>
                <c:pt idx="3479">
                  <c:v>603.39499999999998</c:v>
                </c:pt>
                <c:pt idx="3480">
                  <c:v>666.07799999999997</c:v>
                </c:pt>
                <c:pt idx="3481">
                  <c:v>724.255</c:v>
                </c:pt>
                <c:pt idx="3482">
                  <c:v>780.95299999999997</c:v>
                </c:pt>
                <c:pt idx="3483">
                  <c:v>847.154</c:v>
                </c:pt>
                <c:pt idx="3484">
                  <c:v>913.78099999999995</c:v>
                </c:pt>
                <c:pt idx="3485">
                  <c:v>968.23699999999997</c:v>
                </c:pt>
                <c:pt idx="3486">
                  <c:v>1061.51</c:v>
                </c:pt>
                <c:pt idx="3487">
                  <c:v>1149.8399999999999</c:v>
                </c:pt>
                <c:pt idx="3488">
                  <c:v>1218.33</c:v>
                </c:pt>
                <c:pt idx="3489">
                  <c:v>1310.69</c:v>
                </c:pt>
                <c:pt idx="3618">
                  <c:v>6069.79</c:v>
                </c:pt>
                <c:pt idx="3619">
                  <c:v>5850.72</c:v>
                </c:pt>
                <c:pt idx="3620">
                  <c:v>6131.46</c:v>
                </c:pt>
                <c:pt idx="3621">
                  <c:v>6174.28</c:v>
                </c:pt>
                <c:pt idx="3622">
                  <c:v>6398.13</c:v>
                </c:pt>
                <c:pt idx="3623">
                  <c:v>6474.18</c:v>
                </c:pt>
                <c:pt idx="3624">
                  <c:v>6706.6</c:v>
                </c:pt>
                <c:pt idx="3625">
                  <c:v>6489.17</c:v>
                </c:pt>
                <c:pt idx="3626">
                  <c:v>6511.8</c:v>
                </c:pt>
                <c:pt idx="3627">
                  <c:v>7030.03</c:v>
                </c:pt>
                <c:pt idx="3628">
                  <c:v>6869.74</c:v>
                </c:pt>
                <c:pt idx="3629">
                  <c:v>6980.88</c:v>
                </c:pt>
                <c:pt idx="3630">
                  <c:v>7190.7</c:v>
                </c:pt>
                <c:pt idx="3631">
                  <c:v>7253.83</c:v>
                </c:pt>
                <c:pt idx="3632">
                  <c:v>7621.77</c:v>
                </c:pt>
                <c:pt idx="3633">
                  <c:v>7642.56</c:v>
                </c:pt>
                <c:pt idx="3634">
                  <c:v>7731.73</c:v>
                </c:pt>
                <c:pt idx="3635">
                  <c:v>7598.67</c:v>
                </c:pt>
                <c:pt idx="3636">
                  <c:v>7600.19</c:v>
                </c:pt>
                <c:pt idx="3637">
                  <c:v>7427.55</c:v>
                </c:pt>
                <c:pt idx="3638">
                  <c:v>7365.99</c:v>
                </c:pt>
                <c:pt idx="3639">
                  <c:v>7439.91</c:v>
                </c:pt>
                <c:pt idx="3640">
                  <c:v>7544.46</c:v>
                </c:pt>
                <c:pt idx="3641">
                  <c:v>7695.18</c:v>
                </c:pt>
                <c:pt idx="3672">
                  <c:v>27876.7</c:v>
                </c:pt>
                <c:pt idx="3673">
                  <c:v>26061.4</c:v>
                </c:pt>
                <c:pt idx="3674">
                  <c:v>25012.2</c:v>
                </c:pt>
                <c:pt idx="3675">
                  <c:v>24689.7</c:v>
                </c:pt>
                <c:pt idx="3676">
                  <c:v>25481.7</c:v>
                </c:pt>
                <c:pt idx="3677">
                  <c:v>26390.5</c:v>
                </c:pt>
                <c:pt idx="3678">
                  <c:v>27243</c:v>
                </c:pt>
                <c:pt idx="3679">
                  <c:v>28847.7</c:v>
                </c:pt>
                <c:pt idx="3680">
                  <c:v>30218.7</c:v>
                </c:pt>
                <c:pt idx="3681">
                  <c:v>31327</c:v>
                </c:pt>
                <c:pt idx="3682">
                  <c:v>32926.400000000001</c:v>
                </c:pt>
                <c:pt idx="3683">
                  <c:v>33601.699999999997</c:v>
                </c:pt>
                <c:pt idx="3684">
                  <c:v>34135.199999999997</c:v>
                </c:pt>
                <c:pt idx="3685">
                  <c:v>34739.199999999997</c:v>
                </c:pt>
                <c:pt idx="3686">
                  <c:v>36067.300000000003</c:v>
                </c:pt>
                <c:pt idx="3687">
                  <c:v>36992.199999999997</c:v>
                </c:pt>
                <c:pt idx="3688">
                  <c:v>38475.800000000003</c:v>
                </c:pt>
                <c:pt idx="3689">
                  <c:v>40356.5</c:v>
                </c:pt>
                <c:pt idx="3690">
                  <c:v>40287</c:v>
                </c:pt>
                <c:pt idx="3691">
                  <c:v>36671.300000000003</c:v>
                </c:pt>
                <c:pt idx="3692">
                  <c:v>37731.5</c:v>
                </c:pt>
                <c:pt idx="3693">
                  <c:v>38617.9</c:v>
                </c:pt>
                <c:pt idx="3694">
                  <c:v>38047.199999999997</c:v>
                </c:pt>
                <c:pt idx="3695">
                  <c:v>37346.9</c:v>
                </c:pt>
                <c:pt idx="3726">
                  <c:v>29290.1</c:v>
                </c:pt>
                <c:pt idx="3727">
                  <c:v>29519.8</c:v>
                </c:pt>
                <c:pt idx="3728">
                  <c:v>29807.3</c:v>
                </c:pt>
                <c:pt idx="3729">
                  <c:v>29480.2</c:v>
                </c:pt>
                <c:pt idx="3730">
                  <c:v>30030.6</c:v>
                </c:pt>
                <c:pt idx="3731">
                  <c:v>30534.799999999999</c:v>
                </c:pt>
                <c:pt idx="3732">
                  <c:v>30751.7</c:v>
                </c:pt>
                <c:pt idx="3733">
                  <c:v>31312.3</c:v>
                </c:pt>
                <c:pt idx="3734">
                  <c:v>32251</c:v>
                </c:pt>
                <c:pt idx="3735">
                  <c:v>33141.800000000003</c:v>
                </c:pt>
                <c:pt idx="3736">
                  <c:v>34127.1</c:v>
                </c:pt>
                <c:pt idx="3737">
                  <c:v>34501.599999999999</c:v>
                </c:pt>
                <c:pt idx="3738">
                  <c:v>34570</c:v>
                </c:pt>
                <c:pt idx="3739">
                  <c:v>34634.800000000003</c:v>
                </c:pt>
                <c:pt idx="3740">
                  <c:v>35255.800000000003</c:v>
                </c:pt>
                <c:pt idx="3741">
                  <c:v>35630.300000000003</c:v>
                </c:pt>
                <c:pt idx="3742">
                  <c:v>36255.699999999997</c:v>
                </c:pt>
                <c:pt idx="3743">
                  <c:v>36855.699999999997</c:v>
                </c:pt>
                <c:pt idx="3744">
                  <c:v>36620.800000000003</c:v>
                </c:pt>
                <c:pt idx="3745">
                  <c:v>35286.400000000001</c:v>
                </c:pt>
                <c:pt idx="3746">
                  <c:v>35718.300000000003</c:v>
                </c:pt>
                <c:pt idx="3747">
                  <c:v>36263.5</c:v>
                </c:pt>
                <c:pt idx="3748">
                  <c:v>36084.6</c:v>
                </c:pt>
                <c:pt idx="3749">
                  <c:v>35969.1</c:v>
                </c:pt>
                <c:pt idx="3843">
                  <c:v>19147.3</c:v>
                </c:pt>
                <c:pt idx="3844">
                  <c:v>19777.900000000001</c:v>
                </c:pt>
                <c:pt idx="3845">
                  <c:v>18662.400000000001</c:v>
                </c:pt>
                <c:pt idx="3846">
                  <c:v>18893.2</c:v>
                </c:pt>
                <c:pt idx="3847">
                  <c:v>19088.099999999999</c:v>
                </c:pt>
                <c:pt idx="3848">
                  <c:v>19523.8</c:v>
                </c:pt>
                <c:pt idx="3849">
                  <c:v>19716.5</c:v>
                </c:pt>
                <c:pt idx="3850">
                  <c:v>20321.599999999999</c:v>
                </c:pt>
                <c:pt idx="3851">
                  <c:v>20503.599999999999</c:v>
                </c:pt>
                <c:pt idx="3852">
                  <c:v>18213.099999999999</c:v>
                </c:pt>
                <c:pt idx="3853">
                  <c:v>17438.5</c:v>
                </c:pt>
                <c:pt idx="3854">
                  <c:v>17387.8</c:v>
                </c:pt>
                <c:pt idx="3855">
                  <c:v>16936.3</c:v>
                </c:pt>
                <c:pt idx="3856">
                  <c:v>16953.2</c:v>
                </c:pt>
                <c:pt idx="3857">
                  <c:v>16782.099999999999</c:v>
                </c:pt>
                <c:pt idx="3858">
                  <c:v>16883.900000000001</c:v>
                </c:pt>
                <c:pt idx="3859">
                  <c:v>16679</c:v>
                </c:pt>
                <c:pt idx="3860">
                  <c:v>17185.8</c:v>
                </c:pt>
                <c:pt idx="3861">
                  <c:v>16942.599999999999</c:v>
                </c:pt>
                <c:pt idx="3862">
                  <c:v>16058.1</c:v>
                </c:pt>
                <c:pt idx="3863">
                  <c:v>16725.8</c:v>
                </c:pt>
                <c:pt idx="3864">
                  <c:v>17488.400000000001</c:v>
                </c:pt>
                <c:pt idx="3865">
                  <c:v>18031.900000000001</c:v>
                </c:pt>
                <c:pt idx="3866">
                  <c:v>18646.400000000001</c:v>
                </c:pt>
                <c:pt idx="3897">
                  <c:v>1506.39</c:v>
                </c:pt>
                <c:pt idx="3898">
                  <c:v>1499.75</c:v>
                </c:pt>
                <c:pt idx="3899">
                  <c:v>1502.65</c:v>
                </c:pt>
                <c:pt idx="3900">
                  <c:v>1504.04</c:v>
                </c:pt>
                <c:pt idx="3901">
                  <c:v>1465.18</c:v>
                </c:pt>
                <c:pt idx="3902">
                  <c:v>1437.65</c:v>
                </c:pt>
                <c:pt idx="3903">
                  <c:v>1429.14</c:v>
                </c:pt>
                <c:pt idx="3904">
                  <c:v>1457.86</c:v>
                </c:pt>
                <c:pt idx="3905">
                  <c:v>1466.86</c:v>
                </c:pt>
                <c:pt idx="3906">
                  <c:v>1516.43</c:v>
                </c:pt>
                <c:pt idx="3907">
                  <c:v>1553.33</c:v>
                </c:pt>
                <c:pt idx="3908">
                  <c:v>1594.35</c:v>
                </c:pt>
                <c:pt idx="3909">
                  <c:v>1495.34</c:v>
                </c:pt>
                <c:pt idx="3910">
                  <c:v>1548.44</c:v>
                </c:pt>
                <c:pt idx="3911">
                  <c:v>1605.94</c:v>
                </c:pt>
                <c:pt idx="3912">
                  <c:v>1541.41</c:v>
                </c:pt>
                <c:pt idx="3913">
                  <c:v>1510.6</c:v>
                </c:pt>
                <c:pt idx="3914">
                  <c:v>1517.26</c:v>
                </c:pt>
                <c:pt idx="3915">
                  <c:v>1554.88</c:v>
                </c:pt>
                <c:pt idx="3916">
                  <c:v>1603.99</c:v>
                </c:pt>
                <c:pt idx="3917">
                  <c:v>1655.49</c:v>
                </c:pt>
                <c:pt idx="3918">
                  <c:v>1534.77</c:v>
                </c:pt>
                <c:pt idx="3919">
                  <c:v>1576.58</c:v>
                </c:pt>
                <c:pt idx="3920">
                  <c:v>1613.31</c:v>
                </c:pt>
                <c:pt idx="3951">
                  <c:v>8036.78</c:v>
                </c:pt>
                <c:pt idx="3952">
                  <c:v>6296.57</c:v>
                </c:pt>
                <c:pt idx="3953">
                  <c:v>3442.64</c:v>
                </c:pt>
                <c:pt idx="3954">
                  <c:v>2415.31</c:v>
                </c:pt>
                <c:pt idx="3955">
                  <c:v>2186.16</c:v>
                </c:pt>
                <c:pt idx="3956">
                  <c:v>2303.4499999999998</c:v>
                </c:pt>
                <c:pt idx="3957">
                  <c:v>2626.86</c:v>
                </c:pt>
                <c:pt idx="3958">
                  <c:v>2957.32</c:v>
                </c:pt>
                <c:pt idx="3959">
                  <c:v>3079.24</c:v>
                </c:pt>
                <c:pt idx="3960">
                  <c:v>3192.35</c:v>
                </c:pt>
                <c:pt idx="3961">
                  <c:v>3276.2</c:v>
                </c:pt>
                <c:pt idx="3962">
                  <c:v>3458.61</c:v>
                </c:pt>
                <c:pt idx="3963">
                  <c:v>3672.54</c:v>
                </c:pt>
                <c:pt idx="3964">
                  <c:v>4105.13</c:v>
                </c:pt>
                <c:pt idx="3965">
                  <c:v>4356.25</c:v>
                </c:pt>
                <c:pt idx="3966">
                  <c:v>4727.25</c:v>
                </c:pt>
                <c:pt idx="3967">
                  <c:v>5127.79</c:v>
                </c:pt>
                <c:pt idx="3968">
                  <c:v>5773.37</c:v>
                </c:pt>
                <c:pt idx="3969">
                  <c:v>5913.17</c:v>
                </c:pt>
                <c:pt idx="3970">
                  <c:v>5654.94</c:v>
                </c:pt>
                <c:pt idx="3971">
                  <c:v>5952</c:v>
                </c:pt>
                <c:pt idx="3972">
                  <c:v>6322.5</c:v>
                </c:pt>
                <c:pt idx="3973">
                  <c:v>6702.24</c:v>
                </c:pt>
                <c:pt idx="3974">
                  <c:v>6936.45</c:v>
                </c:pt>
                <c:pt idx="4005">
                  <c:v>30635.9</c:v>
                </c:pt>
                <c:pt idx="4006">
                  <c:v>31967.1</c:v>
                </c:pt>
                <c:pt idx="4007">
                  <c:v>32331.5</c:v>
                </c:pt>
                <c:pt idx="4008">
                  <c:v>31797.8</c:v>
                </c:pt>
                <c:pt idx="4009">
                  <c:v>32470.9</c:v>
                </c:pt>
                <c:pt idx="4010">
                  <c:v>32918.6</c:v>
                </c:pt>
                <c:pt idx="4011">
                  <c:v>33083</c:v>
                </c:pt>
                <c:pt idx="4012">
                  <c:v>33608.5</c:v>
                </c:pt>
                <c:pt idx="4013">
                  <c:v>34229.1</c:v>
                </c:pt>
                <c:pt idx="4014">
                  <c:v>34847</c:v>
                </c:pt>
                <c:pt idx="4015">
                  <c:v>35863.9</c:v>
                </c:pt>
                <c:pt idx="4016">
                  <c:v>36345.800000000003</c:v>
                </c:pt>
                <c:pt idx="4017">
                  <c:v>36288.400000000001</c:v>
                </c:pt>
                <c:pt idx="4018">
                  <c:v>36132.199999999997</c:v>
                </c:pt>
                <c:pt idx="4019">
                  <c:v>36559.699999999997</c:v>
                </c:pt>
                <c:pt idx="4020">
                  <c:v>36830.9</c:v>
                </c:pt>
                <c:pt idx="4021">
                  <c:v>38236.699999999997</c:v>
                </c:pt>
                <c:pt idx="4022">
                  <c:v>39539.599999999999</c:v>
                </c:pt>
                <c:pt idx="4023">
                  <c:v>40043.9</c:v>
                </c:pt>
                <c:pt idx="4024">
                  <c:v>38079.800000000003</c:v>
                </c:pt>
                <c:pt idx="4025">
                  <c:v>39668.5</c:v>
                </c:pt>
                <c:pt idx="4026">
                  <c:v>40980.400000000001</c:v>
                </c:pt>
                <c:pt idx="4027">
                  <c:v>41966.400000000001</c:v>
                </c:pt>
                <c:pt idx="4028">
                  <c:v>42045.3</c:v>
                </c:pt>
                <c:pt idx="4059">
                  <c:v>1891.65</c:v>
                </c:pt>
                <c:pt idx="4060">
                  <c:v>1936.7</c:v>
                </c:pt>
                <c:pt idx="4061">
                  <c:v>1956.1</c:v>
                </c:pt>
                <c:pt idx="4062">
                  <c:v>1994.81</c:v>
                </c:pt>
                <c:pt idx="4063">
                  <c:v>2006.15</c:v>
                </c:pt>
                <c:pt idx="4064">
                  <c:v>2036.11</c:v>
                </c:pt>
                <c:pt idx="4065">
                  <c:v>2079.1799999999998</c:v>
                </c:pt>
                <c:pt idx="4066">
                  <c:v>2117.19</c:v>
                </c:pt>
                <c:pt idx="4067">
                  <c:v>2167.3200000000002</c:v>
                </c:pt>
                <c:pt idx="4068">
                  <c:v>2211.54</c:v>
                </c:pt>
                <c:pt idx="4069">
                  <c:v>2239.6799999999998</c:v>
                </c:pt>
                <c:pt idx="4070">
                  <c:v>2272.7199999999998</c:v>
                </c:pt>
                <c:pt idx="4071">
                  <c:v>2315.83</c:v>
                </c:pt>
                <c:pt idx="4072">
                  <c:v>2374.41</c:v>
                </c:pt>
                <c:pt idx="4073">
                  <c:v>2443.13</c:v>
                </c:pt>
                <c:pt idx="4074">
                  <c:v>2520.91</c:v>
                </c:pt>
                <c:pt idx="4075">
                  <c:v>2613.35</c:v>
                </c:pt>
                <c:pt idx="4076">
                  <c:v>2710.79</c:v>
                </c:pt>
                <c:pt idx="4077">
                  <c:v>2864.99</c:v>
                </c:pt>
                <c:pt idx="4078">
                  <c:v>2906.22</c:v>
                </c:pt>
                <c:pt idx="4079">
                  <c:v>3065.01</c:v>
                </c:pt>
                <c:pt idx="4080">
                  <c:v>3445.76</c:v>
                </c:pt>
                <c:pt idx="4081">
                  <c:v>3667.98</c:v>
                </c:pt>
                <c:pt idx="4082">
                  <c:v>3847.94</c:v>
                </c:pt>
                <c:pt idx="4157">
                  <c:v>20676.599999999999</c:v>
                </c:pt>
                <c:pt idx="4158">
                  <c:v>21111</c:v>
                </c:pt>
                <c:pt idx="4159">
                  <c:v>21025.9</c:v>
                </c:pt>
                <c:pt idx="4160">
                  <c:v>20500.400000000001</c:v>
                </c:pt>
                <c:pt idx="4161">
                  <c:v>20737</c:v>
                </c:pt>
                <c:pt idx="4162">
                  <c:v>21010.5</c:v>
                </c:pt>
                <c:pt idx="4163">
                  <c:v>21355.8</c:v>
                </c:pt>
                <c:pt idx="4164">
                  <c:v>21994.400000000001</c:v>
                </c:pt>
                <c:pt idx="4165">
                  <c:v>22611.7</c:v>
                </c:pt>
                <c:pt idx="4166">
                  <c:v>23282.400000000001</c:v>
                </c:pt>
                <c:pt idx="4167">
                  <c:v>24247.1</c:v>
                </c:pt>
                <c:pt idx="4168">
                  <c:v>25185.7</c:v>
                </c:pt>
                <c:pt idx="4169">
                  <c:v>25976.1</c:v>
                </c:pt>
                <c:pt idx="4170">
                  <c:v>27433.7</c:v>
                </c:pt>
                <c:pt idx="4171">
                  <c:v>28535</c:v>
                </c:pt>
                <c:pt idx="4172">
                  <c:v>29087.8</c:v>
                </c:pt>
                <c:pt idx="4173">
                  <c:v>30593.3</c:v>
                </c:pt>
                <c:pt idx="4174">
                  <c:v>31575.599999999999</c:v>
                </c:pt>
                <c:pt idx="4175">
                  <c:v>31441.7</c:v>
                </c:pt>
                <c:pt idx="4176">
                  <c:v>30453.7</c:v>
                </c:pt>
                <c:pt idx="4177">
                  <c:v>29035.5</c:v>
                </c:pt>
                <c:pt idx="4178">
                  <c:v>27045.599999999999</c:v>
                </c:pt>
                <c:pt idx="4179">
                  <c:v>25228.799999999999</c:v>
                </c:pt>
                <c:pt idx="4180">
                  <c:v>24389.1</c:v>
                </c:pt>
                <c:pt idx="4265">
                  <c:v>7487.77</c:v>
                </c:pt>
                <c:pt idx="4266">
                  <c:v>7646.33</c:v>
                </c:pt>
                <c:pt idx="4267">
                  <c:v>7565.16</c:v>
                </c:pt>
                <c:pt idx="4268">
                  <c:v>7282.97</c:v>
                </c:pt>
                <c:pt idx="4269">
                  <c:v>7400.61</c:v>
                </c:pt>
                <c:pt idx="4270">
                  <c:v>7521.6</c:v>
                </c:pt>
                <c:pt idx="4271">
                  <c:v>7784.62</c:v>
                </c:pt>
                <c:pt idx="4272">
                  <c:v>8116.9</c:v>
                </c:pt>
                <c:pt idx="4273">
                  <c:v>8632.7900000000009</c:v>
                </c:pt>
                <c:pt idx="4274">
                  <c:v>9489.31</c:v>
                </c:pt>
                <c:pt idx="4275">
                  <c:v>9709.7199999999993</c:v>
                </c:pt>
                <c:pt idx="4276">
                  <c:v>9484.93</c:v>
                </c:pt>
                <c:pt idx="4277">
                  <c:v>9806.82</c:v>
                </c:pt>
                <c:pt idx="4278">
                  <c:v>10723.8</c:v>
                </c:pt>
                <c:pt idx="4279">
                  <c:v>10584</c:v>
                </c:pt>
                <c:pt idx="4280">
                  <c:v>11979.9</c:v>
                </c:pt>
                <c:pt idx="4281">
                  <c:v>11482.9</c:v>
                </c:pt>
                <c:pt idx="4282">
                  <c:v>12041.9</c:v>
                </c:pt>
                <c:pt idx="4283">
                  <c:v>12115.7</c:v>
                </c:pt>
                <c:pt idx="4284">
                  <c:v>11272.9</c:v>
                </c:pt>
                <c:pt idx="4285">
                  <c:v>11178.3</c:v>
                </c:pt>
                <c:pt idx="4286">
                  <c:v>11219.1</c:v>
                </c:pt>
                <c:pt idx="4287">
                  <c:v>10974.7</c:v>
                </c:pt>
                <c:pt idx="4288">
                  <c:v>11131.9</c:v>
                </c:pt>
                <c:pt idx="4382">
                  <c:v>5315.06</c:v>
                </c:pt>
                <c:pt idx="4383">
                  <c:v>5383.37</c:v>
                </c:pt>
                <c:pt idx="4384">
                  <c:v>5513.97</c:v>
                </c:pt>
                <c:pt idx="4385">
                  <c:v>5598.47</c:v>
                </c:pt>
                <c:pt idx="4386">
                  <c:v>5690.67</c:v>
                </c:pt>
                <c:pt idx="4387">
                  <c:v>5836.21</c:v>
                </c:pt>
                <c:pt idx="4388">
                  <c:v>5873.08</c:v>
                </c:pt>
                <c:pt idx="4389">
                  <c:v>5991.54</c:v>
                </c:pt>
                <c:pt idx="4390">
                  <c:v>6148.66</c:v>
                </c:pt>
                <c:pt idx="4391">
                  <c:v>6238.83</c:v>
                </c:pt>
                <c:pt idx="4392">
                  <c:v>6312.67</c:v>
                </c:pt>
                <c:pt idx="4393">
                  <c:v>6305.27</c:v>
                </c:pt>
                <c:pt idx="4394">
                  <c:v>6389.46</c:v>
                </c:pt>
                <c:pt idx="4395">
                  <c:v>6389.81</c:v>
                </c:pt>
                <c:pt idx="4396">
                  <c:v>6428.7</c:v>
                </c:pt>
                <c:pt idx="4397">
                  <c:v>6475.39</c:v>
                </c:pt>
                <c:pt idx="4398">
                  <c:v>6657.58</c:v>
                </c:pt>
                <c:pt idx="4399">
                  <c:v>6905.87</c:v>
                </c:pt>
                <c:pt idx="4400">
                  <c:v>6959.81</c:v>
                </c:pt>
                <c:pt idx="4401">
                  <c:v>6826.03</c:v>
                </c:pt>
                <c:pt idx="4402">
                  <c:v>6849.27</c:v>
                </c:pt>
                <c:pt idx="4403">
                  <c:v>6957.27</c:v>
                </c:pt>
                <c:pt idx="4404">
                  <c:v>6985.19</c:v>
                </c:pt>
                <c:pt idx="4405">
                  <c:v>7062.52</c:v>
                </c:pt>
                <c:pt idx="4436">
                  <c:v>1127.8399999999999</c:v>
                </c:pt>
                <c:pt idx="4437">
                  <c:v>1096.8900000000001</c:v>
                </c:pt>
                <c:pt idx="4438">
                  <c:v>1068.43</c:v>
                </c:pt>
                <c:pt idx="4439">
                  <c:v>1059.1199999999999</c:v>
                </c:pt>
                <c:pt idx="4440">
                  <c:v>1045.78</c:v>
                </c:pt>
                <c:pt idx="4441">
                  <c:v>1048.8599999999999</c:v>
                </c:pt>
                <c:pt idx="4442">
                  <c:v>1060.79</c:v>
                </c:pt>
                <c:pt idx="4443">
                  <c:v>1088.6300000000001</c:v>
                </c:pt>
                <c:pt idx="4444">
                  <c:v>1106.8499999999999</c:v>
                </c:pt>
                <c:pt idx="4445">
                  <c:v>1129.8499999999999</c:v>
                </c:pt>
                <c:pt idx="4446">
                  <c:v>1138.9000000000001</c:v>
                </c:pt>
                <c:pt idx="4447">
                  <c:v>1160.76</c:v>
                </c:pt>
                <c:pt idx="4448">
                  <c:v>1200.42</c:v>
                </c:pt>
                <c:pt idx="4449">
                  <c:v>1194.43</c:v>
                </c:pt>
                <c:pt idx="4450">
                  <c:v>1199.57</c:v>
                </c:pt>
                <c:pt idx="4451">
                  <c:v>1210.1500000000001</c:v>
                </c:pt>
                <c:pt idx="4452">
                  <c:v>1212.18</c:v>
                </c:pt>
                <c:pt idx="4453">
                  <c:v>1203.04</c:v>
                </c:pt>
                <c:pt idx="4454">
                  <c:v>1229.67</c:v>
                </c:pt>
                <c:pt idx="4455">
                  <c:v>1193.97</c:v>
                </c:pt>
                <c:pt idx="4456">
                  <c:v>1185.45</c:v>
                </c:pt>
                <c:pt idx="4457">
                  <c:v>1200.28</c:v>
                </c:pt>
                <c:pt idx="4458">
                  <c:v>1216.05</c:v>
                </c:pt>
                <c:pt idx="4459">
                  <c:v>1215.26</c:v>
                </c:pt>
                <c:pt idx="4490">
                  <c:v>1495.41</c:v>
                </c:pt>
                <c:pt idx="4491">
                  <c:v>1536.44</c:v>
                </c:pt>
                <c:pt idx="4492">
                  <c:v>1518.36</c:v>
                </c:pt>
                <c:pt idx="4493">
                  <c:v>1515.31</c:v>
                </c:pt>
                <c:pt idx="4494">
                  <c:v>1528.7</c:v>
                </c:pt>
                <c:pt idx="4495">
                  <c:v>1560.36</c:v>
                </c:pt>
                <c:pt idx="4496">
                  <c:v>1702.82</c:v>
                </c:pt>
                <c:pt idx="4497">
                  <c:v>1773.62</c:v>
                </c:pt>
                <c:pt idx="4498">
                  <c:v>1247.33</c:v>
                </c:pt>
                <c:pt idx="4499">
                  <c:v>1232.5999999999999</c:v>
                </c:pt>
                <c:pt idx="4500">
                  <c:v>1249.6199999999999</c:v>
                </c:pt>
                <c:pt idx="4501">
                  <c:v>1310.6300000000001</c:v>
                </c:pt>
                <c:pt idx="4502">
                  <c:v>1307.5999999999999</c:v>
                </c:pt>
                <c:pt idx="4503">
                  <c:v>1215.8900000000001</c:v>
                </c:pt>
                <c:pt idx="4504">
                  <c:v>1180.57</c:v>
                </c:pt>
                <c:pt idx="4505">
                  <c:v>1211.92</c:v>
                </c:pt>
                <c:pt idx="4506">
                  <c:v>1162.44</c:v>
                </c:pt>
                <c:pt idx="4507">
                  <c:v>1206.33</c:v>
                </c:pt>
                <c:pt idx="4508">
                  <c:v>1218.44</c:v>
                </c:pt>
                <c:pt idx="4509">
                  <c:v>1227.44</c:v>
                </c:pt>
                <c:pt idx="4510">
                  <c:v>1241.46</c:v>
                </c:pt>
                <c:pt idx="4511">
                  <c:v>1277.47</c:v>
                </c:pt>
                <c:pt idx="4512">
                  <c:v>1229.18</c:v>
                </c:pt>
                <c:pt idx="4513">
                  <c:v>1202.8900000000001</c:v>
                </c:pt>
                <c:pt idx="4544">
                  <c:v>3230.67</c:v>
                </c:pt>
                <c:pt idx="4545">
                  <c:v>3432.46</c:v>
                </c:pt>
                <c:pt idx="4546">
                  <c:v>3702.55</c:v>
                </c:pt>
                <c:pt idx="4547">
                  <c:v>4001.1</c:v>
                </c:pt>
                <c:pt idx="4548">
                  <c:v>4331.21</c:v>
                </c:pt>
                <c:pt idx="4549">
                  <c:v>4532.84</c:v>
                </c:pt>
                <c:pt idx="4550">
                  <c:v>4871.92</c:v>
                </c:pt>
                <c:pt idx="4551">
                  <c:v>5152.78</c:v>
                </c:pt>
                <c:pt idx="4552">
                  <c:v>5040.93</c:v>
                </c:pt>
                <c:pt idx="4553">
                  <c:v>5165.9799999999996</c:v>
                </c:pt>
                <c:pt idx="4554">
                  <c:v>5071.42</c:v>
                </c:pt>
                <c:pt idx="4555">
                  <c:v>5163.43</c:v>
                </c:pt>
                <c:pt idx="4556">
                  <c:v>5197.04</c:v>
                </c:pt>
                <c:pt idx="4557">
                  <c:v>5124.43</c:v>
                </c:pt>
                <c:pt idx="4558">
                  <c:v>5269.96</c:v>
                </c:pt>
                <c:pt idx="4559">
                  <c:v>5140.38</c:v>
                </c:pt>
                <c:pt idx="4560">
                  <c:v>5372.06</c:v>
                </c:pt>
                <c:pt idx="4561">
                  <c:v>5142.62</c:v>
                </c:pt>
                <c:pt idx="4562">
                  <c:v>5208.2299999999996</c:v>
                </c:pt>
                <c:pt idx="4563">
                  <c:v>5344.44</c:v>
                </c:pt>
                <c:pt idx="4564">
                  <c:v>5542.06</c:v>
                </c:pt>
                <c:pt idx="4565">
                  <c:v>5808.25</c:v>
                </c:pt>
                <c:pt idx="4566">
                  <c:v>6053.66</c:v>
                </c:pt>
                <c:pt idx="4567">
                  <c:v>6342.38</c:v>
                </c:pt>
                <c:pt idx="4606">
                  <c:v>1732.55</c:v>
                </c:pt>
                <c:pt idx="4607">
                  <c:v>1748.11</c:v>
                </c:pt>
                <c:pt idx="4608">
                  <c:v>1733.63</c:v>
                </c:pt>
                <c:pt idx="4609">
                  <c:v>1687.61</c:v>
                </c:pt>
                <c:pt idx="4610">
                  <c:v>1656.72</c:v>
                </c:pt>
                <c:pt idx="4611">
                  <c:v>1637.48</c:v>
                </c:pt>
                <c:pt idx="4612">
                  <c:v>1556.84</c:v>
                </c:pt>
                <c:pt idx="4613">
                  <c:v>1562.33</c:v>
                </c:pt>
                <c:pt idx="4614">
                  <c:v>1575.79</c:v>
                </c:pt>
                <c:pt idx="4615">
                  <c:v>1607.06</c:v>
                </c:pt>
                <c:pt idx="4616">
                  <c:v>1599.68</c:v>
                </c:pt>
                <c:pt idx="4617">
                  <c:v>1627.58</c:v>
                </c:pt>
                <c:pt idx="4618">
                  <c:v>1517.7</c:v>
                </c:pt>
                <c:pt idx="4619">
                  <c:v>1579.75</c:v>
                </c:pt>
                <c:pt idx="4620">
                  <c:v>1602.81</c:v>
                </c:pt>
                <c:pt idx="4621">
                  <c:v>1648.4</c:v>
                </c:pt>
                <c:pt idx="4652">
                  <c:v>3205.07</c:v>
                </c:pt>
                <c:pt idx="4653">
                  <c:v>3218.66</c:v>
                </c:pt>
                <c:pt idx="4654">
                  <c:v>3308.41</c:v>
                </c:pt>
                <c:pt idx="4655">
                  <c:v>3422.73</c:v>
                </c:pt>
                <c:pt idx="4656">
                  <c:v>3293.1</c:v>
                </c:pt>
                <c:pt idx="4657">
                  <c:v>3344.32</c:v>
                </c:pt>
                <c:pt idx="4658">
                  <c:v>3384.83</c:v>
                </c:pt>
                <c:pt idx="4659">
                  <c:v>3475.48</c:v>
                </c:pt>
                <c:pt idx="4660">
                  <c:v>3500.12</c:v>
                </c:pt>
                <c:pt idx="4661">
                  <c:v>3362.44</c:v>
                </c:pt>
                <c:pt idx="4662">
                  <c:v>3482.63</c:v>
                </c:pt>
                <c:pt idx="4663">
                  <c:v>3504.7</c:v>
                </c:pt>
                <c:pt idx="4664">
                  <c:v>3563.08</c:v>
                </c:pt>
                <c:pt idx="4665">
                  <c:v>3650.7</c:v>
                </c:pt>
                <c:pt idx="4666">
                  <c:v>3801.23</c:v>
                </c:pt>
                <c:pt idx="4667">
                  <c:v>3951.53</c:v>
                </c:pt>
                <c:pt idx="4668">
                  <c:v>4128.09</c:v>
                </c:pt>
                <c:pt idx="4669">
                  <c:v>4297.4399999999996</c:v>
                </c:pt>
                <c:pt idx="4670">
                  <c:v>4391.25</c:v>
                </c:pt>
                <c:pt idx="4671">
                  <c:v>4199.88</c:v>
                </c:pt>
                <c:pt idx="4672">
                  <c:v>4270.0600000000004</c:v>
                </c:pt>
                <c:pt idx="4673">
                  <c:v>4345.21</c:v>
                </c:pt>
                <c:pt idx="4674">
                  <c:v>4422.54</c:v>
                </c:pt>
                <c:pt idx="4675">
                  <c:v>4445.2700000000004</c:v>
                </c:pt>
                <c:pt idx="4706">
                  <c:v>26981.8</c:v>
                </c:pt>
                <c:pt idx="4707">
                  <c:v>28284.7</c:v>
                </c:pt>
                <c:pt idx="4708">
                  <c:v>29796.9</c:v>
                </c:pt>
                <c:pt idx="4709">
                  <c:v>31105.8</c:v>
                </c:pt>
                <c:pt idx="4710">
                  <c:v>32248.799999999999</c:v>
                </c:pt>
                <c:pt idx="4711">
                  <c:v>32367</c:v>
                </c:pt>
                <c:pt idx="4712">
                  <c:v>32280.3</c:v>
                </c:pt>
                <c:pt idx="4713">
                  <c:v>33645.199999999997</c:v>
                </c:pt>
                <c:pt idx="4714">
                  <c:v>31402.7</c:v>
                </c:pt>
                <c:pt idx="4715">
                  <c:v>31883.9</c:v>
                </c:pt>
                <c:pt idx="4716">
                  <c:v>34026</c:v>
                </c:pt>
                <c:pt idx="4717">
                  <c:v>33965.599999999999</c:v>
                </c:pt>
                <c:pt idx="4718">
                  <c:v>34375.800000000003</c:v>
                </c:pt>
                <c:pt idx="4719">
                  <c:v>35496.400000000001</c:v>
                </c:pt>
                <c:pt idx="4720">
                  <c:v>38284.9</c:v>
                </c:pt>
                <c:pt idx="4721">
                  <c:v>40934.199999999997</c:v>
                </c:pt>
                <c:pt idx="4722">
                  <c:v>43532.5</c:v>
                </c:pt>
                <c:pt idx="4723">
                  <c:v>45950.1</c:v>
                </c:pt>
                <c:pt idx="4724">
                  <c:v>46647.9</c:v>
                </c:pt>
                <c:pt idx="4725">
                  <c:v>45402.9</c:v>
                </c:pt>
                <c:pt idx="4726">
                  <c:v>48120.9</c:v>
                </c:pt>
                <c:pt idx="4727">
                  <c:v>50086</c:v>
                </c:pt>
                <c:pt idx="4728">
                  <c:v>50271.6</c:v>
                </c:pt>
                <c:pt idx="4729">
                  <c:v>51508.9</c:v>
                </c:pt>
                <c:pt idx="4760">
                  <c:v>17018.400000000001</c:v>
                </c:pt>
                <c:pt idx="4761">
                  <c:v>14995.4</c:v>
                </c:pt>
                <c:pt idx="4762">
                  <c:v>14541.6</c:v>
                </c:pt>
                <c:pt idx="4763">
                  <c:v>14474.3</c:v>
                </c:pt>
                <c:pt idx="4764">
                  <c:v>14921.3</c:v>
                </c:pt>
                <c:pt idx="4765">
                  <c:v>15164.7</c:v>
                </c:pt>
                <c:pt idx="4766">
                  <c:v>15215.2</c:v>
                </c:pt>
                <c:pt idx="4767">
                  <c:v>15722.6</c:v>
                </c:pt>
                <c:pt idx="4768">
                  <c:v>16401.2</c:v>
                </c:pt>
                <c:pt idx="4769">
                  <c:v>16973.7</c:v>
                </c:pt>
                <c:pt idx="4770">
                  <c:v>17736.900000000001</c:v>
                </c:pt>
                <c:pt idx="4771">
                  <c:v>18437.5</c:v>
                </c:pt>
                <c:pt idx="4772">
                  <c:v>19323.3</c:v>
                </c:pt>
                <c:pt idx="4773">
                  <c:v>20124.900000000001</c:v>
                </c:pt>
                <c:pt idx="4774">
                  <c:v>21137.1</c:v>
                </c:pt>
                <c:pt idx="4775">
                  <c:v>22018.799999999999</c:v>
                </c:pt>
                <c:pt idx="4776">
                  <c:v>22912.6</c:v>
                </c:pt>
                <c:pt idx="4777">
                  <c:v>22974.400000000001</c:v>
                </c:pt>
                <c:pt idx="4778">
                  <c:v>23220.400000000001</c:v>
                </c:pt>
                <c:pt idx="4779">
                  <c:v>21675.3</c:v>
                </c:pt>
                <c:pt idx="4780">
                  <c:v>21997.7</c:v>
                </c:pt>
                <c:pt idx="4781">
                  <c:v>22413.1</c:v>
                </c:pt>
                <c:pt idx="4782">
                  <c:v>22146.1</c:v>
                </c:pt>
                <c:pt idx="4814">
                  <c:v>29218</c:v>
                </c:pt>
                <c:pt idx="4815">
                  <c:v>28816.7</c:v>
                </c:pt>
                <c:pt idx="4816">
                  <c:v>27496.7</c:v>
                </c:pt>
                <c:pt idx="4817">
                  <c:v>27576.1</c:v>
                </c:pt>
                <c:pt idx="4818">
                  <c:v>28324.7</c:v>
                </c:pt>
                <c:pt idx="4819">
                  <c:v>28204.3</c:v>
                </c:pt>
                <c:pt idx="4820">
                  <c:v>29394.7</c:v>
                </c:pt>
                <c:pt idx="4821">
                  <c:v>30587.3</c:v>
                </c:pt>
                <c:pt idx="4822">
                  <c:v>32173.1</c:v>
                </c:pt>
                <c:pt idx="4823">
                  <c:v>33087.800000000003</c:v>
                </c:pt>
                <c:pt idx="4824">
                  <c:v>34049.300000000003</c:v>
                </c:pt>
                <c:pt idx="4825">
                  <c:v>34917.300000000003</c:v>
                </c:pt>
                <c:pt idx="4826">
                  <c:v>34655.1</c:v>
                </c:pt>
                <c:pt idx="4827">
                  <c:v>35253.800000000003</c:v>
                </c:pt>
                <c:pt idx="4828">
                  <c:v>37683.9</c:v>
                </c:pt>
                <c:pt idx="4829">
                  <c:v>39773.9</c:v>
                </c:pt>
                <c:pt idx="4830">
                  <c:v>40680.6</c:v>
                </c:pt>
                <c:pt idx="4831">
                  <c:v>42038.1</c:v>
                </c:pt>
                <c:pt idx="4832">
                  <c:v>41753.9</c:v>
                </c:pt>
                <c:pt idx="4833">
                  <c:v>38881.199999999997</c:v>
                </c:pt>
                <c:pt idx="4834">
                  <c:v>37341.199999999997</c:v>
                </c:pt>
                <c:pt idx="4835">
                  <c:v>38215.800000000003</c:v>
                </c:pt>
                <c:pt idx="4836">
                  <c:v>38569.1</c:v>
                </c:pt>
                <c:pt idx="4837">
                  <c:v>39545.699999999997</c:v>
                </c:pt>
                <c:pt idx="4868">
                  <c:v>1812.36</c:v>
                </c:pt>
                <c:pt idx="4869">
                  <c:v>1795.44</c:v>
                </c:pt>
                <c:pt idx="4870">
                  <c:v>1857.41</c:v>
                </c:pt>
                <c:pt idx="4871">
                  <c:v>1908.99</c:v>
                </c:pt>
                <c:pt idx="4872">
                  <c:v>1998.47</c:v>
                </c:pt>
                <c:pt idx="4873">
                  <c:v>2110.8200000000002</c:v>
                </c:pt>
                <c:pt idx="4874">
                  <c:v>2229.7199999999998</c:v>
                </c:pt>
                <c:pt idx="4875">
                  <c:v>2279.46</c:v>
                </c:pt>
                <c:pt idx="4876">
                  <c:v>2378.91</c:v>
                </c:pt>
                <c:pt idx="4877">
                  <c:v>2545.73</c:v>
                </c:pt>
                <c:pt idx="4878">
                  <c:v>2599.7600000000002</c:v>
                </c:pt>
                <c:pt idx="4879">
                  <c:v>2680.83</c:v>
                </c:pt>
                <c:pt idx="4880">
                  <c:v>2738.34</c:v>
                </c:pt>
                <c:pt idx="4881">
                  <c:v>2907.46</c:v>
                </c:pt>
                <c:pt idx="4882">
                  <c:v>3090.25</c:v>
                </c:pt>
                <c:pt idx="4883">
                  <c:v>3327.68</c:v>
                </c:pt>
                <c:pt idx="4884">
                  <c:v>3584.61</c:v>
                </c:pt>
                <c:pt idx="4885">
                  <c:v>3882.27</c:v>
                </c:pt>
                <c:pt idx="4886">
                  <c:v>3979.88</c:v>
                </c:pt>
                <c:pt idx="4887">
                  <c:v>4261.2299999999996</c:v>
                </c:pt>
                <c:pt idx="4888">
                  <c:v>4638.07</c:v>
                </c:pt>
                <c:pt idx="4889">
                  <c:v>4883.0600000000004</c:v>
                </c:pt>
                <c:pt idx="4890">
                  <c:v>5050.1099999999997</c:v>
                </c:pt>
                <c:pt idx="4891">
                  <c:v>5238.0200000000004</c:v>
                </c:pt>
                <c:pt idx="4922">
                  <c:v>4295.26</c:v>
                </c:pt>
                <c:pt idx="4923">
                  <c:v>4597.58</c:v>
                </c:pt>
                <c:pt idx="4924">
                  <c:v>4846.09</c:v>
                </c:pt>
                <c:pt idx="4925">
                  <c:v>5111.87</c:v>
                </c:pt>
                <c:pt idx="4926">
                  <c:v>5409.09</c:v>
                </c:pt>
                <c:pt idx="4927">
                  <c:v>5771.82</c:v>
                </c:pt>
                <c:pt idx="4928">
                  <c:v>6118.85</c:v>
                </c:pt>
                <c:pt idx="4929">
                  <c:v>6311.87</c:v>
                </c:pt>
                <c:pt idx="4930">
                  <c:v>5403.9</c:v>
                </c:pt>
                <c:pt idx="4931">
                  <c:v>5368.48</c:v>
                </c:pt>
                <c:pt idx="4932">
                  <c:v>5551.96</c:v>
                </c:pt>
                <c:pt idx="4933">
                  <c:v>5671.94</c:v>
                </c:pt>
                <c:pt idx="4934">
                  <c:v>5842.59</c:v>
                </c:pt>
                <c:pt idx="4935">
                  <c:v>6034.68</c:v>
                </c:pt>
                <c:pt idx="4936">
                  <c:v>6248.11</c:v>
                </c:pt>
                <c:pt idx="4937">
                  <c:v>6510.03</c:v>
                </c:pt>
                <c:pt idx="4938">
                  <c:v>6770.75</c:v>
                </c:pt>
                <c:pt idx="4939">
                  <c:v>7098.64</c:v>
                </c:pt>
                <c:pt idx="4940">
                  <c:v>7420.45</c:v>
                </c:pt>
                <c:pt idx="4941">
                  <c:v>7657.9</c:v>
                </c:pt>
                <c:pt idx="4942">
                  <c:v>8026.71</c:v>
                </c:pt>
                <c:pt idx="4943">
                  <c:v>8437.73</c:v>
                </c:pt>
                <c:pt idx="4944">
                  <c:v>8855.01</c:v>
                </c:pt>
                <c:pt idx="4945">
                  <c:v>9254.42</c:v>
                </c:pt>
                <c:pt idx="4976">
                  <c:v>8679.08</c:v>
                </c:pt>
                <c:pt idx="4977">
                  <c:v>9583.35</c:v>
                </c:pt>
                <c:pt idx="4978">
                  <c:v>9847.64</c:v>
                </c:pt>
                <c:pt idx="4979">
                  <c:v>9581.5400000000009</c:v>
                </c:pt>
                <c:pt idx="4980">
                  <c:v>9439.0300000000007</c:v>
                </c:pt>
                <c:pt idx="4981">
                  <c:v>9560.3799999999992</c:v>
                </c:pt>
                <c:pt idx="4982">
                  <c:v>10077.200000000001</c:v>
                </c:pt>
                <c:pt idx="4983">
                  <c:v>10234.799999999999</c:v>
                </c:pt>
                <c:pt idx="4984">
                  <c:v>10322</c:v>
                </c:pt>
                <c:pt idx="4985">
                  <c:v>10335.799999999999</c:v>
                </c:pt>
                <c:pt idx="4986">
                  <c:v>10693.9</c:v>
                </c:pt>
                <c:pt idx="4987">
                  <c:v>10929.4</c:v>
                </c:pt>
                <c:pt idx="4988">
                  <c:v>11599.9</c:v>
                </c:pt>
                <c:pt idx="4989">
                  <c:v>12277.3</c:v>
                </c:pt>
                <c:pt idx="4990">
                  <c:v>12752.8</c:v>
                </c:pt>
                <c:pt idx="4991">
                  <c:v>13188.3</c:v>
                </c:pt>
                <c:pt idx="4992">
                  <c:v>13803.5</c:v>
                </c:pt>
                <c:pt idx="4993">
                  <c:v>14711</c:v>
                </c:pt>
                <c:pt idx="4994">
                  <c:v>14622.9</c:v>
                </c:pt>
                <c:pt idx="4995">
                  <c:v>15016.7</c:v>
                </c:pt>
                <c:pt idx="4996">
                  <c:v>15704.9</c:v>
                </c:pt>
                <c:pt idx="4997">
                  <c:v>15969.7</c:v>
                </c:pt>
                <c:pt idx="4998">
                  <c:v>16233.5</c:v>
                </c:pt>
                <c:pt idx="4999">
                  <c:v>15090</c:v>
                </c:pt>
                <c:pt idx="5040">
                  <c:v>12011.9</c:v>
                </c:pt>
                <c:pt idx="5041">
                  <c:v>11930.1</c:v>
                </c:pt>
                <c:pt idx="5042">
                  <c:v>10789.4</c:v>
                </c:pt>
                <c:pt idx="5043">
                  <c:v>7017.48</c:v>
                </c:pt>
                <c:pt idx="5044">
                  <c:v>10528.4</c:v>
                </c:pt>
                <c:pt idx="5045">
                  <c:v>10709.3</c:v>
                </c:pt>
                <c:pt idx="5046">
                  <c:v>11508.3</c:v>
                </c:pt>
                <c:pt idx="5047">
                  <c:v>11392.2</c:v>
                </c:pt>
                <c:pt idx="5048">
                  <c:v>11860.7</c:v>
                </c:pt>
                <c:pt idx="5049">
                  <c:v>12244.6</c:v>
                </c:pt>
                <c:pt idx="5050">
                  <c:v>12751.5</c:v>
                </c:pt>
                <c:pt idx="5051">
                  <c:v>13634.9</c:v>
                </c:pt>
                <c:pt idx="5052">
                  <c:v>14509.6</c:v>
                </c:pt>
                <c:pt idx="5053">
                  <c:v>14704.3</c:v>
                </c:pt>
                <c:pt idx="5084">
                  <c:v>20993.3</c:v>
                </c:pt>
                <c:pt idx="5085">
                  <c:v>21275.8</c:v>
                </c:pt>
                <c:pt idx="5086">
                  <c:v>21837.599999999999</c:v>
                </c:pt>
                <c:pt idx="5087">
                  <c:v>22313.8</c:v>
                </c:pt>
                <c:pt idx="5088">
                  <c:v>23505.3</c:v>
                </c:pt>
                <c:pt idx="5089">
                  <c:v>25638.1</c:v>
                </c:pt>
                <c:pt idx="5090">
                  <c:v>27903.8</c:v>
                </c:pt>
                <c:pt idx="5091">
                  <c:v>30739.3</c:v>
                </c:pt>
                <c:pt idx="5092">
                  <c:v>33137.199999999997</c:v>
                </c:pt>
                <c:pt idx="5093">
                  <c:v>36360.5</c:v>
                </c:pt>
                <c:pt idx="5094">
                  <c:v>39699.599999999999</c:v>
                </c:pt>
                <c:pt idx="5095">
                  <c:v>41020.300000000003</c:v>
                </c:pt>
                <c:pt idx="5096">
                  <c:v>42519.8</c:v>
                </c:pt>
                <c:pt idx="5097">
                  <c:v>43393.1</c:v>
                </c:pt>
                <c:pt idx="5098">
                  <c:v>44396.3</c:v>
                </c:pt>
                <c:pt idx="5099">
                  <c:v>46080.9</c:v>
                </c:pt>
                <c:pt idx="5100">
                  <c:v>47318.400000000001</c:v>
                </c:pt>
                <c:pt idx="5101">
                  <c:v>48261</c:v>
                </c:pt>
                <c:pt idx="5102">
                  <c:v>46265.5</c:v>
                </c:pt>
                <c:pt idx="5103">
                  <c:v>42874</c:v>
                </c:pt>
                <c:pt idx="5104">
                  <c:v>42187.7</c:v>
                </c:pt>
                <c:pt idx="5105">
                  <c:v>42945.9</c:v>
                </c:pt>
                <c:pt idx="5106">
                  <c:v>42918.6</c:v>
                </c:pt>
                <c:pt idx="5107">
                  <c:v>42694.8</c:v>
                </c:pt>
                <c:pt idx="5138">
                  <c:v>19605</c:v>
                </c:pt>
                <c:pt idx="5139">
                  <c:v>19881.400000000001</c:v>
                </c:pt>
                <c:pt idx="5140">
                  <c:v>20287.099999999999</c:v>
                </c:pt>
                <c:pt idx="5141">
                  <c:v>20852.7</c:v>
                </c:pt>
                <c:pt idx="5142">
                  <c:v>21728.2</c:v>
                </c:pt>
                <c:pt idx="5143">
                  <c:v>22537.1</c:v>
                </c:pt>
                <c:pt idx="5144">
                  <c:v>23160.400000000001</c:v>
                </c:pt>
                <c:pt idx="5145">
                  <c:v>23350.6</c:v>
                </c:pt>
                <c:pt idx="5146">
                  <c:v>23762.3</c:v>
                </c:pt>
                <c:pt idx="5147">
                  <c:v>23942.3</c:v>
                </c:pt>
                <c:pt idx="5148">
                  <c:v>25475.9</c:v>
                </c:pt>
                <c:pt idx="5149">
                  <c:v>24826.9</c:v>
                </c:pt>
                <c:pt idx="5150">
                  <c:v>24191.8</c:v>
                </c:pt>
                <c:pt idx="5151">
                  <c:v>24118.2</c:v>
                </c:pt>
                <c:pt idx="5152">
                  <c:v>24843.599999999999</c:v>
                </c:pt>
                <c:pt idx="5153">
                  <c:v>25615.4</c:v>
                </c:pt>
                <c:pt idx="5154">
                  <c:v>26574.400000000001</c:v>
                </c:pt>
                <c:pt idx="5155">
                  <c:v>27913.4</c:v>
                </c:pt>
                <c:pt idx="5156">
                  <c:v>28643.200000000001</c:v>
                </c:pt>
                <c:pt idx="5157">
                  <c:v>28315.7</c:v>
                </c:pt>
                <c:pt idx="5158">
                  <c:v>29378</c:v>
                </c:pt>
                <c:pt idx="5159">
                  <c:v>30159.1</c:v>
                </c:pt>
                <c:pt idx="5160">
                  <c:v>30599.8</c:v>
                </c:pt>
                <c:pt idx="5161">
                  <c:v>31028.6</c:v>
                </c:pt>
                <c:pt idx="5192">
                  <c:v>29679.599999999999</c:v>
                </c:pt>
                <c:pt idx="5193">
                  <c:v>30115.3</c:v>
                </c:pt>
                <c:pt idx="5194">
                  <c:v>30346</c:v>
                </c:pt>
                <c:pt idx="5195">
                  <c:v>30068.799999999999</c:v>
                </c:pt>
                <c:pt idx="5196">
                  <c:v>30709.3</c:v>
                </c:pt>
                <c:pt idx="5197">
                  <c:v>31595.3</c:v>
                </c:pt>
                <c:pt idx="5198">
                  <c:v>31944.9</c:v>
                </c:pt>
                <c:pt idx="5199">
                  <c:v>32523.8</c:v>
                </c:pt>
                <c:pt idx="5200">
                  <c:v>32985.300000000003</c:v>
                </c:pt>
                <c:pt idx="5201">
                  <c:v>33458.300000000003</c:v>
                </c:pt>
                <c:pt idx="5202">
                  <c:v>34665</c:v>
                </c:pt>
                <c:pt idx="5203">
                  <c:v>35290.9</c:v>
                </c:pt>
                <c:pt idx="5204">
                  <c:v>35397.4</c:v>
                </c:pt>
                <c:pt idx="5205">
                  <c:v>35224</c:v>
                </c:pt>
                <c:pt idx="5206">
                  <c:v>35602.5</c:v>
                </c:pt>
                <c:pt idx="5207">
                  <c:v>35757.9</c:v>
                </c:pt>
                <c:pt idx="5208">
                  <c:v>36434.5</c:v>
                </c:pt>
                <c:pt idx="5209">
                  <c:v>36861.1</c:v>
                </c:pt>
                <c:pt idx="5210">
                  <c:v>36194.300000000003</c:v>
                </c:pt>
                <c:pt idx="5211">
                  <c:v>34050.199999999997</c:v>
                </c:pt>
                <c:pt idx="5212">
                  <c:v>34530.6</c:v>
                </c:pt>
                <c:pt idx="5213">
                  <c:v>34626.199999999997</c:v>
                </c:pt>
                <c:pt idx="5214">
                  <c:v>33715.4</c:v>
                </c:pt>
                <c:pt idx="5215">
                  <c:v>32929.1</c:v>
                </c:pt>
                <c:pt idx="5246">
                  <c:v>7390.98</c:v>
                </c:pt>
                <c:pt idx="5247">
                  <c:v>7696.91</c:v>
                </c:pt>
                <c:pt idx="5248">
                  <c:v>7792.37</c:v>
                </c:pt>
                <c:pt idx="5249">
                  <c:v>8463.3799999999992</c:v>
                </c:pt>
                <c:pt idx="5250">
                  <c:v>8514.27</c:v>
                </c:pt>
                <c:pt idx="5251">
                  <c:v>8644.08</c:v>
                </c:pt>
                <c:pt idx="5252">
                  <c:v>8531.31</c:v>
                </c:pt>
                <c:pt idx="5253">
                  <c:v>8353.65</c:v>
                </c:pt>
                <c:pt idx="5254">
                  <c:v>8086.16</c:v>
                </c:pt>
                <c:pt idx="5255">
                  <c:v>8115.3</c:v>
                </c:pt>
                <c:pt idx="5256">
                  <c:v>8138.87</c:v>
                </c:pt>
                <c:pt idx="5257">
                  <c:v>8197.15</c:v>
                </c:pt>
                <c:pt idx="5262">
                  <c:v>8954.33</c:v>
                </c:pt>
                <c:pt idx="5263">
                  <c:v>9047.5</c:v>
                </c:pt>
                <c:pt idx="5264">
                  <c:v>8951.11</c:v>
                </c:pt>
                <c:pt idx="5265">
                  <c:v>8526.1</c:v>
                </c:pt>
                <c:pt idx="5266">
                  <c:v>8370.4500000000007</c:v>
                </c:pt>
                <c:pt idx="5267">
                  <c:v>8484.59</c:v>
                </c:pt>
                <c:pt idx="5268">
                  <c:v>8520.89</c:v>
                </c:pt>
                <c:pt idx="5269">
                  <c:v>8606.66</c:v>
                </c:pt>
                <c:pt idx="5300">
                  <c:v>29549.5</c:v>
                </c:pt>
                <c:pt idx="5301">
                  <c:v>30437.200000000001</c:v>
                </c:pt>
                <c:pt idx="5302">
                  <c:v>30610.400000000001</c:v>
                </c:pt>
                <c:pt idx="5303">
                  <c:v>30587.200000000001</c:v>
                </c:pt>
                <c:pt idx="5304">
                  <c:v>30746.400000000001</c:v>
                </c:pt>
                <c:pt idx="5305">
                  <c:v>31224.2</c:v>
                </c:pt>
                <c:pt idx="5306">
                  <c:v>31957.1</c:v>
                </c:pt>
                <c:pt idx="5307">
                  <c:v>32382.1</c:v>
                </c:pt>
                <c:pt idx="5308">
                  <c:v>31653.3</c:v>
                </c:pt>
                <c:pt idx="5309">
                  <c:v>31530.400000000001</c:v>
                </c:pt>
                <c:pt idx="5310">
                  <c:v>32186.3</c:v>
                </c:pt>
                <c:pt idx="5311">
                  <c:v>32229.8</c:v>
                </c:pt>
                <c:pt idx="5312">
                  <c:v>32248</c:v>
                </c:pt>
                <c:pt idx="5313">
                  <c:v>32721.4</c:v>
                </c:pt>
                <c:pt idx="5314">
                  <c:v>33482.6</c:v>
                </c:pt>
                <c:pt idx="5315">
                  <c:v>33915.599999999999</c:v>
                </c:pt>
                <c:pt idx="5316">
                  <c:v>34494.300000000003</c:v>
                </c:pt>
                <c:pt idx="5317">
                  <c:v>35246.400000000001</c:v>
                </c:pt>
                <c:pt idx="5318">
                  <c:v>34897.5</c:v>
                </c:pt>
                <c:pt idx="5319">
                  <c:v>33006.5</c:v>
                </c:pt>
                <c:pt idx="5320">
                  <c:v>34571.1</c:v>
                </c:pt>
                <c:pt idx="5321">
                  <c:v>34315.800000000003</c:v>
                </c:pt>
                <c:pt idx="5322">
                  <c:v>34882.1</c:v>
                </c:pt>
                <c:pt idx="5323">
                  <c:v>35481.1</c:v>
                </c:pt>
                <c:pt idx="5354">
                  <c:v>7057.44</c:v>
                </c:pt>
                <c:pt idx="5355">
                  <c:v>6425.99</c:v>
                </c:pt>
                <c:pt idx="5356">
                  <c:v>7241.83</c:v>
                </c:pt>
                <c:pt idx="5357">
                  <c:v>7241.71</c:v>
                </c:pt>
                <c:pt idx="5358">
                  <c:v>7312.46</c:v>
                </c:pt>
                <c:pt idx="5359">
                  <c:v>7516.38</c:v>
                </c:pt>
                <c:pt idx="5360">
                  <c:v>7442.49</c:v>
                </c:pt>
                <c:pt idx="5361">
                  <c:v>7456.24</c:v>
                </c:pt>
                <c:pt idx="5362">
                  <c:v>7449.1</c:v>
                </c:pt>
                <c:pt idx="5363">
                  <c:v>7564.77</c:v>
                </c:pt>
                <c:pt idx="5364">
                  <c:v>7694.82</c:v>
                </c:pt>
                <c:pt idx="5365">
                  <c:v>7902.75</c:v>
                </c:pt>
                <c:pt idx="5366">
                  <c:v>8159.71</c:v>
                </c:pt>
                <c:pt idx="5367">
                  <c:v>8292.08</c:v>
                </c:pt>
                <c:pt idx="5368">
                  <c:v>8787.69</c:v>
                </c:pt>
                <c:pt idx="5369">
                  <c:v>9290.24</c:v>
                </c:pt>
                <c:pt idx="5370">
                  <c:v>9817.82</c:v>
                </c:pt>
                <c:pt idx="5371">
                  <c:v>10386</c:v>
                </c:pt>
                <c:pt idx="5372">
                  <c:v>10896.5</c:v>
                </c:pt>
                <c:pt idx="5373">
                  <c:v>11242.6</c:v>
                </c:pt>
                <c:pt idx="5374">
                  <c:v>11256.1</c:v>
                </c:pt>
                <c:pt idx="5375">
                  <c:v>11292.2</c:v>
                </c:pt>
                <c:pt idx="5376">
                  <c:v>11340.2</c:v>
                </c:pt>
                <c:pt idx="5377">
                  <c:v>11406.5</c:v>
                </c:pt>
                <c:pt idx="5408">
                  <c:v>12728.5</c:v>
                </c:pt>
                <c:pt idx="5409">
                  <c:v>11257.8</c:v>
                </c:pt>
                <c:pt idx="5410">
                  <c:v>10668.5</c:v>
                </c:pt>
                <c:pt idx="5411">
                  <c:v>9751.48</c:v>
                </c:pt>
                <c:pt idx="5412">
                  <c:v>8647.35</c:v>
                </c:pt>
                <c:pt idx="5413">
                  <c:v>8078.59</c:v>
                </c:pt>
                <c:pt idx="5414">
                  <c:v>8242.89</c:v>
                </c:pt>
                <c:pt idx="5415">
                  <c:v>8516.52</c:v>
                </c:pt>
                <c:pt idx="5416">
                  <c:v>8500.16</c:v>
                </c:pt>
                <c:pt idx="5417">
                  <c:v>8813.2199999999993</c:v>
                </c:pt>
                <c:pt idx="5418">
                  <c:v>9706.0400000000009</c:v>
                </c:pt>
                <c:pt idx="5419">
                  <c:v>11035.1</c:v>
                </c:pt>
                <c:pt idx="5420">
                  <c:v>12116</c:v>
                </c:pt>
                <c:pt idx="5421">
                  <c:v>13198.4</c:v>
                </c:pt>
                <c:pt idx="5422">
                  <c:v>14365.2</c:v>
                </c:pt>
                <c:pt idx="5423">
                  <c:v>15619.2</c:v>
                </c:pt>
                <c:pt idx="5424">
                  <c:v>17108.599999999999</c:v>
                </c:pt>
                <c:pt idx="5425">
                  <c:v>18419.3</c:v>
                </c:pt>
                <c:pt idx="5426">
                  <c:v>18796.7</c:v>
                </c:pt>
                <c:pt idx="5427">
                  <c:v>18527.400000000001</c:v>
                </c:pt>
                <c:pt idx="5428">
                  <c:v>19601.099999999999</c:v>
                </c:pt>
                <c:pt idx="5429">
                  <c:v>20772.099999999999</c:v>
                </c:pt>
                <c:pt idx="5430">
                  <c:v>21505.7</c:v>
                </c:pt>
                <c:pt idx="5431">
                  <c:v>22466.7</c:v>
                </c:pt>
                <c:pt idx="5462">
                  <c:v>2008.56</c:v>
                </c:pt>
                <c:pt idx="5463">
                  <c:v>1970.99</c:v>
                </c:pt>
                <c:pt idx="5464">
                  <c:v>1892.77</c:v>
                </c:pt>
                <c:pt idx="5465">
                  <c:v>1840.48</c:v>
                </c:pt>
                <c:pt idx="5466">
                  <c:v>1832.52</c:v>
                </c:pt>
                <c:pt idx="5467">
                  <c:v>1858.6</c:v>
                </c:pt>
                <c:pt idx="5468">
                  <c:v>1882.92</c:v>
                </c:pt>
                <c:pt idx="5469">
                  <c:v>1842.35</c:v>
                </c:pt>
                <c:pt idx="5470">
                  <c:v>1854.37</c:v>
                </c:pt>
                <c:pt idx="5471">
                  <c:v>1848.8</c:v>
                </c:pt>
                <c:pt idx="5472">
                  <c:v>1811.94</c:v>
                </c:pt>
                <c:pt idx="5473">
                  <c:v>1831.19</c:v>
                </c:pt>
                <c:pt idx="5474">
                  <c:v>1792.43</c:v>
                </c:pt>
                <c:pt idx="5475">
                  <c:v>1795.77</c:v>
                </c:pt>
                <c:pt idx="5476">
                  <c:v>1837.06</c:v>
                </c:pt>
                <c:pt idx="5477">
                  <c:v>1893.86</c:v>
                </c:pt>
                <c:pt idx="5478">
                  <c:v>1960.52</c:v>
                </c:pt>
                <c:pt idx="5479">
                  <c:v>2042.35</c:v>
                </c:pt>
                <c:pt idx="5480">
                  <c:v>2018.93</c:v>
                </c:pt>
                <c:pt idx="5481">
                  <c:v>2019.4</c:v>
                </c:pt>
                <c:pt idx="5482">
                  <c:v>2079.94</c:v>
                </c:pt>
                <c:pt idx="5483">
                  <c:v>2114.08</c:v>
                </c:pt>
                <c:pt idx="5484">
                  <c:v>2151.44</c:v>
                </c:pt>
                <c:pt idx="5485">
                  <c:v>2192.59</c:v>
                </c:pt>
                <c:pt idx="5516">
                  <c:v>1453.19</c:v>
                </c:pt>
                <c:pt idx="5517">
                  <c:v>1365.41</c:v>
                </c:pt>
                <c:pt idx="5518">
                  <c:v>1387.94</c:v>
                </c:pt>
                <c:pt idx="5519">
                  <c:v>1417.63</c:v>
                </c:pt>
                <c:pt idx="5520">
                  <c:v>1468.26</c:v>
                </c:pt>
                <c:pt idx="5521">
                  <c:v>1434.37</c:v>
                </c:pt>
                <c:pt idx="5522">
                  <c:v>1499.85</c:v>
                </c:pt>
                <c:pt idx="5523">
                  <c:v>1558.99</c:v>
                </c:pt>
                <c:pt idx="5524">
                  <c:v>1702.23</c:v>
                </c:pt>
                <c:pt idx="5525">
                  <c:v>1676.31</c:v>
                </c:pt>
                <c:pt idx="5526">
                  <c:v>1804.38</c:v>
                </c:pt>
                <c:pt idx="5527">
                  <c:v>1785.3</c:v>
                </c:pt>
                <c:pt idx="5528">
                  <c:v>1763.43</c:v>
                </c:pt>
                <c:pt idx="5529">
                  <c:v>1801.49</c:v>
                </c:pt>
                <c:pt idx="5530">
                  <c:v>1825.94</c:v>
                </c:pt>
                <c:pt idx="5531">
                  <c:v>1791.89</c:v>
                </c:pt>
                <c:pt idx="5532">
                  <c:v>1683.48</c:v>
                </c:pt>
                <c:pt idx="5533">
                  <c:v>1781.96</c:v>
                </c:pt>
                <c:pt idx="5534">
                  <c:v>1803.41</c:v>
                </c:pt>
                <c:pt idx="5535">
                  <c:v>1764.62</c:v>
                </c:pt>
                <c:pt idx="5536">
                  <c:v>1729.37</c:v>
                </c:pt>
                <c:pt idx="5537">
                  <c:v>1749.77</c:v>
                </c:pt>
                <c:pt idx="5538">
                  <c:v>1771.53</c:v>
                </c:pt>
                <c:pt idx="5539">
                  <c:v>1796.3</c:v>
                </c:pt>
                <c:pt idx="5570">
                  <c:v>12086.8</c:v>
                </c:pt>
                <c:pt idx="5571">
                  <c:v>13130.1</c:v>
                </c:pt>
                <c:pt idx="5572">
                  <c:v>13743.5</c:v>
                </c:pt>
                <c:pt idx="5573">
                  <c:v>14465.7</c:v>
                </c:pt>
                <c:pt idx="5574">
                  <c:v>15577.1</c:v>
                </c:pt>
                <c:pt idx="5575">
                  <c:v>16798.400000000001</c:v>
                </c:pt>
                <c:pt idx="5576">
                  <c:v>17834.8</c:v>
                </c:pt>
                <c:pt idx="5577">
                  <c:v>18687.2</c:v>
                </c:pt>
                <c:pt idx="5578">
                  <c:v>17492.7</c:v>
                </c:pt>
                <c:pt idx="5579">
                  <c:v>19232.599999999999</c:v>
                </c:pt>
                <c:pt idx="5580">
                  <c:v>20756.8</c:v>
                </c:pt>
                <c:pt idx="5581">
                  <c:v>21536.1</c:v>
                </c:pt>
                <c:pt idx="5582">
                  <c:v>23008.1</c:v>
                </c:pt>
                <c:pt idx="5583">
                  <c:v>23565.599999999999</c:v>
                </c:pt>
                <c:pt idx="5584">
                  <c:v>24627.599999999999</c:v>
                </c:pt>
                <c:pt idx="5585">
                  <c:v>25541.5</c:v>
                </c:pt>
                <c:pt idx="5586">
                  <c:v>26733.599999999999</c:v>
                </c:pt>
                <c:pt idx="5587">
                  <c:v>28063.3</c:v>
                </c:pt>
                <c:pt idx="5588">
                  <c:v>28650.3</c:v>
                </c:pt>
                <c:pt idx="5589">
                  <c:v>28716.1</c:v>
                </c:pt>
                <c:pt idx="5590">
                  <c:v>30440.400000000001</c:v>
                </c:pt>
                <c:pt idx="5591">
                  <c:v>31327.1</c:v>
                </c:pt>
                <c:pt idx="5592">
                  <c:v>31901.1</c:v>
                </c:pt>
                <c:pt idx="5593">
                  <c:v>32708.1</c:v>
                </c:pt>
                <c:pt idx="5634">
                  <c:v>4426.71</c:v>
                </c:pt>
                <c:pt idx="5635">
                  <c:v>5616.96</c:v>
                </c:pt>
                <c:pt idx="5636">
                  <c:v>5573.79</c:v>
                </c:pt>
                <c:pt idx="5637">
                  <c:v>5903.11</c:v>
                </c:pt>
                <c:pt idx="5638">
                  <c:v>6053.2</c:v>
                </c:pt>
                <c:pt idx="5639">
                  <c:v>6414.04</c:v>
                </c:pt>
                <c:pt idx="5640">
                  <c:v>6579.06</c:v>
                </c:pt>
                <c:pt idx="5641">
                  <c:v>7068.12</c:v>
                </c:pt>
                <c:pt idx="5642">
                  <c:v>7516.41</c:v>
                </c:pt>
                <c:pt idx="5643">
                  <c:v>7679.97</c:v>
                </c:pt>
                <c:pt idx="5644">
                  <c:v>7862.32</c:v>
                </c:pt>
                <c:pt idx="5645">
                  <c:v>8146.04</c:v>
                </c:pt>
                <c:pt idx="5646">
                  <c:v>8291.2199999999993</c:v>
                </c:pt>
                <c:pt idx="5647">
                  <c:v>8461.32</c:v>
                </c:pt>
                <c:pt idx="5683">
                  <c:v>88461.5</c:v>
                </c:pt>
                <c:pt idx="5684">
                  <c:v>89046.2</c:v>
                </c:pt>
                <c:pt idx="5685">
                  <c:v>88417.7</c:v>
                </c:pt>
                <c:pt idx="5686">
                  <c:v>87067.6</c:v>
                </c:pt>
                <c:pt idx="5687">
                  <c:v>80986.3</c:v>
                </c:pt>
                <c:pt idx="5688">
                  <c:v>80881.8</c:v>
                </c:pt>
                <c:pt idx="5689">
                  <c:v>78412.2</c:v>
                </c:pt>
                <c:pt idx="5690">
                  <c:v>78097.899999999994</c:v>
                </c:pt>
                <c:pt idx="5691">
                  <c:v>88675.199999999997</c:v>
                </c:pt>
                <c:pt idx="5692">
                  <c:v>94636.2</c:v>
                </c:pt>
                <c:pt idx="5693">
                  <c:v>99642.1</c:v>
                </c:pt>
                <c:pt idx="5694">
                  <c:v>101767</c:v>
                </c:pt>
                <c:pt idx="5695">
                  <c:v>102061</c:v>
                </c:pt>
                <c:pt idx="5696">
                  <c:v>98890.3</c:v>
                </c:pt>
                <c:pt idx="5697">
                  <c:v>87124.800000000003</c:v>
                </c:pt>
                <c:pt idx="5698">
                  <c:v>81036.800000000003</c:v>
                </c:pt>
                <c:pt idx="5699">
                  <c:v>82474.8</c:v>
                </c:pt>
                <c:pt idx="5700">
                  <c:v>84187.7</c:v>
                </c:pt>
                <c:pt idx="5732">
                  <c:v>3474.67</c:v>
                </c:pt>
                <c:pt idx="5733">
                  <c:v>3149.94</c:v>
                </c:pt>
                <c:pt idx="5734">
                  <c:v>2681.33</c:v>
                </c:pt>
                <c:pt idx="5735">
                  <c:v>2266.16</c:v>
                </c:pt>
                <c:pt idx="5736">
                  <c:v>1811.64</c:v>
                </c:pt>
                <c:pt idx="5737">
                  <c:v>1696.36</c:v>
                </c:pt>
                <c:pt idx="5738">
                  <c:v>1789.85</c:v>
                </c:pt>
                <c:pt idx="5739">
                  <c:v>1938.84</c:v>
                </c:pt>
                <c:pt idx="5740">
                  <c:v>1949.83</c:v>
                </c:pt>
                <c:pt idx="5741">
                  <c:v>1991.3</c:v>
                </c:pt>
                <c:pt idx="5742">
                  <c:v>2074.5</c:v>
                </c:pt>
                <c:pt idx="5743">
                  <c:v>2164.27</c:v>
                </c:pt>
                <c:pt idx="5744">
                  <c:v>2144.12</c:v>
                </c:pt>
                <c:pt idx="5745">
                  <c:v>2270.9299999999998</c:v>
                </c:pt>
                <c:pt idx="5746">
                  <c:v>2401.2600000000002</c:v>
                </c:pt>
                <c:pt idx="5747">
                  <c:v>2370.17</c:v>
                </c:pt>
                <c:pt idx="5748">
                  <c:v>2417.58</c:v>
                </c:pt>
                <c:pt idx="5749">
                  <c:v>2599.21</c:v>
                </c:pt>
                <c:pt idx="5750">
                  <c:v>2790.94</c:v>
                </c:pt>
                <c:pt idx="5751">
                  <c:v>2837.03</c:v>
                </c:pt>
                <c:pt idx="5752">
                  <c:v>2790.17</c:v>
                </c:pt>
                <c:pt idx="5753">
                  <c:v>2920.6</c:v>
                </c:pt>
                <c:pt idx="5754">
                  <c:v>2869.82</c:v>
                </c:pt>
                <c:pt idx="5755">
                  <c:v>3109.87</c:v>
                </c:pt>
                <c:pt idx="5786">
                  <c:v>1622.37</c:v>
                </c:pt>
                <c:pt idx="5787">
                  <c:v>1643.52</c:v>
                </c:pt>
                <c:pt idx="5788">
                  <c:v>1685.56</c:v>
                </c:pt>
                <c:pt idx="5789">
                  <c:v>1735.81</c:v>
                </c:pt>
                <c:pt idx="5790">
                  <c:v>1827.93</c:v>
                </c:pt>
                <c:pt idx="5791">
                  <c:v>1908.13</c:v>
                </c:pt>
                <c:pt idx="5792">
                  <c:v>1993.23</c:v>
                </c:pt>
                <c:pt idx="5793">
                  <c:v>2084.1799999999998</c:v>
                </c:pt>
                <c:pt idx="5794">
                  <c:v>2123.4699999999998</c:v>
                </c:pt>
                <c:pt idx="5795">
                  <c:v>2236.79</c:v>
                </c:pt>
                <c:pt idx="5796">
                  <c:v>2326.91</c:v>
                </c:pt>
                <c:pt idx="5797">
                  <c:v>2423.9</c:v>
                </c:pt>
                <c:pt idx="5798">
                  <c:v>2532.61</c:v>
                </c:pt>
                <c:pt idx="5799">
                  <c:v>2650.97</c:v>
                </c:pt>
                <c:pt idx="5800">
                  <c:v>2779.91</c:v>
                </c:pt>
                <c:pt idx="5801">
                  <c:v>2930.43</c:v>
                </c:pt>
                <c:pt idx="5802">
                  <c:v>3126.17</c:v>
                </c:pt>
                <c:pt idx="5803">
                  <c:v>3298.02</c:v>
                </c:pt>
                <c:pt idx="5804">
                  <c:v>3483.19</c:v>
                </c:pt>
                <c:pt idx="5805">
                  <c:v>3667.52</c:v>
                </c:pt>
                <c:pt idx="5806">
                  <c:v>3900.75</c:v>
                </c:pt>
                <c:pt idx="5807">
                  <c:v>4133.1499999999996</c:v>
                </c:pt>
                <c:pt idx="5808">
                  <c:v>4388.17</c:v>
                </c:pt>
                <c:pt idx="5809">
                  <c:v>4658.79</c:v>
                </c:pt>
                <c:pt idx="5840">
                  <c:v>13621.9</c:v>
                </c:pt>
                <c:pt idx="5841">
                  <c:v>11962.7</c:v>
                </c:pt>
                <c:pt idx="5842">
                  <c:v>8233</c:v>
                </c:pt>
                <c:pt idx="5843">
                  <c:v>7978.54</c:v>
                </c:pt>
                <c:pt idx="5844">
                  <c:v>8290.8799999999992</c:v>
                </c:pt>
                <c:pt idx="5845">
                  <c:v>8330.49</c:v>
                </c:pt>
                <c:pt idx="5846">
                  <c:v>8744.23</c:v>
                </c:pt>
                <c:pt idx="5847">
                  <c:v>9563.35</c:v>
                </c:pt>
                <c:pt idx="5848">
                  <c:v>10109.9</c:v>
                </c:pt>
                <c:pt idx="5849">
                  <c:v>10671.5</c:v>
                </c:pt>
                <c:pt idx="5850">
                  <c:v>11519.8</c:v>
                </c:pt>
                <c:pt idx="5851">
                  <c:v>12608.2</c:v>
                </c:pt>
                <c:pt idx="5852">
                  <c:v>13581.1</c:v>
                </c:pt>
                <c:pt idx="5853">
                  <c:v>14699.8</c:v>
                </c:pt>
                <c:pt idx="5854">
                  <c:v>16150.7</c:v>
                </c:pt>
                <c:pt idx="5855">
                  <c:v>18056.900000000001</c:v>
                </c:pt>
                <c:pt idx="5856">
                  <c:v>20452.599999999999</c:v>
                </c:pt>
                <c:pt idx="5857">
                  <c:v>22677.599999999999</c:v>
                </c:pt>
                <c:pt idx="5858">
                  <c:v>21944.7</c:v>
                </c:pt>
                <c:pt idx="5859">
                  <c:v>18304.2</c:v>
                </c:pt>
                <c:pt idx="5860">
                  <c:v>18625</c:v>
                </c:pt>
                <c:pt idx="5861">
                  <c:v>19972.5</c:v>
                </c:pt>
                <c:pt idx="5862">
                  <c:v>21232.799999999999</c:v>
                </c:pt>
                <c:pt idx="5894">
                  <c:v>7734.35</c:v>
                </c:pt>
                <c:pt idx="5895">
                  <c:v>10496.9</c:v>
                </c:pt>
                <c:pt idx="5896">
                  <c:v>10699.5</c:v>
                </c:pt>
                <c:pt idx="5897">
                  <c:v>11136.5</c:v>
                </c:pt>
                <c:pt idx="5898">
                  <c:v>11729.4</c:v>
                </c:pt>
                <c:pt idx="5899">
                  <c:v>12253.9</c:v>
                </c:pt>
                <c:pt idx="5900">
                  <c:v>12725.6</c:v>
                </c:pt>
                <c:pt idx="5901">
                  <c:v>12347.2</c:v>
                </c:pt>
                <c:pt idx="5902">
                  <c:v>12703.4</c:v>
                </c:pt>
                <c:pt idx="5903">
                  <c:v>12474.8</c:v>
                </c:pt>
                <c:pt idx="5904">
                  <c:v>12335</c:v>
                </c:pt>
                <c:pt idx="5905">
                  <c:v>12355.9</c:v>
                </c:pt>
                <c:pt idx="5906">
                  <c:v>12198.8</c:v>
                </c:pt>
                <c:pt idx="5907">
                  <c:v>11998.1</c:v>
                </c:pt>
                <c:pt idx="5908">
                  <c:v>12348.4</c:v>
                </c:pt>
                <c:pt idx="5909">
                  <c:v>12258.1</c:v>
                </c:pt>
                <c:pt idx="5910">
                  <c:v>12170.8</c:v>
                </c:pt>
                <c:pt idx="5911">
                  <c:v>13122.4</c:v>
                </c:pt>
                <c:pt idx="5912">
                  <c:v>14158</c:v>
                </c:pt>
                <c:pt idx="5913">
                  <c:v>15392.8</c:v>
                </c:pt>
                <c:pt idx="5914">
                  <c:v>16263</c:v>
                </c:pt>
                <c:pt idx="5915">
                  <c:v>16431.2</c:v>
                </c:pt>
                <c:pt idx="5916">
                  <c:v>16632.900000000001</c:v>
                </c:pt>
                <c:pt idx="5917">
                  <c:v>16622.900000000001</c:v>
                </c:pt>
                <c:pt idx="5948">
                  <c:v>1306.81</c:v>
                </c:pt>
                <c:pt idx="5949">
                  <c:v>1332.51</c:v>
                </c:pt>
                <c:pt idx="5950">
                  <c:v>1401.24</c:v>
                </c:pt>
                <c:pt idx="5951">
                  <c:v>1419.61</c:v>
                </c:pt>
                <c:pt idx="5952">
                  <c:v>1468.06</c:v>
                </c:pt>
                <c:pt idx="5953">
                  <c:v>1472.87</c:v>
                </c:pt>
                <c:pt idx="5954">
                  <c:v>1527.56</c:v>
                </c:pt>
                <c:pt idx="5955">
                  <c:v>1570.13</c:v>
                </c:pt>
                <c:pt idx="5956">
                  <c:v>1580.04</c:v>
                </c:pt>
                <c:pt idx="5957">
                  <c:v>1570.87</c:v>
                </c:pt>
                <c:pt idx="5958">
                  <c:v>1636.83</c:v>
                </c:pt>
                <c:pt idx="5959">
                  <c:v>1692.13</c:v>
                </c:pt>
                <c:pt idx="5960">
                  <c:v>1688.52</c:v>
                </c:pt>
                <c:pt idx="5961">
                  <c:v>1755.38</c:v>
                </c:pt>
                <c:pt idx="5962">
                  <c:v>1783.15</c:v>
                </c:pt>
                <c:pt idx="5963">
                  <c:v>1818.23</c:v>
                </c:pt>
                <c:pt idx="5964">
                  <c:v>1882.31</c:v>
                </c:pt>
                <c:pt idx="5965">
                  <c:v>1955.91</c:v>
                </c:pt>
                <c:pt idx="5966">
                  <c:v>2050.84</c:v>
                </c:pt>
                <c:pt idx="5967">
                  <c:v>2100.88</c:v>
                </c:pt>
                <c:pt idx="5968">
                  <c:v>2228.5300000000002</c:v>
                </c:pt>
                <c:pt idx="5969">
                  <c:v>2268.5</c:v>
                </c:pt>
                <c:pt idx="5970">
                  <c:v>2390.2600000000002</c:v>
                </c:pt>
                <c:pt idx="5971">
                  <c:v>2503.3200000000002</c:v>
                </c:pt>
                <c:pt idx="6002">
                  <c:v>502.53199999999998</c:v>
                </c:pt>
                <c:pt idx="6003">
                  <c:v>438.72699999999998</c:v>
                </c:pt>
                <c:pt idx="6004">
                  <c:v>290.04500000000002</c:v>
                </c:pt>
                <c:pt idx="6005">
                  <c:v>196.56399999999999</c:v>
                </c:pt>
                <c:pt idx="6006">
                  <c:v>152.81299999999999</c:v>
                </c:pt>
                <c:pt idx="6007">
                  <c:v>142.01900000000001</c:v>
                </c:pt>
                <c:pt idx="6008">
                  <c:v>150.69300000000001</c:v>
                </c:pt>
                <c:pt idx="6009">
                  <c:v>288.83699999999999</c:v>
                </c:pt>
                <c:pt idx="6010">
                  <c:v>346.38799999999998</c:v>
                </c:pt>
                <c:pt idx="6011">
                  <c:v>397.19200000000001</c:v>
                </c:pt>
                <c:pt idx="6012">
                  <c:v>473.33699999999999</c:v>
                </c:pt>
                <c:pt idx="6013">
                  <c:v>557.34199999999998</c:v>
                </c:pt>
                <c:pt idx="6014">
                  <c:v>717.88</c:v>
                </c:pt>
                <c:pt idx="6015">
                  <c:v>473.92</c:v>
                </c:pt>
                <c:pt idx="6016">
                  <c:v>441.17200000000003</c:v>
                </c:pt>
                <c:pt idx="6017">
                  <c:v>470.42399999999998</c:v>
                </c:pt>
                <c:pt idx="6018">
                  <c:v>498.88200000000001</c:v>
                </c:pt>
                <c:pt idx="6019">
                  <c:v>554.61599999999999</c:v>
                </c:pt>
                <c:pt idx="6020">
                  <c:v>587.91600000000005</c:v>
                </c:pt>
                <c:pt idx="6021">
                  <c:v>642.79300000000001</c:v>
                </c:pt>
                <c:pt idx="6022">
                  <c:v>688.52800000000002</c:v>
                </c:pt>
                <c:pt idx="6023">
                  <c:v>728.98599999999999</c:v>
                </c:pt>
                <c:pt idx="6024">
                  <c:v>782.38699999999994</c:v>
                </c:pt>
                <c:pt idx="6025">
                  <c:v>849.83100000000002</c:v>
                </c:pt>
                <c:pt idx="6065">
                  <c:v>22625</c:v>
                </c:pt>
                <c:pt idx="6066">
                  <c:v>23084.799999999999</c:v>
                </c:pt>
                <c:pt idx="6067">
                  <c:v>21745.599999999999</c:v>
                </c:pt>
                <c:pt idx="6068">
                  <c:v>21134.5</c:v>
                </c:pt>
                <c:pt idx="6069">
                  <c:v>23519.8</c:v>
                </c:pt>
                <c:pt idx="6070">
                  <c:v>24178.400000000001</c:v>
                </c:pt>
                <c:pt idx="6071">
                  <c:v>26156.7</c:v>
                </c:pt>
                <c:pt idx="6072">
                  <c:v>27251.7</c:v>
                </c:pt>
                <c:pt idx="6073">
                  <c:v>28409</c:v>
                </c:pt>
                <c:pt idx="6074">
                  <c:v>29013.4</c:v>
                </c:pt>
                <c:pt idx="6075">
                  <c:v>29188</c:v>
                </c:pt>
                <c:pt idx="6076">
                  <c:v>30261.1</c:v>
                </c:pt>
                <c:pt idx="6077">
                  <c:v>11358.3</c:v>
                </c:pt>
                <c:pt idx="6078">
                  <c:v>23032.1</c:v>
                </c:pt>
                <c:pt idx="6079">
                  <c:v>20715.900000000001</c:v>
                </c:pt>
                <c:pt idx="6164">
                  <c:v>15674.6</c:v>
                </c:pt>
                <c:pt idx="6165">
                  <c:v>14759.9</c:v>
                </c:pt>
                <c:pt idx="6166">
                  <c:v>11634.7</c:v>
                </c:pt>
                <c:pt idx="6167">
                  <c:v>9793.07</c:v>
                </c:pt>
                <c:pt idx="6168">
                  <c:v>8898.2099999999991</c:v>
                </c:pt>
                <c:pt idx="6169">
                  <c:v>9261.99</c:v>
                </c:pt>
                <c:pt idx="6170">
                  <c:v>9816.36</c:v>
                </c:pt>
                <c:pt idx="6171">
                  <c:v>10627.7</c:v>
                </c:pt>
                <c:pt idx="6172">
                  <c:v>11521.6</c:v>
                </c:pt>
                <c:pt idx="6173">
                  <c:v>11479.1</c:v>
                </c:pt>
                <c:pt idx="6174">
                  <c:v>11935.9</c:v>
                </c:pt>
                <c:pt idx="6175">
                  <c:v>12845.3</c:v>
                </c:pt>
                <c:pt idx="6176">
                  <c:v>13837.6</c:v>
                </c:pt>
                <c:pt idx="6177">
                  <c:v>15379.9</c:v>
                </c:pt>
                <c:pt idx="6178">
                  <c:v>16696.900000000001</c:v>
                </c:pt>
                <c:pt idx="6179">
                  <c:v>18295.2</c:v>
                </c:pt>
                <c:pt idx="6180">
                  <c:v>20047.900000000001</c:v>
                </c:pt>
                <c:pt idx="6181">
                  <c:v>22283.7</c:v>
                </c:pt>
                <c:pt idx="6182">
                  <c:v>23173.200000000001</c:v>
                </c:pt>
                <c:pt idx="6183">
                  <c:v>19977.599999999999</c:v>
                </c:pt>
                <c:pt idx="6184">
                  <c:v>20672.3</c:v>
                </c:pt>
                <c:pt idx="6185">
                  <c:v>22413.200000000001</c:v>
                </c:pt>
                <c:pt idx="6186">
                  <c:v>23556.3</c:v>
                </c:pt>
                <c:pt idx="6218">
                  <c:v>56200.9</c:v>
                </c:pt>
                <c:pt idx="6219">
                  <c:v>60246.5</c:v>
                </c:pt>
                <c:pt idx="6220">
                  <c:v>60533.3</c:v>
                </c:pt>
                <c:pt idx="6221">
                  <c:v>62235</c:v>
                </c:pt>
                <c:pt idx="6222">
                  <c:v>63739</c:v>
                </c:pt>
                <c:pt idx="6223">
                  <c:v>63750</c:v>
                </c:pt>
                <c:pt idx="6224">
                  <c:v>63841</c:v>
                </c:pt>
                <c:pt idx="6225">
                  <c:v>66789.3</c:v>
                </c:pt>
                <c:pt idx="6226">
                  <c:v>70245.600000000006</c:v>
                </c:pt>
                <c:pt idx="6227">
                  <c:v>75138.8</c:v>
                </c:pt>
                <c:pt idx="6228">
                  <c:v>80394</c:v>
                </c:pt>
                <c:pt idx="6229">
                  <c:v>81442.899999999994</c:v>
                </c:pt>
                <c:pt idx="6230">
                  <c:v>83890.5</c:v>
                </c:pt>
                <c:pt idx="6231">
                  <c:v>84257.600000000006</c:v>
                </c:pt>
                <c:pt idx="6232">
                  <c:v>86699</c:v>
                </c:pt>
                <c:pt idx="6233">
                  <c:v>89867.8</c:v>
                </c:pt>
                <c:pt idx="6234">
                  <c:v>92811.4</c:v>
                </c:pt>
                <c:pt idx="6235">
                  <c:v>97409.8</c:v>
                </c:pt>
                <c:pt idx="6236">
                  <c:v>94981.2</c:v>
                </c:pt>
                <c:pt idx="6237">
                  <c:v>88058</c:v>
                </c:pt>
                <c:pt idx="6238">
                  <c:v>89146.8</c:v>
                </c:pt>
                <c:pt idx="6239">
                  <c:v>88848.1</c:v>
                </c:pt>
                <c:pt idx="6240">
                  <c:v>86587.4</c:v>
                </c:pt>
                <c:pt idx="6241">
                  <c:v>86442.2</c:v>
                </c:pt>
                <c:pt idx="6272">
                  <c:v>36983.9</c:v>
                </c:pt>
                <c:pt idx="6273">
                  <c:v>37340.300000000003</c:v>
                </c:pt>
                <c:pt idx="6274">
                  <c:v>41375.5</c:v>
                </c:pt>
                <c:pt idx="6275">
                  <c:v>42708.3</c:v>
                </c:pt>
                <c:pt idx="6276">
                  <c:v>43778.2</c:v>
                </c:pt>
                <c:pt idx="6277">
                  <c:v>44465.2</c:v>
                </c:pt>
                <c:pt idx="6278">
                  <c:v>43547.3</c:v>
                </c:pt>
                <c:pt idx="6279">
                  <c:v>42700.1</c:v>
                </c:pt>
                <c:pt idx="6280">
                  <c:v>40076.5</c:v>
                </c:pt>
                <c:pt idx="6281">
                  <c:v>38504.400000000001</c:v>
                </c:pt>
                <c:pt idx="6282">
                  <c:v>40090.5</c:v>
                </c:pt>
                <c:pt idx="6283">
                  <c:v>40671.800000000003</c:v>
                </c:pt>
                <c:pt idx="6284">
                  <c:v>43687.7</c:v>
                </c:pt>
                <c:pt idx="6285">
                  <c:v>48470.1</c:v>
                </c:pt>
                <c:pt idx="6286">
                  <c:v>60449.599999999999</c:v>
                </c:pt>
                <c:pt idx="6287">
                  <c:v>64276.6</c:v>
                </c:pt>
                <c:pt idx="6288">
                  <c:v>71759.600000000006</c:v>
                </c:pt>
                <c:pt idx="6289">
                  <c:v>79813.100000000006</c:v>
                </c:pt>
                <c:pt idx="6290">
                  <c:v>80190.899999999994</c:v>
                </c:pt>
                <c:pt idx="6291">
                  <c:v>79361.100000000006</c:v>
                </c:pt>
                <c:pt idx="6292">
                  <c:v>98722.4</c:v>
                </c:pt>
                <c:pt idx="6293">
                  <c:v>117188</c:v>
                </c:pt>
                <c:pt idx="6294">
                  <c:v>125485</c:v>
                </c:pt>
                <c:pt idx="6295">
                  <c:v>138025</c:v>
                </c:pt>
                <c:pt idx="6326">
                  <c:v>10130.5</c:v>
                </c:pt>
                <c:pt idx="6327">
                  <c:v>9528.57</c:v>
                </c:pt>
                <c:pt idx="6328">
                  <c:v>8955.43</c:v>
                </c:pt>
                <c:pt idx="6329">
                  <c:v>8345.4599999999991</c:v>
                </c:pt>
                <c:pt idx="6330">
                  <c:v>8241</c:v>
                </c:pt>
                <c:pt idx="6331">
                  <c:v>8156.77</c:v>
                </c:pt>
                <c:pt idx="6332">
                  <c:v>8219.17</c:v>
                </c:pt>
                <c:pt idx="6333">
                  <c:v>8268.5499999999993</c:v>
                </c:pt>
                <c:pt idx="6334">
                  <c:v>8456.93</c:v>
                </c:pt>
                <c:pt idx="6335">
                  <c:v>8731.2099999999991</c:v>
                </c:pt>
                <c:pt idx="6336">
                  <c:v>9049.92</c:v>
                </c:pt>
                <c:pt idx="6337">
                  <c:v>8586.1200000000008</c:v>
                </c:pt>
                <c:pt idx="6338">
                  <c:v>8620.4</c:v>
                </c:pt>
                <c:pt idx="6339">
                  <c:v>8835.82</c:v>
                </c:pt>
                <c:pt idx="6340">
                  <c:v>9223.1299999999992</c:v>
                </c:pt>
                <c:pt idx="6341">
                  <c:v>9604.66</c:v>
                </c:pt>
                <c:pt idx="6342">
                  <c:v>10069.700000000001</c:v>
                </c:pt>
                <c:pt idx="6343">
                  <c:v>10674.5</c:v>
                </c:pt>
                <c:pt idx="6344">
                  <c:v>11191.5</c:v>
                </c:pt>
                <c:pt idx="6345">
                  <c:v>11079</c:v>
                </c:pt>
                <c:pt idx="6346">
                  <c:v>11391.3</c:v>
                </c:pt>
                <c:pt idx="6347">
                  <c:v>11701</c:v>
                </c:pt>
                <c:pt idx="6348">
                  <c:v>11644.8</c:v>
                </c:pt>
                <c:pt idx="6349">
                  <c:v>11996.8</c:v>
                </c:pt>
                <c:pt idx="6380">
                  <c:v>1671.8</c:v>
                </c:pt>
                <c:pt idx="6381">
                  <c:v>1519.92</c:v>
                </c:pt>
                <c:pt idx="6382">
                  <c:v>1492.09</c:v>
                </c:pt>
                <c:pt idx="6383">
                  <c:v>1477.6</c:v>
                </c:pt>
                <c:pt idx="6384">
                  <c:v>1431.71</c:v>
                </c:pt>
                <c:pt idx="6385">
                  <c:v>1411.54</c:v>
                </c:pt>
                <c:pt idx="6386">
                  <c:v>1397.2</c:v>
                </c:pt>
                <c:pt idx="6387">
                  <c:v>1403.65</c:v>
                </c:pt>
                <c:pt idx="6388">
                  <c:v>1413.38</c:v>
                </c:pt>
                <c:pt idx="6389">
                  <c:v>1433.43</c:v>
                </c:pt>
                <c:pt idx="6390">
                  <c:v>1455.69</c:v>
                </c:pt>
                <c:pt idx="6391">
                  <c:v>1496.62</c:v>
                </c:pt>
                <c:pt idx="6392">
                  <c:v>1267.8800000000001</c:v>
                </c:pt>
                <c:pt idx="6393">
                  <c:v>1350.84</c:v>
                </c:pt>
                <c:pt idx="6394">
                  <c:v>1380.38</c:v>
                </c:pt>
                <c:pt idx="6395">
                  <c:v>1402.31</c:v>
                </c:pt>
                <c:pt idx="6396">
                  <c:v>1430.83</c:v>
                </c:pt>
                <c:pt idx="6397">
                  <c:v>1477.37</c:v>
                </c:pt>
                <c:pt idx="6398">
                  <c:v>1538.54</c:v>
                </c:pt>
                <c:pt idx="6399">
                  <c:v>1435.79</c:v>
                </c:pt>
                <c:pt idx="6400">
                  <c:v>1390.85</c:v>
                </c:pt>
                <c:pt idx="6401">
                  <c:v>1366.28</c:v>
                </c:pt>
                <c:pt idx="6402">
                  <c:v>1359.94</c:v>
                </c:pt>
                <c:pt idx="6403">
                  <c:v>1350.24</c:v>
                </c:pt>
                <c:pt idx="6434">
                  <c:v>636.24900000000002</c:v>
                </c:pt>
                <c:pt idx="6435">
                  <c:v>676.72400000000005</c:v>
                </c:pt>
                <c:pt idx="6436">
                  <c:v>620.55100000000004</c:v>
                </c:pt>
                <c:pt idx="6437">
                  <c:v>677.83199999999999</c:v>
                </c:pt>
                <c:pt idx="6438">
                  <c:v>605.26499999999999</c:v>
                </c:pt>
                <c:pt idx="6439">
                  <c:v>698.55399999999997</c:v>
                </c:pt>
                <c:pt idx="6440">
                  <c:v>735.69200000000001</c:v>
                </c:pt>
                <c:pt idx="6441">
                  <c:v>745.17499999999995</c:v>
                </c:pt>
                <c:pt idx="6442">
                  <c:v>752.79</c:v>
                </c:pt>
                <c:pt idx="6443">
                  <c:v>753.67899999999997</c:v>
                </c:pt>
                <c:pt idx="6444">
                  <c:v>744.67700000000002</c:v>
                </c:pt>
                <c:pt idx="6445">
                  <c:v>689.26400000000001</c:v>
                </c:pt>
                <c:pt idx="6446">
                  <c:v>683.13699999999994</c:v>
                </c:pt>
                <c:pt idx="6447">
                  <c:v>702.33900000000006</c:v>
                </c:pt>
                <c:pt idx="6448">
                  <c:v>717.05899999999997</c:v>
                </c:pt>
                <c:pt idx="6449">
                  <c:v>717.13</c:v>
                </c:pt>
                <c:pt idx="6450">
                  <c:v>710.86300000000006</c:v>
                </c:pt>
                <c:pt idx="6451">
                  <c:v>755.279</c:v>
                </c:pt>
                <c:pt idx="6452">
                  <c:v>793.69600000000003</c:v>
                </c:pt>
                <c:pt idx="6453">
                  <c:v>839.57299999999998</c:v>
                </c:pt>
                <c:pt idx="6454">
                  <c:v>737.29600000000005</c:v>
                </c:pt>
                <c:pt idx="6455">
                  <c:v>747.25900000000001</c:v>
                </c:pt>
                <c:pt idx="6456">
                  <c:v>739.86300000000006</c:v>
                </c:pt>
                <c:pt idx="6457">
                  <c:v>754.98199999999997</c:v>
                </c:pt>
                <c:pt idx="6488">
                  <c:v>10154.9</c:v>
                </c:pt>
                <c:pt idx="6489">
                  <c:v>10827.6</c:v>
                </c:pt>
                <c:pt idx="6490">
                  <c:v>11485.7</c:v>
                </c:pt>
                <c:pt idx="6491">
                  <c:v>12304.2</c:v>
                </c:pt>
                <c:pt idx="6492">
                  <c:v>13101.8</c:v>
                </c:pt>
                <c:pt idx="6493">
                  <c:v>14029.3</c:v>
                </c:pt>
                <c:pt idx="6494">
                  <c:v>15044.7</c:v>
                </c:pt>
                <c:pt idx="6495">
                  <c:v>15742</c:v>
                </c:pt>
                <c:pt idx="6496">
                  <c:v>14225.2</c:v>
                </c:pt>
                <c:pt idx="6497">
                  <c:v>14741.6</c:v>
                </c:pt>
                <c:pt idx="6498">
                  <c:v>15688</c:v>
                </c:pt>
                <c:pt idx="6499">
                  <c:v>15436.4</c:v>
                </c:pt>
                <c:pt idx="6500">
                  <c:v>15943.3</c:v>
                </c:pt>
                <c:pt idx="6501">
                  <c:v>16543.099999999999</c:v>
                </c:pt>
                <c:pt idx="6502">
                  <c:v>17334.8</c:v>
                </c:pt>
                <c:pt idx="6503">
                  <c:v>17921.2</c:v>
                </c:pt>
                <c:pt idx="6504">
                  <c:v>18574.5</c:v>
                </c:pt>
                <c:pt idx="6505">
                  <c:v>19386</c:v>
                </c:pt>
                <c:pt idx="6506">
                  <c:v>19959.099999999999</c:v>
                </c:pt>
                <c:pt idx="6507">
                  <c:v>19311.8</c:v>
                </c:pt>
                <c:pt idx="6508">
                  <c:v>20389.5</c:v>
                </c:pt>
                <c:pt idx="6509">
                  <c:v>21074.9</c:v>
                </c:pt>
                <c:pt idx="6510">
                  <c:v>21897.3</c:v>
                </c:pt>
                <c:pt idx="6511">
                  <c:v>22555.8</c:v>
                </c:pt>
                <c:pt idx="6553">
                  <c:v>6576.6</c:v>
                </c:pt>
                <c:pt idx="6554">
                  <c:v>6856.27</c:v>
                </c:pt>
                <c:pt idx="6555">
                  <c:v>7694.65</c:v>
                </c:pt>
                <c:pt idx="6556">
                  <c:v>8509.7099999999991</c:v>
                </c:pt>
                <c:pt idx="6557">
                  <c:v>7639.06</c:v>
                </c:pt>
                <c:pt idx="6558">
                  <c:v>8976.86</c:v>
                </c:pt>
                <c:pt idx="6559">
                  <c:v>9750.18</c:v>
                </c:pt>
                <c:pt idx="6560">
                  <c:v>10744.2</c:v>
                </c:pt>
                <c:pt idx="6561">
                  <c:v>10165.299999999999</c:v>
                </c:pt>
                <c:pt idx="6562">
                  <c:v>10681.2</c:v>
                </c:pt>
                <c:pt idx="6563">
                  <c:v>11158.1</c:v>
                </c:pt>
                <c:pt idx="6564">
                  <c:v>11090.3</c:v>
                </c:pt>
                <c:pt idx="6565">
                  <c:v>11282.8</c:v>
                </c:pt>
                <c:pt idx="6596">
                  <c:v>1100.23</c:v>
                </c:pt>
                <c:pt idx="6597">
                  <c:v>1095.1300000000001</c:v>
                </c:pt>
                <c:pt idx="6598">
                  <c:v>1158.99</c:v>
                </c:pt>
                <c:pt idx="6599">
                  <c:v>1105.94</c:v>
                </c:pt>
                <c:pt idx="6600">
                  <c:v>1087.47</c:v>
                </c:pt>
                <c:pt idx="6601">
                  <c:v>1125.52</c:v>
                </c:pt>
                <c:pt idx="6602">
                  <c:v>1132.3499999999999</c:v>
                </c:pt>
                <c:pt idx="6603">
                  <c:v>1178.24</c:v>
                </c:pt>
                <c:pt idx="6604">
                  <c:v>1217.1500000000001</c:v>
                </c:pt>
                <c:pt idx="6605">
                  <c:v>1264.6300000000001</c:v>
                </c:pt>
                <c:pt idx="6606">
                  <c:v>1269.06</c:v>
                </c:pt>
                <c:pt idx="6607">
                  <c:v>1381.92</c:v>
                </c:pt>
                <c:pt idx="6608">
                  <c:v>1397.01</c:v>
                </c:pt>
                <c:pt idx="6609">
                  <c:v>1455.87</c:v>
                </c:pt>
                <c:pt idx="6610">
                  <c:v>1442.28</c:v>
                </c:pt>
                <c:pt idx="6611">
                  <c:v>1482.78</c:v>
                </c:pt>
                <c:pt idx="6612">
                  <c:v>1559.78</c:v>
                </c:pt>
                <c:pt idx="6613">
                  <c:v>1575.68</c:v>
                </c:pt>
                <c:pt idx="6614">
                  <c:v>1602.17</c:v>
                </c:pt>
                <c:pt idx="6615">
                  <c:v>1621.62</c:v>
                </c:pt>
                <c:pt idx="6616">
                  <c:v>1663.64</c:v>
                </c:pt>
                <c:pt idx="6617">
                  <c:v>1657.99</c:v>
                </c:pt>
                <c:pt idx="6618">
                  <c:v>1602.66</c:v>
                </c:pt>
                <c:pt idx="6619">
                  <c:v>1589.17</c:v>
                </c:pt>
                <c:pt idx="6650">
                  <c:v>16773.599999999999</c:v>
                </c:pt>
                <c:pt idx="6651">
                  <c:v>17645.8</c:v>
                </c:pt>
                <c:pt idx="6652">
                  <c:v>18292.900000000001</c:v>
                </c:pt>
                <c:pt idx="6653">
                  <c:v>18932.099999999999</c:v>
                </c:pt>
                <c:pt idx="6654">
                  <c:v>19826</c:v>
                </c:pt>
                <c:pt idx="6655">
                  <c:v>20941.599999999999</c:v>
                </c:pt>
                <c:pt idx="6656">
                  <c:v>21601.200000000001</c:v>
                </c:pt>
                <c:pt idx="6657">
                  <c:v>22582.3</c:v>
                </c:pt>
                <c:pt idx="6658">
                  <c:v>23596.400000000001</c:v>
                </c:pt>
                <c:pt idx="6659">
                  <c:v>24590</c:v>
                </c:pt>
                <c:pt idx="6660">
                  <c:v>26116.9</c:v>
                </c:pt>
                <c:pt idx="6661">
                  <c:v>24949</c:v>
                </c:pt>
                <c:pt idx="6662">
                  <c:v>25460</c:v>
                </c:pt>
                <c:pt idx="6663">
                  <c:v>25326.5</c:v>
                </c:pt>
                <c:pt idx="6664">
                  <c:v>25030.3</c:v>
                </c:pt>
                <c:pt idx="6665">
                  <c:v>25783</c:v>
                </c:pt>
                <c:pt idx="6666">
                  <c:v>26260.5</c:v>
                </c:pt>
                <c:pt idx="6667">
                  <c:v>27288.9</c:v>
                </c:pt>
                <c:pt idx="6668">
                  <c:v>28295</c:v>
                </c:pt>
                <c:pt idx="6669">
                  <c:v>27337.599999999999</c:v>
                </c:pt>
                <c:pt idx="6670">
                  <c:v>27941.3</c:v>
                </c:pt>
                <c:pt idx="6671">
                  <c:v>28324</c:v>
                </c:pt>
                <c:pt idx="6672">
                  <c:v>28389.9</c:v>
                </c:pt>
                <c:pt idx="6704">
                  <c:v>2921.65</c:v>
                </c:pt>
                <c:pt idx="6705">
                  <c:v>2852.98</c:v>
                </c:pt>
                <c:pt idx="6706">
                  <c:v>3000.94</c:v>
                </c:pt>
                <c:pt idx="6707">
                  <c:v>3138.6</c:v>
                </c:pt>
                <c:pt idx="6708">
                  <c:v>3288.58</c:v>
                </c:pt>
                <c:pt idx="6709">
                  <c:v>3527.78</c:v>
                </c:pt>
                <c:pt idx="6710">
                  <c:v>3141.1</c:v>
                </c:pt>
                <c:pt idx="6711">
                  <c:v>2921.59</c:v>
                </c:pt>
                <c:pt idx="6712">
                  <c:v>2826.19</c:v>
                </c:pt>
                <c:pt idx="6713">
                  <c:v>2750.28</c:v>
                </c:pt>
                <c:pt idx="6714">
                  <c:v>2907.55</c:v>
                </c:pt>
                <c:pt idx="6715">
                  <c:v>3062.14</c:v>
                </c:pt>
                <c:pt idx="6716">
                  <c:v>3143.63</c:v>
                </c:pt>
                <c:pt idx="6717">
                  <c:v>3151.75</c:v>
                </c:pt>
                <c:pt idx="6718">
                  <c:v>3152.49</c:v>
                </c:pt>
                <c:pt idx="6719">
                  <c:v>3236.14</c:v>
                </c:pt>
                <c:pt idx="6720">
                  <c:v>3295.42</c:v>
                </c:pt>
                <c:pt idx="6721">
                  <c:v>3391.61</c:v>
                </c:pt>
                <c:pt idx="6722">
                  <c:v>3320.09</c:v>
                </c:pt>
                <c:pt idx="6723">
                  <c:v>3264.29</c:v>
                </c:pt>
                <c:pt idx="6724">
                  <c:v>3441.37</c:v>
                </c:pt>
                <c:pt idx="6725">
                  <c:v>3464.47</c:v>
                </c:pt>
                <c:pt idx="6726">
                  <c:v>3573.78</c:v>
                </c:pt>
                <c:pt idx="6727">
                  <c:v>3592.21</c:v>
                </c:pt>
                <c:pt idx="6767">
                  <c:v>2218.38</c:v>
                </c:pt>
                <c:pt idx="6768">
                  <c:v>2195.98</c:v>
                </c:pt>
                <c:pt idx="6769">
                  <c:v>2174.88</c:v>
                </c:pt>
                <c:pt idx="6770">
                  <c:v>2237.81</c:v>
                </c:pt>
                <c:pt idx="6771">
                  <c:v>2107.64</c:v>
                </c:pt>
                <c:pt idx="6772">
                  <c:v>2248.2199999999998</c:v>
                </c:pt>
                <c:pt idx="6773">
                  <c:v>2310.33</c:v>
                </c:pt>
                <c:pt idx="6774">
                  <c:v>2152.4899999999998</c:v>
                </c:pt>
                <c:pt idx="6775">
                  <c:v>2183.98</c:v>
                </c:pt>
                <c:pt idx="6776">
                  <c:v>2283.11</c:v>
                </c:pt>
                <c:pt idx="6777">
                  <c:v>2205.83</c:v>
                </c:pt>
                <c:pt idx="6778">
                  <c:v>2182.98</c:v>
                </c:pt>
                <c:pt idx="6779">
                  <c:v>2131.79</c:v>
                </c:pt>
                <c:pt idx="6780">
                  <c:v>2192.0300000000002</c:v>
                </c:pt>
                <c:pt idx="6781">
                  <c:v>2249.92</c:v>
                </c:pt>
                <c:pt idx="6782">
                  <c:v>2381.0100000000002</c:v>
                </c:pt>
                <c:pt idx="6783">
                  <c:v>2750.26</c:v>
                </c:pt>
                <c:pt idx="6784">
                  <c:v>2717.18</c:v>
                </c:pt>
                <c:pt idx="6785">
                  <c:v>2736.43</c:v>
                </c:pt>
                <c:pt idx="6786">
                  <c:v>2631.41</c:v>
                </c:pt>
                <c:pt idx="6787">
                  <c:v>2673.58</c:v>
                </c:pt>
                <c:pt idx="6788">
                  <c:v>2710.43</c:v>
                </c:pt>
                <c:pt idx="6789">
                  <c:v>2828.82</c:v>
                </c:pt>
                <c:pt idx="6790">
                  <c:v>2945.62</c:v>
                </c:pt>
                <c:pt idx="6821">
                  <c:v>7572.85</c:v>
                </c:pt>
                <c:pt idx="6822">
                  <c:v>7823.82</c:v>
                </c:pt>
                <c:pt idx="6823">
                  <c:v>8224.44</c:v>
                </c:pt>
                <c:pt idx="6824">
                  <c:v>8540.5499999999993</c:v>
                </c:pt>
                <c:pt idx="6825">
                  <c:v>8770.15</c:v>
                </c:pt>
                <c:pt idx="6826">
                  <c:v>9067.8799999999992</c:v>
                </c:pt>
                <c:pt idx="6827">
                  <c:v>9477.15</c:v>
                </c:pt>
                <c:pt idx="6828">
                  <c:v>9891.5300000000007</c:v>
                </c:pt>
                <c:pt idx="6829">
                  <c:v>10382.299999999999</c:v>
                </c:pt>
                <c:pt idx="6830">
                  <c:v>10518.8</c:v>
                </c:pt>
                <c:pt idx="6831">
                  <c:v>11356.1</c:v>
                </c:pt>
                <c:pt idx="6832">
                  <c:v>11522.1</c:v>
                </c:pt>
                <c:pt idx="6833">
                  <c:v>11665.3</c:v>
                </c:pt>
                <c:pt idx="6834">
                  <c:v>11967.1</c:v>
                </c:pt>
                <c:pt idx="6835">
                  <c:v>12546.2</c:v>
                </c:pt>
                <c:pt idx="6836">
                  <c:v>12601.2</c:v>
                </c:pt>
                <c:pt idx="6837">
                  <c:v>12999.9</c:v>
                </c:pt>
                <c:pt idx="6838">
                  <c:v>13681.3</c:v>
                </c:pt>
                <c:pt idx="6839">
                  <c:v>14342.6</c:v>
                </c:pt>
                <c:pt idx="6840">
                  <c:v>14698.8</c:v>
                </c:pt>
                <c:pt idx="6841">
                  <c:v>15232.6</c:v>
                </c:pt>
                <c:pt idx="6842">
                  <c:v>15756</c:v>
                </c:pt>
                <c:pt idx="6843">
                  <c:v>16200.1</c:v>
                </c:pt>
                <c:pt idx="6844">
                  <c:v>16652.3</c:v>
                </c:pt>
                <c:pt idx="6884">
                  <c:v>12479.3</c:v>
                </c:pt>
                <c:pt idx="6885">
                  <c:v>12737.9</c:v>
                </c:pt>
                <c:pt idx="6886">
                  <c:v>12925.5</c:v>
                </c:pt>
                <c:pt idx="6887">
                  <c:v>13172.2</c:v>
                </c:pt>
                <c:pt idx="6888">
                  <c:v>13516.5</c:v>
                </c:pt>
                <c:pt idx="6889">
                  <c:v>12490.9</c:v>
                </c:pt>
                <c:pt idx="6890">
                  <c:v>12978.7</c:v>
                </c:pt>
                <c:pt idx="6891">
                  <c:v>13634.5</c:v>
                </c:pt>
                <c:pt idx="6892">
                  <c:v>14033</c:v>
                </c:pt>
                <c:pt idx="6893">
                  <c:v>14176.7</c:v>
                </c:pt>
                <c:pt idx="6894">
                  <c:v>14703.8</c:v>
                </c:pt>
                <c:pt idx="6895">
                  <c:v>14411.3</c:v>
                </c:pt>
                <c:pt idx="6896">
                  <c:v>14243.2</c:v>
                </c:pt>
                <c:pt idx="6897">
                  <c:v>14267.7</c:v>
                </c:pt>
                <c:pt idx="6898">
                  <c:v>14700.3</c:v>
                </c:pt>
                <c:pt idx="6899">
                  <c:v>14961.4</c:v>
                </c:pt>
                <c:pt idx="6900">
                  <c:v>15515.7</c:v>
                </c:pt>
                <c:pt idx="6901">
                  <c:v>15804.9</c:v>
                </c:pt>
                <c:pt idx="6902">
                  <c:v>15825.8</c:v>
                </c:pt>
                <c:pt idx="6903">
                  <c:v>14893.4</c:v>
                </c:pt>
                <c:pt idx="6904">
                  <c:v>15460.2</c:v>
                </c:pt>
                <c:pt idx="6905">
                  <c:v>15886.7</c:v>
                </c:pt>
                <c:pt idx="6906">
                  <c:v>16316.3</c:v>
                </c:pt>
                <c:pt idx="6907">
                  <c:v>16290.8</c:v>
                </c:pt>
                <c:pt idx="6938">
                  <c:v>2763.05</c:v>
                </c:pt>
                <c:pt idx="6939">
                  <c:v>2894.1</c:v>
                </c:pt>
                <c:pt idx="6940">
                  <c:v>2932.57</c:v>
                </c:pt>
                <c:pt idx="6941">
                  <c:v>3094.25</c:v>
                </c:pt>
                <c:pt idx="6942">
                  <c:v>3016.19</c:v>
                </c:pt>
                <c:pt idx="6943">
                  <c:v>3184.85</c:v>
                </c:pt>
                <c:pt idx="6944">
                  <c:v>3063.36</c:v>
                </c:pt>
                <c:pt idx="6945">
                  <c:v>2873.2</c:v>
                </c:pt>
                <c:pt idx="6946">
                  <c:v>2965.5</c:v>
                </c:pt>
                <c:pt idx="6947">
                  <c:v>3018.47</c:v>
                </c:pt>
                <c:pt idx="6948">
                  <c:v>3167.32</c:v>
                </c:pt>
                <c:pt idx="6949">
                  <c:v>3230.47</c:v>
                </c:pt>
                <c:pt idx="6950">
                  <c:v>3255.53</c:v>
                </c:pt>
                <c:pt idx="6951">
                  <c:v>3320.16</c:v>
                </c:pt>
                <c:pt idx="6952">
                  <c:v>3220.14</c:v>
                </c:pt>
                <c:pt idx="6953">
                  <c:v>3301.39</c:v>
                </c:pt>
                <c:pt idx="6954">
                  <c:v>3311.97</c:v>
                </c:pt>
                <c:pt idx="6955">
                  <c:v>3261.93</c:v>
                </c:pt>
                <c:pt idx="6956">
                  <c:v>3196.65</c:v>
                </c:pt>
                <c:pt idx="6957">
                  <c:v>3243.39</c:v>
                </c:pt>
                <c:pt idx="6958">
                  <c:v>3337.15</c:v>
                </c:pt>
                <c:pt idx="6959">
                  <c:v>3412</c:v>
                </c:pt>
                <c:pt idx="6960">
                  <c:v>3427.76</c:v>
                </c:pt>
                <c:pt idx="6961">
                  <c:v>3444.79</c:v>
                </c:pt>
                <c:pt idx="6992">
                  <c:v>6416.46</c:v>
                </c:pt>
                <c:pt idx="6993">
                  <c:v>5375.28</c:v>
                </c:pt>
                <c:pt idx="6994">
                  <c:v>3807.99</c:v>
                </c:pt>
                <c:pt idx="6995">
                  <c:v>3766.36</c:v>
                </c:pt>
                <c:pt idx="6996">
                  <c:v>2610.3000000000002</c:v>
                </c:pt>
                <c:pt idx="6997">
                  <c:v>2587</c:v>
                </c:pt>
                <c:pt idx="6998">
                  <c:v>2457.39</c:v>
                </c:pt>
                <c:pt idx="6999">
                  <c:v>2505.96</c:v>
                </c:pt>
                <c:pt idx="7000">
                  <c:v>2344.02</c:v>
                </c:pt>
                <c:pt idx="7001">
                  <c:v>2267.88</c:v>
                </c:pt>
                <c:pt idx="7002">
                  <c:v>2320.2199999999998</c:v>
                </c:pt>
                <c:pt idx="7003">
                  <c:v>2467.2600000000002</c:v>
                </c:pt>
                <c:pt idx="7004">
                  <c:v>2665.88</c:v>
                </c:pt>
                <c:pt idx="7005">
                  <c:v>2849.84</c:v>
                </c:pt>
                <c:pt idx="7006">
                  <c:v>3068.6</c:v>
                </c:pt>
                <c:pt idx="7007">
                  <c:v>3306.82</c:v>
                </c:pt>
                <c:pt idx="7008">
                  <c:v>3474.68</c:v>
                </c:pt>
                <c:pt idx="7009">
                  <c:v>3589.59</c:v>
                </c:pt>
                <c:pt idx="7010">
                  <c:v>3875.69</c:v>
                </c:pt>
                <c:pt idx="7011">
                  <c:v>3648.15</c:v>
                </c:pt>
                <c:pt idx="7012">
                  <c:v>3910.86</c:v>
                </c:pt>
                <c:pt idx="7013">
                  <c:v>4179.21</c:v>
                </c:pt>
                <c:pt idx="7014">
                  <c:v>4150.5</c:v>
                </c:pt>
                <c:pt idx="7015">
                  <c:v>4520.5600000000004</c:v>
                </c:pt>
                <c:pt idx="7100">
                  <c:v>4303.1899999999996</c:v>
                </c:pt>
                <c:pt idx="7101">
                  <c:v>3869.25</c:v>
                </c:pt>
                <c:pt idx="7102">
                  <c:v>3471.05</c:v>
                </c:pt>
                <c:pt idx="7103">
                  <c:v>3331.8</c:v>
                </c:pt>
                <c:pt idx="7104">
                  <c:v>3377.11</c:v>
                </c:pt>
                <c:pt idx="7105">
                  <c:v>3565.02</c:v>
                </c:pt>
                <c:pt idx="7106">
                  <c:v>3615.54</c:v>
                </c:pt>
                <c:pt idx="7107">
                  <c:v>3725.67</c:v>
                </c:pt>
                <c:pt idx="7108">
                  <c:v>3817.59</c:v>
                </c:pt>
                <c:pt idx="7109">
                  <c:v>3900.73</c:v>
                </c:pt>
                <c:pt idx="7110">
                  <c:v>3910.42</c:v>
                </c:pt>
                <c:pt idx="7111">
                  <c:v>3988.95</c:v>
                </c:pt>
                <c:pt idx="7112">
                  <c:v>4137.46</c:v>
                </c:pt>
                <c:pt idx="7113">
                  <c:v>4381.78</c:v>
                </c:pt>
                <c:pt idx="7114">
                  <c:v>4793.67</c:v>
                </c:pt>
                <c:pt idx="7115">
                  <c:v>5079.82</c:v>
                </c:pt>
                <c:pt idx="7116">
                  <c:v>5443.37</c:v>
                </c:pt>
                <c:pt idx="7117">
                  <c:v>5918.95</c:v>
                </c:pt>
                <c:pt idx="7118">
                  <c:v>6353.3</c:v>
                </c:pt>
                <c:pt idx="7119">
                  <c:v>6180.24</c:v>
                </c:pt>
                <c:pt idx="7120">
                  <c:v>6475.44</c:v>
                </c:pt>
                <c:pt idx="7121">
                  <c:v>7494.95</c:v>
                </c:pt>
                <c:pt idx="7122">
                  <c:v>8297.0499999999993</c:v>
                </c:pt>
                <c:pt idx="7123">
                  <c:v>9132.31</c:v>
                </c:pt>
                <c:pt idx="7161">
                  <c:v>9914.92</c:v>
                </c:pt>
                <c:pt idx="7162">
                  <c:v>10415.5</c:v>
                </c:pt>
                <c:pt idx="7163">
                  <c:v>9445.35</c:v>
                </c:pt>
                <c:pt idx="7164">
                  <c:v>9740.8799999999992</c:v>
                </c:pt>
                <c:pt idx="7165">
                  <c:v>9842.74</c:v>
                </c:pt>
                <c:pt idx="7166">
                  <c:v>10016.6</c:v>
                </c:pt>
                <c:pt idx="7167">
                  <c:v>10248.299999999999</c:v>
                </c:pt>
                <c:pt idx="7168">
                  <c:v>10677.9</c:v>
                </c:pt>
                <c:pt idx="7169">
                  <c:v>11105.6</c:v>
                </c:pt>
                <c:pt idx="7170">
                  <c:v>12040.5</c:v>
                </c:pt>
                <c:pt idx="7171">
                  <c:v>13308.4</c:v>
                </c:pt>
                <c:pt idx="7172">
                  <c:v>14207.2</c:v>
                </c:pt>
                <c:pt idx="7173">
                  <c:v>13380.9</c:v>
                </c:pt>
                <c:pt idx="7174">
                  <c:v>13700.6</c:v>
                </c:pt>
                <c:pt idx="7175">
                  <c:v>14130.3</c:v>
                </c:pt>
                <c:pt idx="7176">
                  <c:v>13767.3</c:v>
                </c:pt>
                <c:pt idx="7177">
                  <c:v>14242.3</c:v>
                </c:pt>
                <c:pt idx="7252">
                  <c:v>4088.3</c:v>
                </c:pt>
                <c:pt idx="7253">
                  <c:v>4291</c:v>
                </c:pt>
                <c:pt idx="7254">
                  <c:v>4046.41</c:v>
                </c:pt>
                <c:pt idx="7255">
                  <c:v>3938.59</c:v>
                </c:pt>
                <c:pt idx="7256">
                  <c:v>4276.72</c:v>
                </c:pt>
                <c:pt idx="7257">
                  <c:v>3933.48</c:v>
                </c:pt>
                <c:pt idx="7258">
                  <c:v>4347.96</c:v>
                </c:pt>
                <c:pt idx="7259">
                  <c:v>4189.72</c:v>
                </c:pt>
                <c:pt idx="7260">
                  <c:v>4448.2700000000004</c:v>
                </c:pt>
                <c:pt idx="7261">
                  <c:v>4413.68</c:v>
                </c:pt>
                <c:pt idx="7262">
                  <c:v>4429.57</c:v>
                </c:pt>
                <c:pt idx="7263">
                  <c:v>4710.2299999999996</c:v>
                </c:pt>
                <c:pt idx="7264">
                  <c:v>4814.75</c:v>
                </c:pt>
                <c:pt idx="7265">
                  <c:v>5067.26</c:v>
                </c:pt>
                <c:pt idx="7266">
                  <c:v>5258.79</c:v>
                </c:pt>
                <c:pt idx="7267">
                  <c:v>5363.43</c:v>
                </c:pt>
                <c:pt idx="7268">
                  <c:v>5725.25</c:v>
                </c:pt>
                <c:pt idx="7269">
                  <c:v>5825.4</c:v>
                </c:pt>
                <c:pt idx="7270">
                  <c:v>6091.35</c:v>
                </c:pt>
                <c:pt idx="7271">
                  <c:v>6313.48</c:v>
                </c:pt>
                <c:pt idx="7272">
                  <c:v>6465.69</c:v>
                </c:pt>
                <c:pt idx="7273">
                  <c:v>6697.6</c:v>
                </c:pt>
                <c:pt idx="7274">
                  <c:v>6778.4</c:v>
                </c:pt>
                <c:pt idx="7306">
                  <c:v>434.08100000000002</c:v>
                </c:pt>
                <c:pt idx="7307">
                  <c:v>444.68099999999998</c:v>
                </c:pt>
                <c:pt idx="7308">
                  <c:v>408.54500000000002</c:v>
                </c:pt>
                <c:pt idx="7309">
                  <c:v>427.726</c:v>
                </c:pt>
                <c:pt idx="7310">
                  <c:v>440.108</c:v>
                </c:pt>
                <c:pt idx="7311">
                  <c:v>437.05799999999999</c:v>
                </c:pt>
                <c:pt idx="7312">
                  <c:v>455.66199999999998</c:v>
                </c:pt>
                <c:pt idx="7313">
                  <c:v>488.916</c:v>
                </c:pt>
                <c:pt idx="7314">
                  <c:v>528.01800000000003</c:v>
                </c:pt>
                <c:pt idx="7315">
                  <c:v>556.53200000000004</c:v>
                </c:pt>
                <c:pt idx="7316">
                  <c:v>547.90300000000002</c:v>
                </c:pt>
                <c:pt idx="7317">
                  <c:v>596.45000000000005</c:v>
                </c:pt>
                <c:pt idx="7318">
                  <c:v>631.09400000000005</c:v>
                </c:pt>
                <c:pt idx="7319">
                  <c:v>650.471</c:v>
                </c:pt>
                <c:pt idx="7320">
                  <c:v>687.94799999999998</c:v>
                </c:pt>
                <c:pt idx="7321">
                  <c:v>727.274</c:v>
                </c:pt>
                <c:pt idx="7322">
                  <c:v>752.58100000000002</c:v>
                </c:pt>
                <c:pt idx="7323">
                  <c:v>786.11400000000003</c:v>
                </c:pt>
                <c:pt idx="7324">
                  <c:v>817.99300000000005</c:v>
                </c:pt>
                <c:pt idx="7325">
                  <c:v>847.52099999999996</c:v>
                </c:pt>
                <c:pt idx="7326">
                  <c:v>884.60900000000004</c:v>
                </c:pt>
                <c:pt idx="7327">
                  <c:v>925.66200000000003</c:v>
                </c:pt>
                <c:pt idx="7328">
                  <c:v>968.19399999999996</c:v>
                </c:pt>
                <c:pt idx="7329">
                  <c:v>1012.09</c:v>
                </c:pt>
                <c:pt idx="7414">
                  <c:v>5757.73</c:v>
                </c:pt>
                <c:pt idx="7415">
                  <c:v>6012.5</c:v>
                </c:pt>
                <c:pt idx="7416">
                  <c:v>6242.36</c:v>
                </c:pt>
                <c:pt idx="7417">
                  <c:v>5963.36</c:v>
                </c:pt>
                <c:pt idx="7418">
                  <c:v>5891.43</c:v>
                </c:pt>
                <c:pt idx="7419">
                  <c:v>5942.09</c:v>
                </c:pt>
                <c:pt idx="7420">
                  <c:v>5948</c:v>
                </c:pt>
                <c:pt idx="7421">
                  <c:v>6013.32</c:v>
                </c:pt>
                <c:pt idx="7422">
                  <c:v>6033.64</c:v>
                </c:pt>
                <c:pt idx="7423">
                  <c:v>6077.64</c:v>
                </c:pt>
                <c:pt idx="7424">
                  <c:v>6154.66</c:v>
                </c:pt>
                <c:pt idx="7425">
                  <c:v>6119.69</c:v>
                </c:pt>
                <c:pt idx="7426">
                  <c:v>6324.26</c:v>
                </c:pt>
                <c:pt idx="7427">
                  <c:v>6516.09</c:v>
                </c:pt>
                <c:pt idx="7428">
                  <c:v>7234.94</c:v>
                </c:pt>
                <c:pt idx="7429">
                  <c:v>7331.18</c:v>
                </c:pt>
                <c:pt idx="7430">
                  <c:v>7750.67</c:v>
                </c:pt>
                <c:pt idx="7431">
                  <c:v>8058.2</c:v>
                </c:pt>
                <c:pt idx="7432">
                  <c:v>8248.81</c:v>
                </c:pt>
                <c:pt idx="7433">
                  <c:v>8004.45</c:v>
                </c:pt>
                <c:pt idx="7434">
                  <c:v>8393.51</c:v>
                </c:pt>
                <c:pt idx="7435">
                  <c:v>8743.02</c:v>
                </c:pt>
                <c:pt idx="7436">
                  <c:v>9155.52</c:v>
                </c:pt>
                <c:pt idx="7437">
                  <c:v>9376.6</c:v>
                </c:pt>
                <c:pt idx="7512">
                  <c:v>1240.1600000000001</c:v>
                </c:pt>
                <c:pt idx="7513">
                  <c:v>1286.58</c:v>
                </c:pt>
                <c:pt idx="7514">
                  <c:v>1305.57</c:v>
                </c:pt>
                <c:pt idx="7515">
                  <c:v>1321.11</c:v>
                </c:pt>
                <c:pt idx="7516">
                  <c:v>1393.04</c:v>
                </c:pt>
                <c:pt idx="7517">
                  <c:v>1404.83</c:v>
                </c:pt>
                <c:pt idx="7518">
                  <c:v>1442.67</c:v>
                </c:pt>
                <c:pt idx="7519">
                  <c:v>1478.26</c:v>
                </c:pt>
                <c:pt idx="7520">
                  <c:v>1486.58</c:v>
                </c:pt>
                <c:pt idx="7521">
                  <c:v>1516.97</c:v>
                </c:pt>
                <c:pt idx="7522">
                  <c:v>1576.69</c:v>
                </c:pt>
                <c:pt idx="7523">
                  <c:v>1619.47</c:v>
                </c:pt>
                <c:pt idx="7524">
                  <c:v>1591.3</c:v>
                </c:pt>
                <c:pt idx="7525">
                  <c:v>1625.57</c:v>
                </c:pt>
                <c:pt idx="7526">
                  <c:v>1674.63</c:v>
                </c:pt>
                <c:pt idx="7527">
                  <c:v>1707.53</c:v>
                </c:pt>
                <c:pt idx="7528">
                  <c:v>1741.43</c:v>
                </c:pt>
                <c:pt idx="7529">
                  <c:v>1778.92</c:v>
                </c:pt>
                <c:pt idx="7530">
                  <c:v>1865.98</c:v>
                </c:pt>
                <c:pt idx="7531">
                  <c:v>1928.85</c:v>
                </c:pt>
                <c:pt idx="7532">
                  <c:v>1999.08</c:v>
                </c:pt>
                <c:pt idx="7533">
                  <c:v>2043.86</c:v>
                </c:pt>
                <c:pt idx="7534">
                  <c:v>2118.23</c:v>
                </c:pt>
                <c:pt idx="7535">
                  <c:v>2172.79</c:v>
                </c:pt>
                <c:pt idx="7566">
                  <c:v>30589.4</c:v>
                </c:pt>
                <c:pt idx="7567">
                  <c:v>31089.5</c:v>
                </c:pt>
                <c:pt idx="7568">
                  <c:v>31381.8</c:v>
                </c:pt>
                <c:pt idx="7569">
                  <c:v>31555.7</c:v>
                </c:pt>
                <c:pt idx="7570">
                  <c:v>32294.799999999999</c:v>
                </c:pt>
                <c:pt idx="7571">
                  <c:v>33137</c:v>
                </c:pt>
                <c:pt idx="7572">
                  <c:v>34108.1</c:v>
                </c:pt>
                <c:pt idx="7573">
                  <c:v>35384.800000000003</c:v>
                </c:pt>
                <c:pt idx="7574">
                  <c:v>36547.1</c:v>
                </c:pt>
                <c:pt idx="7575">
                  <c:v>38005.300000000003</c:v>
                </c:pt>
                <c:pt idx="7576">
                  <c:v>39221.699999999997</c:v>
                </c:pt>
                <c:pt idx="7577">
                  <c:v>39676.5</c:v>
                </c:pt>
                <c:pt idx="7578">
                  <c:v>39454.1</c:v>
                </c:pt>
                <c:pt idx="7579">
                  <c:v>39400.199999999997</c:v>
                </c:pt>
                <c:pt idx="7580">
                  <c:v>40141.599999999999</c:v>
                </c:pt>
                <c:pt idx="7581">
                  <c:v>40867.5</c:v>
                </c:pt>
                <c:pt idx="7582">
                  <c:v>42186.8</c:v>
                </c:pt>
                <c:pt idx="7583">
                  <c:v>43745.599999999999</c:v>
                </c:pt>
                <c:pt idx="7584">
                  <c:v>44361.7</c:v>
                </c:pt>
                <c:pt idx="7585">
                  <c:v>42515.5</c:v>
                </c:pt>
                <c:pt idx="7586">
                  <c:v>42944.2</c:v>
                </c:pt>
                <c:pt idx="7587">
                  <c:v>43148.1</c:v>
                </c:pt>
                <c:pt idx="7588">
                  <c:v>42452.6</c:v>
                </c:pt>
                <c:pt idx="7589">
                  <c:v>41979.9</c:v>
                </c:pt>
                <c:pt idx="7718">
                  <c:v>23716.7</c:v>
                </c:pt>
                <c:pt idx="7719">
                  <c:v>22344.6</c:v>
                </c:pt>
                <c:pt idx="7720">
                  <c:v>22344.400000000001</c:v>
                </c:pt>
                <c:pt idx="7721">
                  <c:v>23508</c:v>
                </c:pt>
                <c:pt idx="7722">
                  <c:v>24398.799999999999</c:v>
                </c:pt>
                <c:pt idx="7723">
                  <c:v>25119.5</c:v>
                </c:pt>
                <c:pt idx="7724">
                  <c:v>25625.1</c:v>
                </c:pt>
                <c:pt idx="7725">
                  <c:v>25796.7</c:v>
                </c:pt>
                <c:pt idx="7726">
                  <c:v>25710.1</c:v>
                </c:pt>
                <c:pt idx="7727">
                  <c:v>26993.1</c:v>
                </c:pt>
                <c:pt idx="7728">
                  <c:v>27564.7</c:v>
                </c:pt>
                <c:pt idx="7729">
                  <c:v>28371.200000000001</c:v>
                </c:pt>
                <c:pt idx="7730">
                  <c:v>29222.9</c:v>
                </c:pt>
                <c:pt idx="7731">
                  <c:v>29925.5</c:v>
                </c:pt>
                <c:pt idx="7732">
                  <c:v>30565.1</c:v>
                </c:pt>
                <c:pt idx="7733">
                  <c:v>31281.8</c:v>
                </c:pt>
                <c:pt idx="7734">
                  <c:v>31765.8</c:v>
                </c:pt>
                <c:pt idx="7735">
                  <c:v>32344.2</c:v>
                </c:pt>
                <c:pt idx="7736">
                  <c:v>31421.200000000001</c:v>
                </c:pt>
                <c:pt idx="7737">
                  <c:v>31045.9</c:v>
                </c:pt>
                <c:pt idx="7738">
                  <c:v>31233.3</c:v>
                </c:pt>
                <c:pt idx="7739">
                  <c:v>31711.599999999999</c:v>
                </c:pt>
                <c:pt idx="7740">
                  <c:v>32239.9</c:v>
                </c:pt>
                <c:pt idx="7741">
                  <c:v>32768.199999999997</c:v>
                </c:pt>
                <c:pt idx="7772">
                  <c:v>3034.6</c:v>
                </c:pt>
                <c:pt idx="7773">
                  <c:v>2957.78</c:v>
                </c:pt>
                <c:pt idx="7774">
                  <c:v>2897.27</c:v>
                </c:pt>
                <c:pt idx="7775">
                  <c:v>2815.87</c:v>
                </c:pt>
                <c:pt idx="7776">
                  <c:v>2841.69</c:v>
                </c:pt>
                <c:pt idx="7777">
                  <c:v>2943.59</c:v>
                </c:pt>
                <c:pt idx="7778">
                  <c:v>3066.39</c:v>
                </c:pt>
                <c:pt idx="7779">
                  <c:v>3127.12</c:v>
                </c:pt>
                <c:pt idx="7780">
                  <c:v>3185.35</c:v>
                </c:pt>
                <c:pt idx="7781">
                  <c:v>3352.59</c:v>
                </c:pt>
                <c:pt idx="7782">
                  <c:v>3435.48</c:v>
                </c:pt>
                <c:pt idx="7783">
                  <c:v>3485.43</c:v>
                </c:pt>
                <c:pt idx="7784">
                  <c:v>3463.6</c:v>
                </c:pt>
                <c:pt idx="7785">
                  <c:v>3504.64</c:v>
                </c:pt>
                <c:pt idx="7786">
                  <c:v>3643.93</c:v>
                </c:pt>
                <c:pt idx="7787">
                  <c:v>3751.97</c:v>
                </c:pt>
                <c:pt idx="7788">
                  <c:v>3858.45</c:v>
                </c:pt>
                <c:pt idx="7789">
                  <c:v>4011.21</c:v>
                </c:pt>
                <c:pt idx="7790">
                  <c:v>4072.86</c:v>
                </c:pt>
                <c:pt idx="7791">
                  <c:v>3908.51</c:v>
                </c:pt>
                <c:pt idx="7792">
                  <c:v>3982.91</c:v>
                </c:pt>
                <c:pt idx="7793">
                  <c:v>4214.6499999999996</c:v>
                </c:pt>
                <c:pt idx="7794">
                  <c:v>4293.09</c:v>
                </c:pt>
                <c:pt idx="7795">
                  <c:v>4425.29</c:v>
                </c:pt>
                <c:pt idx="7826">
                  <c:v>924.50199999999995</c:v>
                </c:pt>
                <c:pt idx="7827">
                  <c:v>918.03599999999994</c:v>
                </c:pt>
                <c:pt idx="7828">
                  <c:v>830.59</c:v>
                </c:pt>
                <c:pt idx="7829">
                  <c:v>814.79</c:v>
                </c:pt>
                <c:pt idx="7830">
                  <c:v>818.79899999999998</c:v>
                </c:pt>
                <c:pt idx="7831">
                  <c:v>811.23699999999997</c:v>
                </c:pt>
                <c:pt idx="7832">
                  <c:v>809.60699999999997</c:v>
                </c:pt>
                <c:pt idx="7833">
                  <c:v>802.34</c:v>
                </c:pt>
                <c:pt idx="7834">
                  <c:v>854.20500000000004</c:v>
                </c:pt>
                <c:pt idx="7835">
                  <c:v>818.85199999999998</c:v>
                </c:pt>
                <c:pt idx="7836">
                  <c:v>778.399</c:v>
                </c:pt>
                <c:pt idx="7837">
                  <c:v>803.95299999999997</c:v>
                </c:pt>
                <c:pt idx="7838">
                  <c:v>798.57399999999996</c:v>
                </c:pt>
                <c:pt idx="7839">
                  <c:v>810.928</c:v>
                </c:pt>
                <c:pt idx="7840">
                  <c:v>782.68700000000001</c:v>
                </c:pt>
                <c:pt idx="7841">
                  <c:v>788.44500000000005</c:v>
                </c:pt>
                <c:pt idx="7842">
                  <c:v>803.93499999999995</c:v>
                </c:pt>
                <c:pt idx="7843">
                  <c:v>799</c:v>
                </c:pt>
                <c:pt idx="7844">
                  <c:v>843.48800000000006</c:v>
                </c:pt>
                <c:pt idx="7845">
                  <c:v>806.553</c:v>
                </c:pt>
                <c:pt idx="7846">
                  <c:v>841.56500000000005</c:v>
                </c:pt>
                <c:pt idx="7847">
                  <c:v>828.80499999999995</c:v>
                </c:pt>
                <c:pt idx="7848">
                  <c:v>883.98199999999997</c:v>
                </c:pt>
                <c:pt idx="7849">
                  <c:v>883.51599999999996</c:v>
                </c:pt>
                <c:pt idx="7880">
                  <c:v>3050.5</c:v>
                </c:pt>
                <c:pt idx="7881">
                  <c:v>2955.37</c:v>
                </c:pt>
                <c:pt idx="7882">
                  <c:v>2894.22</c:v>
                </c:pt>
                <c:pt idx="7883">
                  <c:v>2881.6</c:v>
                </c:pt>
                <c:pt idx="7884">
                  <c:v>2836.1</c:v>
                </c:pt>
                <c:pt idx="7885">
                  <c:v>2757.7</c:v>
                </c:pt>
                <c:pt idx="7886">
                  <c:v>2824.01</c:v>
                </c:pt>
                <c:pt idx="7887">
                  <c:v>2831.49</c:v>
                </c:pt>
                <c:pt idx="7888">
                  <c:v>2836.52</c:v>
                </c:pt>
                <c:pt idx="7889">
                  <c:v>2779.46</c:v>
                </c:pt>
                <c:pt idx="7890">
                  <c:v>2854.74</c:v>
                </c:pt>
                <c:pt idx="7891">
                  <c:v>2906.67</c:v>
                </c:pt>
                <c:pt idx="7892">
                  <c:v>2941.51</c:v>
                </c:pt>
                <c:pt idx="7893">
                  <c:v>3164.64</c:v>
                </c:pt>
                <c:pt idx="7894">
                  <c:v>4124.92</c:v>
                </c:pt>
                <c:pt idx="7895">
                  <c:v>4157.37</c:v>
                </c:pt>
                <c:pt idx="7896">
                  <c:v>4381.68</c:v>
                </c:pt>
                <c:pt idx="7897">
                  <c:v>4557.72</c:v>
                </c:pt>
                <c:pt idx="7898">
                  <c:v>4714.71</c:v>
                </c:pt>
                <c:pt idx="7899">
                  <c:v>4906.25</c:v>
                </c:pt>
                <c:pt idx="7900">
                  <c:v>5147.55</c:v>
                </c:pt>
                <c:pt idx="7901">
                  <c:v>5239.93</c:v>
                </c:pt>
                <c:pt idx="7902">
                  <c:v>5439.62</c:v>
                </c:pt>
                <c:pt idx="7903">
                  <c:v>5676.35</c:v>
                </c:pt>
                <c:pt idx="8076">
                  <c:v>42810.9</c:v>
                </c:pt>
                <c:pt idx="8077">
                  <c:v>43930.5</c:v>
                </c:pt>
                <c:pt idx="8078">
                  <c:v>45216.5</c:v>
                </c:pt>
                <c:pt idx="8079">
                  <c:v>46200.7</c:v>
                </c:pt>
                <c:pt idx="8080">
                  <c:v>48258.9</c:v>
                </c:pt>
                <c:pt idx="8081">
                  <c:v>50018.9</c:v>
                </c:pt>
                <c:pt idx="8082">
                  <c:v>52304</c:v>
                </c:pt>
                <c:pt idx="8083">
                  <c:v>54826.400000000001</c:v>
                </c:pt>
                <c:pt idx="8084">
                  <c:v>55963.1</c:v>
                </c:pt>
                <c:pt idx="8085">
                  <c:v>56707.1</c:v>
                </c:pt>
                <c:pt idx="8086">
                  <c:v>58173.3</c:v>
                </c:pt>
                <c:pt idx="8087">
                  <c:v>59031.6</c:v>
                </c:pt>
                <c:pt idx="8088">
                  <c:v>59596</c:v>
                </c:pt>
                <c:pt idx="8089">
                  <c:v>59828.6</c:v>
                </c:pt>
                <c:pt idx="8090">
                  <c:v>61832</c:v>
                </c:pt>
                <c:pt idx="8091">
                  <c:v>63002.2</c:v>
                </c:pt>
                <c:pt idx="8092">
                  <c:v>63933.5</c:v>
                </c:pt>
                <c:pt idx="8093">
                  <c:v>64954.1</c:v>
                </c:pt>
                <c:pt idx="8094">
                  <c:v>64192.9</c:v>
                </c:pt>
                <c:pt idx="8095">
                  <c:v>62352.1</c:v>
                </c:pt>
                <c:pt idx="8096">
                  <c:v>61874.6</c:v>
                </c:pt>
                <c:pt idx="8097">
                  <c:v>61896.4</c:v>
                </c:pt>
                <c:pt idx="8098">
                  <c:v>62858</c:v>
                </c:pt>
                <c:pt idx="8099">
                  <c:v>62448</c:v>
                </c:pt>
                <c:pt idx="8174">
                  <c:v>29309.8</c:v>
                </c:pt>
                <c:pt idx="8175">
                  <c:v>29854.2</c:v>
                </c:pt>
                <c:pt idx="8176">
                  <c:v>31039.8</c:v>
                </c:pt>
                <c:pt idx="8177">
                  <c:v>31654.1</c:v>
                </c:pt>
                <c:pt idx="8178">
                  <c:v>31862.400000000001</c:v>
                </c:pt>
                <c:pt idx="8179">
                  <c:v>32750.3</c:v>
                </c:pt>
                <c:pt idx="8180">
                  <c:v>33416</c:v>
                </c:pt>
                <c:pt idx="8181">
                  <c:v>35404.1</c:v>
                </c:pt>
                <c:pt idx="8182">
                  <c:v>36449.9</c:v>
                </c:pt>
                <c:pt idx="8183">
                  <c:v>36385.1</c:v>
                </c:pt>
                <c:pt idx="8184">
                  <c:v>37996.199999999997</c:v>
                </c:pt>
                <c:pt idx="8185">
                  <c:v>39991</c:v>
                </c:pt>
                <c:pt idx="8186">
                  <c:v>39785.199999999997</c:v>
                </c:pt>
                <c:pt idx="8187">
                  <c:v>38556.5</c:v>
                </c:pt>
                <c:pt idx="8188">
                  <c:v>38655.800000000003</c:v>
                </c:pt>
                <c:pt idx="8189">
                  <c:v>39270.199999999997</c:v>
                </c:pt>
                <c:pt idx="8190">
                  <c:v>40901.699999999997</c:v>
                </c:pt>
                <c:pt idx="8191">
                  <c:v>43430.9</c:v>
                </c:pt>
                <c:pt idx="8192">
                  <c:v>48540.800000000003</c:v>
                </c:pt>
                <c:pt idx="8193">
                  <c:v>47790.400000000001</c:v>
                </c:pt>
                <c:pt idx="8194">
                  <c:v>47954</c:v>
                </c:pt>
                <c:pt idx="8195">
                  <c:v>46430.400000000001</c:v>
                </c:pt>
                <c:pt idx="8196">
                  <c:v>44491.199999999997</c:v>
                </c:pt>
                <c:pt idx="8197">
                  <c:v>42649.2</c:v>
                </c:pt>
                <c:pt idx="8272">
                  <c:v>2961.4</c:v>
                </c:pt>
                <c:pt idx="8273">
                  <c:v>3025.82</c:v>
                </c:pt>
                <c:pt idx="8274">
                  <c:v>3173.9</c:v>
                </c:pt>
                <c:pt idx="8275">
                  <c:v>3147.95</c:v>
                </c:pt>
                <c:pt idx="8276">
                  <c:v>3183.23</c:v>
                </c:pt>
                <c:pt idx="8277">
                  <c:v>3255.78</c:v>
                </c:pt>
                <c:pt idx="8278">
                  <c:v>3324.51</c:v>
                </c:pt>
                <c:pt idx="8279">
                  <c:v>3269.91</c:v>
                </c:pt>
                <c:pt idx="8280">
                  <c:v>3266.7</c:v>
                </c:pt>
                <c:pt idx="8281">
                  <c:v>3303.37</c:v>
                </c:pt>
                <c:pt idx="8282">
                  <c:v>3366.24</c:v>
                </c:pt>
                <c:pt idx="8283">
                  <c:v>3362.26</c:v>
                </c:pt>
                <c:pt idx="8284">
                  <c:v>3404.91</c:v>
                </c:pt>
                <c:pt idx="8285">
                  <c:v>3506.06</c:v>
                </c:pt>
                <c:pt idx="8286">
                  <c:v>3698.14</c:v>
                </c:pt>
                <c:pt idx="8287">
                  <c:v>3910.61</c:v>
                </c:pt>
                <c:pt idx="8288">
                  <c:v>4076.47</c:v>
                </c:pt>
                <c:pt idx="8289">
                  <c:v>4194.68</c:v>
                </c:pt>
                <c:pt idx="8290">
                  <c:v>4187.38</c:v>
                </c:pt>
                <c:pt idx="8291">
                  <c:v>4227.83</c:v>
                </c:pt>
                <c:pt idx="8292">
                  <c:v>4219.96</c:v>
                </c:pt>
                <c:pt idx="8293">
                  <c:v>4263.24</c:v>
                </c:pt>
                <c:pt idx="8294">
                  <c:v>4360.3500000000004</c:v>
                </c:pt>
                <c:pt idx="8295">
                  <c:v>4549.2700000000004</c:v>
                </c:pt>
                <c:pt idx="8327">
                  <c:v>16122.1</c:v>
                </c:pt>
                <c:pt idx="8328">
                  <c:v>14688.7</c:v>
                </c:pt>
                <c:pt idx="8329">
                  <c:v>12526.5</c:v>
                </c:pt>
                <c:pt idx="8330">
                  <c:v>13073</c:v>
                </c:pt>
                <c:pt idx="8331">
                  <c:v>14119.9</c:v>
                </c:pt>
                <c:pt idx="8332">
                  <c:v>15200.8</c:v>
                </c:pt>
                <c:pt idx="8333">
                  <c:v>15183.1</c:v>
                </c:pt>
                <c:pt idx="8334">
                  <c:v>15151.5</c:v>
                </c:pt>
                <c:pt idx="8335">
                  <c:v>14064.6</c:v>
                </c:pt>
                <c:pt idx="8336">
                  <c:v>14089.9</c:v>
                </c:pt>
                <c:pt idx="8337">
                  <c:v>14210.2</c:v>
                </c:pt>
                <c:pt idx="8338">
                  <c:v>14767.7</c:v>
                </c:pt>
                <c:pt idx="8339">
                  <c:v>14695.7</c:v>
                </c:pt>
                <c:pt idx="8340">
                  <c:v>15798.9</c:v>
                </c:pt>
                <c:pt idx="8341">
                  <c:v>15837.4</c:v>
                </c:pt>
                <c:pt idx="8342">
                  <c:v>15516.5</c:v>
                </c:pt>
                <c:pt idx="8343">
                  <c:v>15720.2</c:v>
                </c:pt>
                <c:pt idx="8344">
                  <c:v>14770.4</c:v>
                </c:pt>
                <c:pt idx="8345">
                  <c:v>13107.2</c:v>
                </c:pt>
                <c:pt idx="8346">
                  <c:v>13456.4</c:v>
                </c:pt>
                <c:pt idx="8347">
                  <c:v>14080</c:v>
                </c:pt>
                <c:pt idx="8348">
                  <c:v>14776.1</c:v>
                </c:pt>
                <c:pt idx="8349">
                  <c:v>14611.7</c:v>
                </c:pt>
                <c:pt idx="8380">
                  <c:v>7462.66</c:v>
                </c:pt>
                <c:pt idx="8381">
                  <c:v>7997.17</c:v>
                </c:pt>
                <c:pt idx="8382">
                  <c:v>8476.23</c:v>
                </c:pt>
                <c:pt idx="8383">
                  <c:v>8756.9</c:v>
                </c:pt>
                <c:pt idx="8384">
                  <c:v>8823.41</c:v>
                </c:pt>
                <c:pt idx="8385">
                  <c:v>8795.02</c:v>
                </c:pt>
                <c:pt idx="8386">
                  <c:v>8857.41</c:v>
                </c:pt>
                <c:pt idx="8387">
                  <c:v>9236.83</c:v>
                </c:pt>
                <c:pt idx="8388">
                  <c:v>9712.77</c:v>
                </c:pt>
                <c:pt idx="8389">
                  <c:v>9888.98</c:v>
                </c:pt>
                <c:pt idx="8390">
                  <c:v>9954.25</c:v>
                </c:pt>
                <c:pt idx="8391">
                  <c:v>9813.5300000000007</c:v>
                </c:pt>
                <c:pt idx="8392">
                  <c:v>9836.44</c:v>
                </c:pt>
                <c:pt idx="8393">
                  <c:v>10052.9</c:v>
                </c:pt>
                <c:pt idx="8394">
                  <c:v>10604.5</c:v>
                </c:pt>
                <c:pt idx="8395">
                  <c:v>11155.7</c:v>
                </c:pt>
                <c:pt idx="8396">
                  <c:v>11886.1</c:v>
                </c:pt>
                <c:pt idx="8397">
                  <c:v>13087.1</c:v>
                </c:pt>
                <c:pt idx="8398">
                  <c:v>14033.2</c:v>
                </c:pt>
                <c:pt idx="8399">
                  <c:v>14339.2</c:v>
                </c:pt>
                <c:pt idx="8400">
                  <c:v>14921.3</c:v>
                </c:pt>
                <c:pt idx="8401">
                  <c:v>16253.7</c:v>
                </c:pt>
                <c:pt idx="8402">
                  <c:v>17627</c:v>
                </c:pt>
                <c:pt idx="8403">
                  <c:v>18793.400000000001</c:v>
                </c:pt>
                <c:pt idx="8434">
                  <c:v>1610.49</c:v>
                </c:pt>
                <c:pt idx="8435">
                  <c:v>1721.24</c:v>
                </c:pt>
                <c:pt idx="8436">
                  <c:v>1911.49</c:v>
                </c:pt>
                <c:pt idx="8437">
                  <c:v>2203.37</c:v>
                </c:pt>
                <c:pt idx="8438">
                  <c:v>2275.62</c:v>
                </c:pt>
                <c:pt idx="8439">
                  <c:v>2144.1799999999998</c:v>
                </c:pt>
                <c:pt idx="8440">
                  <c:v>2250.31</c:v>
                </c:pt>
                <c:pt idx="8441">
                  <c:v>2105.98</c:v>
                </c:pt>
                <c:pt idx="8442">
                  <c:v>1973.53</c:v>
                </c:pt>
                <c:pt idx="8443">
                  <c:v>1957.82</c:v>
                </c:pt>
                <c:pt idx="8444">
                  <c:v>1859.9</c:v>
                </c:pt>
                <c:pt idx="8445">
                  <c:v>1810.61</c:v>
                </c:pt>
                <c:pt idx="8446">
                  <c:v>1762.6</c:v>
                </c:pt>
                <c:pt idx="8447">
                  <c:v>1756.37</c:v>
                </c:pt>
                <c:pt idx="8448">
                  <c:v>1760.13</c:v>
                </c:pt>
                <c:pt idx="8449">
                  <c:v>1779.31</c:v>
                </c:pt>
                <c:pt idx="8450">
                  <c:v>1781.51</c:v>
                </c:pt>
                <c:pt idx="8451">
                  <c:v>1864.45</c:v>
                </c:pt>
                <c:pt idx="8452">
                  <c:v>1942.83</c:v>
                </c:pt>
                <c:pt idx="8453">
                  <c:v>2002.62</c:v>
                </c:pt>
                <c:pt idx="8454">
                  <c:v>2114.2399999999998</c:v>
                </c:pt>
                <c:pt idx="8455">
                  <c:v>2253.9</c:v>
                </c:pt>
                <c:pt idx="8456">
                  <c:v>2381.9</c:v>
                </c:pt>
                <c:pt idx="8457">
                  <c:v>2457.63</c:v>
                </c:pt>
                <c:pt idx="8488">
                  <c:v>5985.33</c:v>
                </c:pt>
                <c:pt idx="8489">
                  <c:v>6037.3</c:v>
                </c:pt>
                <c:pt idx="8490">
                  <c:v>5987.87</c:v>
                </c:pt>
                <c:pt idx="8491">
                  <c:v>6131.96</c:v>
                </c:pt>
                <c:pt idx="8492">
                  <c:v>6306.22</c:v>
                </c:pt>
                <c:pt idx="8493">
                  <c:v>6581.97</c:v>
                </c:pt>
                <c:pt idx="8494">
                  <c:v>6536.01</c:v>
                </c:pt>
                <c:pt idx="8495">
                  <c:v>6664.63</c:v>
                </c:pt>
                <c:pt idx="8496">
                  <c:v>6526.89</c:v>
                </c:pt>
                <c:pt idx="8497">
                  <c:v>6303.08</c:v>
                </c:pt>
                <c:pt idx="8498">
                  <c:v>6030.71</c:v>
                </c:pt>
                <c:pt idx="8499">
                  <c:v>5859.54</c:v>
                </c:pt>
                <c:pt idx="8500">
                  <c:v>5741.83</c:v>
                </c:pt>
                <c:pt idx="8501">
                  <c:v>5872.93</c:v>
                </c:pt>
                <c:pt idx="8502">
                  <c:v>5994.15</c:v>
                </c:pt>
                <c:pt idx="8503">
                  <c:v>6007.11</c:v>
                </c:pt>
                <c:pt idx="8504">
                  <c:v>6180.1</c:v>
                </c:pt>
                <c:pt idx="8505">
                  <c:v>6397.62</c:v>
                </c:pt>
                <c:pt idx="8506">
                  <c:v>6683.64</c:v>
                </c:pt>
                <c:pt idx="8507">
                  <c:v>6305.96</c:v>
                </c:pt>
                <c:pt idx="8508">
                  <c:v>7007.58</c:v>
                </c:pt>
                <c:pt idx="8509">
                  <c:v>7185.75</c:v>
                </c:pt>
                <c:pt idx="8510">
                  <c:v>6975.47</c:v>
                </c:pt>
                <c:pt idx="8511">
                  <c:v>7786.92</c:v>
                </c:pt>
                <c:pt idx="8542">
                  <c:v>5237.4399999999996</c:v>
                </c:pt>
                <c:pt idx="8543">
                  <c:v>5244.57</c:v>
                </c:pt>
                <c:pt idx="8544">
                  <c:v>5121.5</c:v>
                </c:pt>
                <c:pt idx="8545">
                  <c:v>5265.09</c:v>
                </c:pt>
                <c:pt idx="8546">
                  <c:v>5831.62</c:v>
                </c:pt>
                <c:pt idx="8547">
                  <c:v>6220.44</c:v>
                </c:pt>
                <c:pt idx="8548">
                  <c:v>6265.41</c:v>
                </c:pt>
                <c:pt idx="8549">
                  <c:v>6580.98</c:v>
                </c:pt>
                <c:pt idx="8550">
                  <c:v>6429.54</c:v>
                </c:pt>
                <c:pt idx="8551">
                  <c:v>6385.8</c:v>
                </c:pt>
                <c:pt idx="8552">
                  <c:v>6475.96</c:v>
                </c:pt>
                <c:pt idx="8553">
                  <c:v>6398.27</c:v>
                </c:pt>
                <c:pt idx="8554">
                  <c:v>6629.59</c:v>
                </c:pt>
                <c:pt idx="8555">
                  <c:v>6883.21</c:v>
                </c:pt>
                <c:pt idx="8556">
                  <c:v>7137.41</c:v>
                </c:pt>
                <c:pt idx="8557">
                  <c:v>7498.57</c:v>
                </c:pt>
                <c:pt idx="8558">
                  <c:v>7974.7</c:v>
                </c:pt>
                <c:pt idx="8559">
                  <c:v>8563.09</c:v>
                </c:pt>
                <c:pt idx="8560">
                  <c:v>9248.9599999999991</c:v>
                </c:pt>
                <c:pt idx="8561">
                  <c:v>9246.2999999999993</c:v>
                </c:pt>
                <c:pt idx="8562">
                  <c:v>9915.1</c:v>
                </c:pt>
                <c:pt idx="8563">
                  <c:v>10429.4</c:v>
                </c:pt>
                <c:pt idx="8564">
                  <c:v>10912.6</c:v>
                </c:pt>
                <c:pt idx="8565">
                  <c:v>11400.4</c:v>
                </c:pt>
                <c:pt idx="8596">
                  <c:v>4010.08</c:v>
                </c:pt>
                <c:pt idx="8597">
                  <c:v>3890.93</c:v>
                </c:pt>
                <c:pt idx="8598">
                  <c:v>3812.76</c:v>
                </c:pt>
                <c:pt idx="8599">
                  <c:v>3804.45</c:v>
                </c:pt>
                <c:pt idx="8600">
                  <c:v>3881.87</c:v>
                </c:pt>
                <c:pt idx="8601">
                  <c:v>3972.67</c:v>
                </c:pt>
                <c:pt idx="8602">
                  <c:v>4111.68</c:v>
                </c:pt>
                <c:pt idx="8603">
                  <c:v>4230.03</c:v>
                </c:pt>
                <c:pt idx="8604">
                  <c:v>4114.5</c:v>
                </c:pt>
                <c:pt idx="8605">
                  <c:v>4150.6499999999996</c:v>
                </c:pt>
                <c:pt idx="8606">
                  <c:v>4242.55</c:v>
                </c:pt>
                <c:pt idx="8607">
                  <c:v>4274.7299999999996</c:v>
                </c:pt>
                <c:pt idx="8608">
                  <c:v>4339.95</c:v>
                </c:pt>
                <c:pt idx="8609">
                  <c:v>4464.6099999999997</c:v>
                </c:pt>
                <c:pt idx="8610">
                  <c:v>4671.6400000000003</c:v>
                </c:pt>
                <c:pt idx="8611">
                  <c:v>4804.1499999999996</c:v>
                </c:pt>
                <c:pt idx="8612">
                  <c:v>4966.6000000000004</c:v>
                </c:pt>
                <c:pt idx="8613">
                  <c:v>5205.32</c:v>
                </c:pt>
                <c:pt idx="8614">
                  <c:v>5331.75</c:v>
                </c:pt>
                <c:pt idx="8615">
                  <c:v>5304.05</c:v>
                </c:pt>
                <c:pt idx="8616">
                  <c:v>5613.69</c:v>
                </c:pt>
                <c:pt idx="8617">
                  <c:v>5719.47</c:v>
                </c:pt>
                <c:pt idx="8618">
                  <c:v>6004.78</c:v>
                </c:pt>
                <c:pt idx="8619">
                  <c:v>6324.58</c:v>
                </c:pt>
                <c:pt idx="8650">
                  <c:v>9896.44</c:v>
                </c:pt>
                <c:pt idx="8651">
                  <c:v>9169.57</c:v>
                </c:pt>
                <c:pt idx="8652">
                  <c:v>9371.4</c:v>
                </c:pt>
                <c:pt idx="8653">
                  <c:v>9697.0300000000007</c:v>
                </c:pt>
                <c:pt idx="8654">
                  <c:v>10188.799999999999</c:v>
                </c:pt>
                <c:pt idx="8655">
                  <c:v>10882.3</c:v>
                </c:pt>
                <c:pt idx="8656">
                  <c:v>11552.4</c:v>
                </c:pt>
                <c:pt idx="8657">
                  <c:v>12363</c:v>
                </c:pt>
                <c:pt idx="8658">
                  <c:v>12974.2</c:v>
                </c:pt>
                <c:pt idx="8659">
                  <c:v>13562.3</c:v>
                </c:pt>
                <c:pt idx="8660">
                  <c:v>14288.5</c:v>
                </c:pt>
                <c:pt idx="8661">
                  <c:v>14464.7</c:v>
                </c:pt>
                <c:pt idx="8662">
                  <c:v>14680.3</c:v>
                </c:pt>
                <c:pt idx="8663">
                  <c:v>15258.3</c:v>
                </c:pt>
                <c:pt idx="8664">
                  <c:v>16083.2</c:v>
                </c:pt>
                <c:pt idx="8665">
                  <c:v>16672.3</c:v>
                </c:pt>
                <c:pt idx="8666">
                  <c:v>17721.8</c:v>
                </c:pt>
                <c:pt idx="8667">
                  <c:v>18934.5</c:v>
                </c:pt>
                <c:pt idx="8668">
                  <c:v>19902.5</c:v>
                </c:pt>
                <c:pt idx="8669">
                  <c:v>20245.3</c:v>
                </c:pt>
                <c:pt idx="8670">
                  <c:v>21012.2</c:v>
                </c:pt>
                <c:pt idx="8671">
                  <c:v>21748.2</c:v>
                </c:pt>
                <c:pt idx="8672">
                  <c:v>22161.5</c:v>
                </c:pt>
                <c:pt idx="8673">
                  <c:v>22513.3</c:v>
                </c:pt>
                <c:pt idx="8704">
                  <c:v>19281.400000000001</c:v>
                </c:pt>
                <c:pt idx="8705">
                  <c:v>20170.099999999999</c:v>
                </c:pt>
                <c:pt idx="8706">
                  <c:v>20405.7</c:v>
                </c:pt>
                <c:pt idx="8707">
                  <c:v>19964.3</c:v>
                </c:pt>
                <c:pt idx="8708">
                  <c:v>20102.8</c:v>
                </c:pt>
                <c:pt idx="8709">
                  <c:v>20891.3</c:v>
                </c:pt>
                <c:pt idx="8710">
                  <c:v>21580.6</c:v>
                </c:pt>
                <c:pt idx="8711">
                  <c:v>22431.200000000001</c:v>
                </c:pt>
                <c:pt idx="8712">
                  <c:v>23464.9</c:v>
                </c:pt>
                <c:pt idx="8713">
                  <c:v>24283</c:v>
                </c:pt>
                <c:pt idx="8714">
                  <c:v>25057.1</c:v>
                </c:pt>
                <c:pt idx="8715">
                  <c:v>25372.3</c:v>
                </c:pt>
                <c:pt idx="8716">
                  <c:v>25426.6</c:v>
                </c:pt>
                <c:pt idx="8717">
                  <c:v>25100.6</c:v>
                </c:pt>
                <c:pt idx="8718">
                  <c:v>25431.3</c:v>
                </c:pt>
                <c:pt idx="8719">
                  <c:v>25580.9</c:v>
                </c:pt>
                <c:pt idx="8720">
                  <c:v>25904.7</c:v>
                </c:pt>
                <c:pt idx="8721">
                  <c:v>26465.4</c:v>
                </c:pt>
                <c:pt idx="8722">
                  <c:v>26425</c:v>
                </c:pt>
                <c:pt idx="8723">
                  <c:v>25632</c:v>
                </c:pt>
                <c:pt idx="8724">
                  <c:v>26116.400000000001</c:v>
                </c:pt>
                <c:pt idx="8725">
                  <c:v>25827.8</c:v>
                </c:pt>
                <c:pt idx="8726">
                  <c:v>25094.9</c:v>
                </c:pt>
                <c:pt idx="8727">
                  <c:v>24882.400000000001</c:v>
                </c:pt>
                <c:pt idx="8758">
                  <c:v>23395.8</c:v>
                </c:pt>
                <c:pt idx="8759">
                  <c:v>23764.400000000001</c:v>
                </c:pt>
                <c:pt idx="8760">
                  <c:v>24689.200000000001</c:v>
                </c:pt>
                <c:pt idx="8761">
                  <c:v>25620</c:v>
                </c:pt>
                <c:pt idx="8762">
                  <c:v>26445.3</c:v>
                </c:pt>
                <c:pt idx="8763">
                  <c:v>27393.8</c:v>
                </c:pt>
                <c:pt idx="8764">
                  <c:v>27715.9</c:v>
                </c:pt>
                <c:pt idx="8765">
                  <c:v>28799.9</c:v>
                </c:pt>
                <c:pt idx="8766">
                  <c:v>30176.6</c:v>
                </c:pt>
                <c:pt idx="8767">
                  <c:v>31008.1</c:v>
                </c:pt>
                <c:pt idx="8768">
                  <c:v>32875.1</c:v>
                </c:pt>
                <c:pt idx="8769">
                  <c:v>33296.800000000003</c:v>
                </c:pt>
                <c:pt idx="8770">
                  <c:v>33975.699999999997</c:v>
                </c:pt>
                <c:pt idx="8771">
                  <c:v>34749.300000000003</c:v>
                </c:pt>
                <c:pt idx="8772">
                  <c:v>35432.6</c:v>
                </c:pt>
                <c:pt idx="8773">
                  <c:v>34778.6</c:v>
                </c:pt>
                <c:pt idx="8774">
                  <c:v>34433.9</c:v>
                </c:pt>
                <c:pt idx="8775">
                  <c:v>34233.5</c:v>
                </c:pt>
                <c:pt idx="8776">
                  <c:v>33799.9</c:v>
                </c:pt>
                <c:pt idx="8777">
                  <c:v>33321.199999999997</c:v>
                </c:pt>
                <c:pt idx="8778">
                  <c:v>33354.699999999997</c:v>
                </c:pt>
                <c:pt idx="8779">
                  <c:v>33580.6</c:v>
                </c:pt>
                <c:pt idx="8780">
                  <c:v>34077.800000000003</c:v>
                </c:pt>
                <c:pt idx="8822">
                  <c:v>111582</c:v>
                </c:pt>
                <c:pt idx="8823">
                  <c:v>111881</c:v>
                </c:pt>
                <c:pt idx="8824">
                  <c:v>116448</c:v>
                </c:pt>
                <c:pt idx="8825">
                  <c:v>114946</c:v>
                </c:pt>
                <c:pt idx="8826">
                  <c:v>125596</c:v>
                </c:pt>
                <c:pt idx="8827">
                  <c:v>118438</c:v>
                </c:pt>
                <c:pt idx="8828">
                  <c:v>126818</c:v>
                </c:pt>
                <c:pt idx="8829">
                  <c:v>125626</c:v>
                </c:pt>
                <c:pt idx="8830">
                  <c:v>125340</c:v>
                </c:pt>
                <c:pt idx="8831">
                  <c:v>121938</c:v>
                </c:pt>
                <c:pt idx="8832">
                  <c:v>127236</c:v>
                </c:pt>
                <c:pt idx="8833">
                  <c:v>133734</c:v>
                </c:pt>
                <c:pt idx="8834">
                  <c:v>127819</c:v>
                </c:pt>
                <c:pt idx="8835">
                  <c:v>127562</c:v>
                </c:pt>
                <c:pt idx="8875">
                  <c:v>11286.2</c:v>
                </c:pt>
                <c:pt idx="8876">
                  <c:v>9916.0400000000009</c:v>
                </c:pt>
                <c:pt idx="8877">
                  <c:v>9121.4599999999991</c:v>
                </c:pt>
                <c:pt idx="8878">
                  <c:v>9271.93</c:v>
                </c:pt>
                <c:pt idx="8879">
                  <c:v>9654.07</c:v>
                </c:pt>
                <c:pt idx="8880">
                  <c:v>10366.299999999999</c:v>
                </c:pt>
                <c:pt idx="8881">
                  <c:v>10812.9</c:v>
                </c:pt>
                <c:pt idx="8882">
                  <c:v>10182.299999999999</c:v>
                </c:pt>
                <c:pt idx="8883">
                  <c:v>9714.76</c:v>
                </c:pt>
                <c:pt idx="8884">
                  <c:v>9613.26</c:v>
                </c:pt>
                <c:pt idx="8885">
                  <c:v>9827.85</c:v>
                </c:pt>
                <c:pt idx="8886">
                  <c:v>10532</c:v>
                </c:pt>
                <c:pt idx="8887">
                  <c:v>11266.5</c:v>
                </c:pt>
                <c:pt idx="8888">
                  <c:v>11933</c:v>
                </c:pt>
                <c:pt idx="8889">
                  <c:v>13096.3</c:v>
                </c:pt>
                <c:pt idx="8890">
                  <c:v>13742.5</c:v>
                </c:pt>
                <c:pt idx="8891">
                  <c:v>15029.1</c:v>
                </c:pt>
                <c:pt idx="8892">
                  <c:v>16207.5</c:v>
                </c:pt>
                <c:pt idx="8893">
                  <c:v>17775.5</c:v>
                </c:pt>
                <c:pt idx="8894">
                  <c:v>16705.599999999999</c:v>
                </c:pt>
                <c:pt idx="8895">
                  <c:v>16647.2</c:v>
                </c:pt>
                <c:pt idx="8896">
                  <c:v>17115.5</c:v>
                </c:pt>
                <c:pt idx="8897">
                  <c:v>17236.599999999999</c:v>
                </c:pt>
                <c:pt idx="8898">
                  <c:v>17941</c:v>
                </c:pt>
                <c:pt idx="8929">
                  <c:v>19349.3</c:v>
                </c:pt>
                <c:pt idx="8930">
                  <c:v>18331.7</c:v>
                </c:pt>
                <c:pt idx="8931">
                  <c:v>15661</c:v>
                </c:pt>
                <c:pt idx="8932">
                  <c:v>14319.7</c:v>
                </c:pt>
                <c:pt idx="8933">
                  <c:v>12535.3</c:v>
                </c:pt>
                <c:pt idx="8934">
                  <c:v>12031.7</c:v>
                </c:pt>
                <c:pt idx="8935">
                  <c:v>11597.1</c:v>
                </c:pt>
                <c:pt idx="8936">
                  <c:v>11778.9</c:v>
                </c:pt>
                <c:pt idx="8937">
                  <c:v>11173.1</c:v>
                </c:pt>
                <c:pt idx="8938">
                  <c:v>11925</c:v>
                </c:pt>
                <c:pt idx="8939">
                  <c:v>13172.8</c:v>
                </c:pt>
                <c:pt idx="8940">
                  <c:v>13902.4</c:v>
                </c:pt>
                <c:pt idx="8941">
                  <c:v>14618.8</c:v>
                </c:pt>
                <c:pt idx="8942">
                  <c:v>15765.6</c:v>
                </c:pt>
                <c:pt idx="8943">
                  <c:v>16996.400000000001</c:v>
                </c:pt>
                <c:pt idx="8944">
                  <c:v>18169.5</c:v>
                </c:pt>
                <c:pt idx="8945">
                  <c:v>19737.3</c:v>
                </c:pt>
                <c:pt idx="8946">
                  <c:v>21478.1</c:v>
                </c:pt>
                <c:pt idx="8947">
                  <c:v>22630.5</c:v>
                </c:pt>
                <c:pt idx="8948">
                  <c:v>20867.3</c:v>
                </c:pt>
                <c:pt idx="8949">
                  <c:v>21734.2</c:v>
                </c:pt>
                <c:pt idx="8950">
                  <c:v>22570.5</c:v>
                </c:pt>
                <c:pt idx="8951">
                  <c:v>23309.8</c:v>
                </c:pt>
                <c:pt idx="8952">
                  <c:v>23564.2</c:v>
                </c:pt>
                <c:pt idx="8983">
                  <c:v>855.67499999999995</c:v>
                </c:pt>
                <c:pt idx="8984">
                  <c:v>862.99199999999996</c:v>
                </c:pt>
                <c:pt idx="8985">
                  <c:v>973.49900000000002</c:v>
                </c:pt>
                <c:pt idx="8986">
                  <c:v>965.17200000000003</c:v>
                </c:pt>
                <c:pt idx="8987">
                  <c:v>508.50799999999998</c:v>
                </c:pt>
                <c:pt idx="8988">
                  <c:v>695.47199999999998</c:v>
                </c:pt>
                <c:pt idx="8989">
                  <c:v>748.97400000000005</c:v>
                </c:pt>
                <c:pt idx="8990">
                  <c:v>781.404</c:v>
                </c:pt>
                <c:pt idx="8991">
                  <c:v>767.69200000000001</c:v>
                </c:pt>
                <c:pt idx="8992">
                  <c:v>754.02300000000002</c:v>
                </c:pt>
                <c:pt idx="8993">
                  <c:v>763.96600000000001</c:v>
                </c:pt>
                <c:pt idx="8994">
                  <c:v>795.65700000000004</c:v>
                </c:pt>
                <c:pt idx="8995">
                  <c:v>880.29100000000005</c:v>
                </c:pt>
                <c:pt idx="8996">
                  <c:v>879.5</c:v>
                </c:pt>
                <c:pt idx="8997">
                  <c:v>927.56200000000001</c:v>
                </c:pt>
                <c:pt idx="8998">
                  <c:v>992.505</c:v>
                </c:pt>
                <c:pt idx="8999">
                  <c:v>1051.56</c:v>
                </c:pt>
                <c:pt idx="9000">
                  <c:v>1101.29</c:v>
                </c:pt>
                <c:pt idx="9001">
                  <c:v>1189.2</c:v>
                </c:pt>
                <c:pt idx="9002">
                  <c:v>1226.68</c:v>
                </c:pt>
                <c:pt idx="9003">
                  <c:v>1266.5899999999999</c:v>
                </c:pt>
                <c:pt idx="9004">
                  <c:v>1323.52</c:v>
                </c:pt>
                <c:pt idx="9005">
                  <c:v>1381.36</c:v>
                </c:pt>
                <c:pt idx="9006">
                  <c:v>1405.52</c:v>
                </c:pt>
                <c:pt idx="9125">
                  <c:v>3254.88</c:v>
                </c:pt>
                <c:pt idx="9126">
                  <c:v>3156.6</c:v>
                </c:pt>
                <c:pt idx="9127">
                  <c:v>3121.84</c:v>
                </c:pt>
                <c:pt idx="9128">
                  <c:v>3218</c:v>
                </c:pt>
                <c:pt idx="9129">
                  <c:v>3106.84</c:v>
                </c:pt>
                <c:pt idx="9130">
                  <c:v>3283.85</c:v>
                </c:pt>
                <c:pt idx="9131">
                  <c:v>3499.74</c:v>
                </c:pt>
                <c:pt idx="9132">
                  <c:v>3509.11</c:v>
                </c:pt>
                <c:pt idx="9133">
                  <c:v>3576.77</c:v>
                </c:pt>
                <c:pt idx="9134">
                  <c:v>3641.97</c:v>
                </c:pt>
                <c:pt idx="9135">
                  <c:v>3878.73</c:v>
                </c:pt>
                <c:pt idx="9136">
                  <c:v>4131.24</c:v>
                </c:pt>
                <c:pt idx="9137">
                  <c:v>4288.32</c:v>
                </c:pt>
                <c:pt idx="9138">
                  <c:v>4465.18</c:v>
                </c:pt>
                <c:pt idx="9139">
                  <c:v>4649.92</c:v>
                </c:pt>
                <c:pt idx="9140">
                  <c:v>4812.17</c:v>
                </c:pt>
                <c:pt idx="9141">
                  <c:v>4876.78</c:v>
                </c:pt>
                <c:pt idx="9142">
                  <c:v>4932.7700000000004</c:v>
                </c:pt>
                <c:pt idx="9143">
                  <c:v>5117.91</c:v>
                </c:pt>
                <c:pt idx="9144">
                  <c:v>4822.46</c:v>
                </c:pt>
                <c:pt idx="9145">
                  <c:v>4813.62</c:v>
                </c:pt>
                <c:pt idx="9146">
                  <c:v>4846.3</c:v>
                </c:pt>
                <c:pt idx="9147">
                  <c:v>4950.2</c:v>
                </c:pt>
                <c:pt idx="9148">
                  <c:v>4892.8100000000004</c:v>
                </c:pt>
                <c:pt idx="9243">
                  <c:v>2156.6</c:v>
                </c:pt>
                <c:pt idx="9244">
                  <c:v>2188.4299999999998</c:v>
                </c:pt>
                <c:pt idx="9245">
                  <c:v>2190.81</c:v>
                </c:pt>
                <c:pt idx="9246">
                  <c:v>2290.67</c:v>
                </c:pt>
                <c:pt idx="9247">
                  <c:v>2341.08</c:v>
                </c:pt>
                <c:pt idx="9248">
                  <c:v>2321.23</c:v>
                </c:pt>
                <c:pt idx="9249">
                  <c:v>2545.6999999999998</c:v>
                </c:pt>
                <c:pt idx="9250">
                  <c:v>2523.66</c:v>
                </c:pt>
                <c:pt idx="9251">
                  <c:v>2673.11</c:v>
                </c:pt>
                <c:pt idx="9252">
                  <c:v>2700.6</c:v>
                </c:pt>
                <c:pt idx="9253">
                  <c:v>2743.45</c:v>
                </c:pt>
                <c:pt idx="9254">
                  <c:v>2801.28</c:v>
                </c:pt>
                <c:pt idx="9255">
                  <c:v>2837.11</c:v>
                </c:pt>
                <c:pt idx="9256">
                  <c:v>2875.76</c:v>
                </c:pt>
                <c:pt idx="9287">
                  <c:v>35239</c:v>
                </c:pt>
                <c:pt idx="9288">
                  <c:v>37221</c:v>
                </c:pt>
                <c:pt idx="9289">
                  <c:v>37762.400000000001</c:v>
                </c:pt>
                <c:pt idx="9290">
                  <c:v>36720.400000000001</c:v>
                </c:pt>
                <c:pt idx="9291">
                  <c:v>36073.300000000003</c:v>
                </c:pt>
                <c:pt idx="9292">
                  <c:v>35424.800000000003</c:v>
                </c:pt>
                <c:pt idx="9293">
                  <c:v>36077.5</c:v>
                </c:pt>
                <c:pt idx="9294">
                  <c:v>36600.199999999997</c:v>
                </c:pt>
                <c:pt idx="9295">
                  <c:v>37204.1</c:v>
                </c:pt>
                <c:pt idx="9296">
                  <c:v>36290.1</c:v>
                </c:pt>
                <c:pt idx="9297">
                  <c:v>37065.699999999997</c:v>
                </c:pt>
                <c:pt idx="9298">
                  <c:v>35936</c:v>
                </c:pt>
                <c:pt idx="9299">
                  <c:v>34442.800000000003</c:v>
                </c:pt>
                <c:pt idx="9300">
                  <c:v>35620.9</c:v>
                </c:pt>
                <c:pt idx="9301">
                  <c:v>37089.800000000003</c:v>
                </c:pt>
                <c:pt idx="9302">
                  <c:v>38410.1</c:v>
                </c:pt>
                <c:pt idx="9303">
                  <c:v>39462.300000000003</c:v>
                </c:pt>
                <c:pt idx="9304">
                  <c:v>40949.5</c:v>
                </c:pt>
                <c:pt idx="9305">
                  <c:v>43641.4</c:v>
                </c:pt>
                <c:pt idx="9306">
                  <c:v>43726.5</c:v>
                </c:pt>
                <c:pt idx="9307">
                  <c:v>46181.1</c:v>
                </c:pt>
                <c:pt idx="9308">
                  <c:v>49229.8</c:v>
                </c:pt>
                <c:pt idx="9309">
                  <c:v>51122.2</c:v>
                </c:pt>
                <c:pt idx="9310">
                  <c:v>52068</c:v>
                </c:pt>
                <c:pt idx="9341">
                  <c:v>1856.48</c:v>
                </c:pt>
                <c:pt idx="9342">
                  <c:v>1846.07</c:v>
                </c:pt>
                <c:pt idx="9343">
                  <c:v>1812.56</c:v>
                </c:pt>
                <c:pt idx="9344">
                  <c:v>1781.82</c:v>
                </c:pt>
                <c:pt idx="9345">
                  <c:v>1730.81</c:v>
                </c:pt>
                <c:pt idx="9346">
                  <c:v>1774.29</c:v>
                </c:pt>
                <c:pt idx="9347">
                  <c:v>1763.68</c:v>
                </c:pt>
                <c:pt idx="9348">
                  <c:v>1774.37</c:v>
                </c:pt>
                <c:pt idx="9349">
                  <c:v>1834.25</c:v>
                </c:pt>
                <c:pt idx="9350">
                  <c:v>1903.87</c:v>
                </c:pt>
                <c:pt idx="9351">
                  <c:v>1916.34</c:v>
                </c:pt>
                <c:pt idx="9352">
                  <c:v>1953.14</c:v>
                </c:pt>
                <c:pt idx="9353">
                  <c:v>1914.66</c:v>
                </c:pt>
                <c:pt idx="9354">
                  <c:v>1988.37</c:v>
                </c:pt>
                <c:pt idx="9355">
                  <c:v>2048.67</c:v>
                </c:pt>
                <c:pt idx="9356">
                  <c:v>2105.64</c:v>
                </c:pt>
                <c:pt idx="9357">
                  <c:v>2099.33</c:v>
                </c:pt>
                <c:pt idx="9358">
                  <c:v>2143.42</c:v>
                </c:pt>
                <c:pt idx="9359">
                  <c:v>2161.73</c:v>
                </c:pt>
                <c:pt idx="9360">
                  <c:v>2152.89</c:v>
                </c:pt>
                <c:pt idx="9361">
                  <c:v>2181.69</c:v>
                </c:pt>
                <c:pt idx="9362">
                  <c:v>2163.2800000000002</c:v>
                </c:pt>
                <c:pt idx="9363">
                  <c:v>2173.52</c:v>
                </c:pt>
                <c:pt idx="9364">
                  <c:v>2196.34</c:v>
                </c:pt>
                <c:pt idx="9395">
                  <c:v>14046.1</c:v>
                </c:pt>
                <c:pt idx="9396">
                  <c:v>12656</c:v>
                </c:pt>
                <c:pt idx="9397">
                  <c:v>9157.2999999999993</c:v>
                </c:pt>
                <c:pt idx="9398">
                  <c:v>6319.84</c:v>
                </c:pt>
                <c:pt idx="9399">
                  <c:v>6448.24</c:v>
                </c:pt>
                <c:pt idx="9400">
                  <c:v>6837.74</c:v>
                </c:pt>
                <c:pt idx="9401">
                  <c:v>7399.88</c:v>
                </c:pt>
                <c:pt idx="9402">
                  <c:v>8210.3700000000008</c:v>
                </c:pt>
                <c:pt idx="9403">
                  <c:v>8357.2999999999993</c:v>
                </c:pt>
                <c:pt idx="9404">
                  <c:v>7448.19</c:v>
                </c:pt>
                <c:pt idx="9405">
                  <c:v>7870.99</c:v>
                </c:pt>
                <c:pt idx="9406">
                  <c:v>8302.42</c:v>
                </c:pt>
                <c:pt idx="9407">
                  <c:v>8648.6200000000008</c:v>
                </c:pt>
                <c:pt idx="9408">
                  <c:v>8903.01</c:v>
                </c:pt>
                <c:pt idx="9409">
                  <c:v>9753.7199999999993</c:v>
                </c:pt>
                <c:pt idx="9410">
                  <c:v>10311.299999999999</c:v>
                </c:pt>
                <c:pt idx="9411">
                  <c:v>10724.7</c:v>
                </c:pt>
                <c:pt idx="9412">
                  <c:v>11349.7</c:v>
                </c:pt>
                <c:pt idx="9413">
                  <c:v>11831.3</c:v>
                </c:pt>
                <c:pt idx="9414">
                  <c:v>11462.3</c:v>
                </c:pt>
                <c:pt idx="9415">
                  <c:v>11624.4</c:v>
                </c:pt>
                <c:pt idx="9416">
                  <c:v>11900.1</c:v>
                </c:pt>
                <c:pt idx="9417">
                  <c:v>11775.9</c:v>
                </c:pt>
                <c:pt idx="9418">
                  <c:v>12124.2</c:v>
                </c:pt>
                <c:pt idx="9493">
                  <c:v>14081.5</c:v>
                </c:pt>
                <c:pt idx="9494">
                  <c:v>14315.8</c:v>
                </c:pt>
                <c:pt idx="9495">
                  <c:v>15149.5</c:v>
                </c:pt>
                <c:pt idx="9496">
                  <c:v>15853.3</c:v>
                </c:pt>
                <c:pt idx="9497">
                  <c:v>15468.5</c:v>
                </c:pt>
                <c:pt idx="9498">
                  <c:v>15091</c:v>
                </c:pt>
                <c:pt idx="9499">
                  <c:v>15569.8</c:v>
                </c:pt>
                <c:pt idx="9500">
                  <c:v>17230.8</c:v>
                </c:pt>
                <c:pt idx="9501">
                  <c:v>18315.5</c:v>
                </c:pt>
                <c:pt idx="9502">
                  <c:v>18304.2</c:v>
                </c:pt>
                <c:pt idx="9503">
                  <c:v>18904.099999999999</c:v>
                </c:pt>
                <c:pt idx="9504">
                  <c:v>18458.599999999999</c:v>
                </c:pt>
                <c:pt idx="9505">
                  <c:v>18140.3</c:v>
                </c:pt>
                <c:pt idx="9506">
                  <c:v>17177.400000000001</c:v>
                </c:pt>
                <c:pt idx="9507">
                  <c:v>16812.599999999999</c:v>
                </c:pt>
                <c:pt idx="9508">
                  <c:v>18238.3</c:v>
                </c:pt>
                <c:pt idx="9509">
                  <c:v>19552.900000000001</c:v>
                </c:pt>
                <c:pt idx="9510">
                  <c:v>21479.9</c:v>
                </c:pt>
                <c:pt idx="9511">
                  <c:v>20555.3</c:v>
                </c:pt>
                <c:pt idx="9512">
                  <c:v>20248</c:v>
                </c:pt>
                <c:pt idx="9513">
                  <c:v>20801.599999999999</c:v>
                </c:pt>
                <c:pt idx="9514">
                  <c:v>22424.7</c:v>
                </c:pt>
                <c:pt idx="9515">
                  <c:v>22849.4</c:v>
                </c:pt>
                <c:pt idx="9516">
                  <c:v>23418.400000000001</c:v>
                </c:pt>
                <c:pt idx="9547">
                  <c:v>1330.38</c:v>
                </c:pt>
                <c:pt idx="9548">
                  <c:v>1358.11</c:v>
                </c:pt>
                <c:pt idx="9549">
                  <c:v>1105.77</c:v>
                </c:pt>
                <c:pt idx="9550">
                  <c:v>1132.28</c:v>
                </c:pt>
                <c:pt idx="9551">
                  <c:v>1121.44</c:v>
                </c:pt>
                <c:pt idx="9552">
                  <c:v>1038.1500000000001</c:v>
                </c:pt>
                <c:pt idx="9553">
                  <c:v>1058.3499999999999</c:v>
                </c:pt>
                <c:pt idx="9554">
                  <c:v>993.96799999999996</c:v>
                </c:pt>
                <c:pt idx="9555">
                  <c:v>1003.14</c:v>
                </c:pt>
                <c:pt idx="9556">
                  <c:v>966.55700000000002</c:v>
                </c:pt>
                <c:pt idx="9557">
                  <c:v>1003.64</c:v>
                </c:pt>
                <c:pt idx="9558">
                  <c:v>898.15</c:v>
                </c:pt>
                <c:pt idx="9559">
                  <c:v>1084.26</c:v>
                </c:pt>
                <c:pt idx="9560">
                  <c:v>1130.7</c:v>
                </c:pt>
                <c:pt idx="9561">
                  <c:v>1150.67</c:v>
                </c:pt>
                <c:pt idx="9562">
                  <c:v>1155.56</c:v>
                </c:pt>
                <c:pt idx="9563">
                  <c:v>1183.69</c:v>
                </c:pt>
                <c:pt idx="9564">
                  <c:v>1246.99</c:v>
                </c:pt>
                <c:pt idx="9565">
                  <c:v>1285.82</c:v>
                </c:pt>
                <c:pt idx="9566">
                  <c:v>1301.94</c:v>
                </c:pt>
                <c:pt idx="9567">
                  <c:v>1346.34</c:v>
                </c:pt>
                <c:pt idx="9568">
                  <c:v>1399.9</c:v>
                </c:pt>
                <c:pt idx="9569">
                  <c:v>1582.46</c:v>
                </c:pt>
                <c:pt idx="9570">
                  <c:v>1865.18</c:v>
                </c:pt>
                <c:pt idx="9601">
                  <c:v>34202.199999999997</c:v>
                </c:pt>
                <c:pt idx="9602">
                  <c:v>35465.1</c:v>
                </c:pt>
                <c:pt idx="9603">
                  <c:v>36854.9</c:v>
                </c:pt>
                <c:pt idx="9604">
                  <c:v>40079.699999999997</c:v>
                </c:pt>
                <c:pt idx="9605">
                  <c:v>43086.8</c:v>
                </c:pt>
                <c:pt idx="9606">
                  <c:v>44734.6</c:v>
                </c:pt>
                <c:pt idx="9607">
                  <c:v>46188</c:v>
                </c:pt>
                <c:pt idx="9608">
                  <c:v>48366.5</c:v>
                </c:pt>
                <c:pt idx="9609">
                  <c:v>45710.400000000001</c:v>
                </c:pt>
                <c:pt idx="9610">
                  <c:v>48110.6</c:v>
                </c:pt>
                <c:pt idx="9611">
                  <c:v>51491.199999999997</c:v>
                </c:pt>
                <c:pt idx="9612">
                  <c:v>49643.9</c:v>
                </c:pt>
                <c:pt idx="9613">
                  <c:v>51263.9</c:v>
                </c:pt>
                <c:pt idx="9614">
                  <c:v>54333.9</c:v>
                </c:pt>
                <c:pt idx="9615">
                  <c:v>58781</c:v>
                </c:pt>
                <c:pt idx="9616">
                  <c:v>61715.3</c:v>
                </c:pt>
                <c:pt idx="9617">
                  <c:v>65113.599999999999</c:v>
                </c:pt>
                <c:pt idx="9618">
                  <c:v>68148</c:v>
                </c:pt>
                <c:pt idx="9619">
                  <c:v>65771.399999999994</c:v>
                </c:pt>
                <c:pt idx="9620">
                  <c:v>63432</c:v>
                </c:pt>
                <c:pt idx="9621">
                  <c:v>71816.3</c:v>
                </c:pt>
                <c:pt idx="9622">
                  <c:v>74594</c:v>
                </c:pt>
                <c:pt idx="9623">
                  <c:v>74609.2</c:v>
                </c:pt>
                <c:pt idx="9624">
                  <c:v>76236.800000000003</c:v>
                </c:pt>
                <c:pt idx="9699">
                  <c:v>15300</c:v>
                </c:pt>
                <c:pt idx="9700">
                  <c:v>13060.1</c:v>
                </c:pt>
                <c:pt idx="9701">
                  <c:v>12178.3</c:v>
                </c:pt>
                <c:pt idx="9702">
                  <c:v>11683</c:v>
                </c:pt>
                <c:pt idx="9703">
                  <c:v>12359.2</c:v>
                </c:pt>
                <c:pt idx="9704">
                  <c:v>13043.2</c:v>
                </c:pt>
                <c:pt idx="9705">
                  <c:v>13919.1</c:v>
                </c:pt>
                <c:pt idx="9706">
                  <c:v>14510.5</c:v>
                </c:pt>
                <c:pt idx="9707">
                  <c:v>15123</c:v>
                </c:pt>
                <c:pt idx="9708">
                  <c:v>15113.3</c:v>
                </c:pt>
                <c:pt idx="9709">
                  <c:v>15340.8</c:v>
                </c:pt>
                <c:pt idx="9710">
                  <c:v>15904.1</c:v>
                </c:pt>
                <c:pt idx="9711">
                  <c:v>16639</c:v>
                </c:pt>
                <c:pt idx="9712">
                  <c:v>17445</c:v>
                </c:pt>
                <c:pt idx="9713">
                  <c:v>18331</c:v>
                </c:pt>
                <c:pt idx="9714">
                  <c:v>19549.099999999999</c:v>
                </c:pt>
                <c:pt idx="9715">
                  <c:v>21179.599999999999</c:v>
                </c:pt>
                <c:pt idx="9716">
                  <c:v>23395.3</c:v>
                </c:pt>
                <c:pt idx="9717">
                  <c:v>24719.4</c:v>
                </c:pt>
                <c:pt idx="9718">
                  <c:v>23469.1</c:v>
                </c:pt>
                <c:pt idx="9719">
                  <c:v>24428</c:v>
                </c:pt>
                <c:pt idx="9720">
                  <c:v>25128.400000000001</c:v>
                </c:pt>
                <c:pt idx="9721">
                  <c:v>25537.200000000001</c:v>
                </c:pt>
                <c:pt idx="9753">
                  <c:v>18402.400000000001</c:v>
                </c:pt>
                <c:pt idx="9754">
                  <c:v>16753.900000000001</c:v>
                </c:pt>
                <c:pt idx="9755">
                  <c:v>15861.8</c:v>
                </c:pt>
                <c:pt idx="9756">
                  <c:v>16351.8</c:v>
                </c:pt>
                <c:pt idx="9757">
                  <c:v>17242.8</c:v>
                </c:pt>
                <c:pt idx="9758">
                  <c:v>17867.099999999999</c:v>
                </c:pt>
                <c:pt idx="9759">
                  <c:v>18530.400000000001</c:v>
                </c:pt>
                <c:pt idx="9760">
                  <c:v>19475.2</c:v>
                </c:pt>
                <c:pt idx="9761">
                  <c:v>20203.7</c:v>
                </c:pt>
                <c:pt idx="9762">
                  <c:v>21264.5</c:v>
                </c:pt>
                <c:pt idx="9763">
                  <c:v>22106</c:v>
                </c:pt>
                <c:pt idx="9764">
                  <c:v>22720</c:v>
                </c:pt>
                <c:pt idx="9765">
                  <c:v>23560.3</c:v>
                </c:pt>
                <c:pt idx="9766">
                  <c:v>24236</c:v>
                </c:pt>
                <c:pt idx="9767">
                  <c:v>25286.6</c:v>
                </c:pt>
                <c:pt idx="9768">
                  <c:v>26254.400000000001</c:v>
                </c:pt>
                <c:pt idx="9769">
                  <c:v>27701.599999999999</c:v>
                </c:pt>
                <c:pt idx="9770">
                  <c:v>29439.7</c:v>
                </c:pt>
                <c:pt idx="9771">
                  <c:v>30448.2</c:v>
                </c:pt>
                <c:pt idx="9772">
                  <c:v>27757.9</c:v>
                </c:pt>
                <c:pt idx="9773">
                  <c:v>28018.400000000001</c:v>
                </c:pt>
                <c:pt idx="9774">
                  <c:v>28155.9</c:v>
                </c:pt>
                <c:pt idx="9775">
                  <c:v>27394.400000000001</c:v>
                </c:pt>
                <c:pt idx="9807">
                  <c:v>1776.28</c:v>
                </c:pt>
                <c:pt idx="9808">
                  <c:v>1830.59</c:v>
                </c:pt>
                <c:pt idx="9809">
                  <c:v>2005.27</c:v>
                </c:pt>
                <c:pt idx="9810">
                  <c:v>2026.62</c:v>
                </c:pt>
                <c:pt idx="9811">
                  <c:v>2151.11</c:v>
                </c:pt>
                <c:pt idx="9812">
                  <c:v>2263.29</c:v>
                </c:pt>
                <c:pt idx="9813">
                  <c:v>2236.11</c:v>
                </c:pt>
                <c:pt idx="9814">
                  <c:v>2143.4499999999998</c:v>
                </c:pt>
                <c:pt idx="9815">
                  <c:v>2122.2800000000002</c:v>
                </c:pt>
                <c:pt idx="9816">
                  <c:v>2055.0500000000002</c:v>
                </c:pt>
                <c:pt idx="9817">
                  <c:v>1714.79</c:v>
                </c:pt>
                <c:pt idx="9818">
                  <c:v>1536.27</c:v>
                </c:pt>
                <c:pt idx="9819">
                  <c:v>1454.28</c:v>
                </c:pt>
                <c:pt idx="9820">
                  <c:v>1509.06</c:v>
                </c:pt>
                <c:pt idx="9821">
                  <c:v>1543.24</c:v>
                </c:pt>
                <c:pt idx="9822">
                  <c:v>1587.11</c:v>
                </c:pt>
                <c:pt idx="9823">
                  <c:v>1656.97</c:v>
                </c:pt>
                <c:pt idx="9824">
                  <c:v>1737.06</c:v>
                </c:pt>
                <c:pt idx="9825">
                  <c:v>1818.21</c:v>
                </c:pt>
                <c:pt idx="9826">
                  <c:v>1693.82</c:v>
                </c:pt>
                <c:pt idx="9827">
                  <c:v>1786.42</c:v>
                </c:pt>
                <c:pt idx="9828">
                  <c:v>1935.18</c:v>
                </c:pt>
                <c:pt idx="9829">
                  <c:v>1986.37</c:v>
                </c:pt>
                <c:pt idx="9830">
                  <c:v>2002.59</c:v>
                </c:pt>
                <c:pt idx="9915">
                  <c:v>9934.7900000000009</c:v>
                </c:pt>
                <c:pt idx="9916">
                  <c:v>9633</c:v>
                </c:pt>
                <c:pt idx="9917">
                  <c:v>9232.4699999999993</c:v>
                </c:pt>
                <c:pt idx="9918">
                  <c:v>9151.06</c:v>
                </c:pt>
                <c:pt idx="9919">
                  <c:v>9247.2800000000007</c:v>
                </c:pt>
                <c:pt idx="9920">
                  <c:v>9331.43</c:v>
                </c:pt>
                <c:pt idx="9921">
                  <c:v>9519.1200000000008</c:v>
                </c:pt>
                <c:pt idx="9922">
                  <c:v>9550.0300000000007</c:v>
                </c:pt>
                <c:pt idx="9923">
                  <c:v>9376.3799999999992</c:v>
                </c:pt>
                <c:pt idx="9924">
                  <c:v>9368.57</c:v>
                </c:pt>
                <c:pt idx="9925">
                  <c:v>9519.06</c:v>
                </c:pt>
                <c:pt idx="9926">
                  <c:v>9581.34</c:v>
                </c:pt>
                <c:pt idx="9927">
                  <c:v>9737.84</c:v>
                </c:pt>
                <c:pt idx="9928">
                  <c:v>9895.2999999999993</c:v>
                </c:pt>
                <c:pt idx="9929">
                  <c:v>10211.700000000001</c:v>
                </c:pt>
                <c:pt idx="9930">
                  <c:v>10610.7</c:v>
                </c:pt>
                <c:pt idx="9931">
                  <c:v>11059</c:v>
                </c:pt>
                <c:pt idx="9932">
                  <c:v>11519.6</c:v>
                </c:pt>
                <c:pt idx="9933">
                  <c:v>11780.1</c:v>
                </c:pt>
                <c:pt idx="9934">
                  <c:v>11447.4</c:v>
                </c:pt>
                <c:pt idx="9935">
                  <c:v>11650.8</c:v>
                </c:pt>
                <c:pt idx="9936">
                  <c:v>11910.2</c:v>
                </c:pt>
                <c:pt idx="9937">
                  <c:v>12041.6</c:v>
                </c:pt>
                <c:pt idx="9938">
                  <c:v>12105.5</c:v>
                </c:pt>
                <c:pt idx="9987">
                  <c:v>3887.82</c:v>
                </c:pt>
                <c:pt idx="9988">
                  <c:v>3984.82</c:v>
                </c:pt>
                <c:pt idx="9989">
                  <c:v>3935.52</c:v>
                </c:pt>
                <c:pt idx="9990">
                  <c:v>3867.79</c:v>
                </c:pt>
                <c:pt idx="9991">
                  <c:v>1890.13</c:v>
                </c:pt>
                <c:pt idx="9992">
                  <c:v>2255.8200000000002</c:v>
                </c:pt>
                <c:pt idx="10023">
                  <c:v>23643.200000000001</c:v>
                </c:pt>
                <c:pt idx="10024">
                  <c:v>24190</c:v>
                </c:pt>
                <c:pt idx="10025">
                  <c:v>24334.400000000001</c:v>
                </c:pt>
                <c:pt idx="10026">
                  <c:v>24008.6</c:v>
                </c:pt>
                <c:pt idx="10027">
                  <c:v>24514.7</c:v>
                </c:pt>
                <c:pt idx="10028">
                  <c:v>25131.8</c:v>
                </c:pt>
                <c:pt idx="10029">
                  <c:v>25688.3</c:v>
                </c:pt>
                <c:pt idx="10030">
                  <c:v>26614.6</c:v>
                </c:pt>
                <c:pt idx="10031">
                  <c:v>27706.6</c:v>
                </c:pt>
                <c:pt idx="10032">
                  <c:v>28868.9</c:v>
                </c:pt>
                <c:pt idx="10033">
                  <c:v>30072.3</c:v>
                </c:pt>
                <c:pt idx="10034">
                  <c:v>30798.9</c:v>
                </c:pt>
                <c:pt idx="10035">
                  <c:v>31117.8</c:v>
                </c:pt>
                <c:pt idx="10036">
                  <c:v>31504.2</c:v>
                </c:pt>
                <c:pt idx="10037">
                  <c:v>31974.5</c:v>
                </c:pt>
                <c:pt idx="10038">
                  <c:v>32565.599999999999</c:v>
                </c:pt>
                <c:pt idx="10039">
                  <c:v>33324.9</c:v>
                </c:pt>
                <c:pt idx="10040">
                  <c:v>33851.9</c:v>
                </c:pt>
                <c:pt idx="10041">
                  <c:v>33613.199999999997</c:v>
                </c:pt>
                <c:pt idx="10042">
                  <c:v>32040</c:v>
                </c:pt>
                <c:pt idx="10043">
                  <c:v>31828.6</c:v>
                </c:pt>
                <c:pt idx="10044">
                  <c:v>31731.7</c:v>
                </c:pt>
                <c:pt idx="10045">
                  <c:v>31198.400000000001</c:v>
                </c:pt>
                <c:pt idx="10046">
                  <c:v>30892.2</c:v>
                </c:pt>
                <c:pt idx="10077">
                  <c:v>3339.63</c:v>
                </c:pt>
                <c:pt idx="10078">
                  <c:v>3442.28</c:v>
                </c:pt>
                <c:pt idx="10079">
                  <c:v>3560.95</c:v>
                </c:pt>
                <c:pt idx="10080">
                  <c:v>3759.19</c:v>
                </c:pt>
                <c:pt idx="10081">
                  <c:v>3915.34</c:v>
                </c:pt>
                <c:pt idx="10082">
                  <c:v>4074.89</c:v>
                </c:pt>
                <c:pt idx="10083">
                  <c:v>4183.6000000000004</c:v>
                </c:pt>
                <c:pt idx="10084">
                  <c:v>4395.95</c:v>
                </c:pt>
                <c:pt idx="10085">
                  <c:v>4549.57</c:v>
                </c:pt>
                <c:pt idx="10086">
                  <c:v>4677.49</c:v>
                </c:pt>
                <c:pt idx="10087">
                  <c:v>4946.2</c:v>
                </c:pt>
                <c:pt idx="10088">
                  <c:v>4948.78</c:v>
                </c:pt>
                <c:pt idx="10089">
                  <c:v>5111.2700000000004</c:v>
                </c:pt>
                <c:pt idx="10090">
                  <c:v>5343.72</c:v>
                </c:pt>
                <c:pt idx="10091">
                  <c:v>5558.73</c:v>
                </c:pt>
                <c:pt idx="10092">
                  <c:v>5842.86</c:v>
                </c:pt>
                <c:pt idx="10093">
                  <c:v>6223.11</c:v>
                </c:pt>
                <c:pt idx="10094">
                  <c:v>6586.06</c:v>
                </c:pt>
                <c:pt idx="10095">
                  <c:v>6916.49</c:v>
                </c:pt>
                <c:pt idx="10096">
                  <c:v>7079.67</c:v>
                </c:pt>
                <c:pt idx="10097">
                  <c:v>7572.01</c:v>
                </c:pt>
                <c:pt idx="10098">
                  <c:v>8111.55</c:v>
                </c:pt>
                <c:pt idx="10099">
                  <c:v>8855.5</c:v>
                </c:pt>
                <c:pt idx="10100">
                  <c:v>9425.74</c:v>
                </c:pt>
                <c:pt idx="10131">
                  <c:v>14255.8</c:v>
                </c:pt>
                <c:pt idx="10132">
                  <c:v>14250.4</c:v>
                </c:pt>
                <c:pt idx="10133">
                  <c:v>14597.1</c:v>
                </c:pt>
                <c:pt idx="10134">
                  <c:v>15391.8</c:v>
                </c:pt>
                <c:pt idx="10135">
                  <c:v>15976.2</c:v>
                </c:pt>
                <c:pt idx="10136">
                  <c:v>16359.4</c:v>
                </c:pt>
                <c:pt idx="10137">
                  <c:v>17227.8</c:v>
                </c:pt>
                <c:pt idx="10138">
                  <c:v>18187.099999999999</c:v>
                </c:pt>
                <c:pt idx="10139">
                  <c:v>18185.400000000001</c:v>
                </c:pt>
                <c:pt idx="10140">
                  <c:v>18900.099999999999</c:v>
                </c:pt>
                <c:pt idx="10141">
                  <c:v>18772.400000000001</c:v>
                </c:pt>
                <c:pt idx="10142">
                  <c:v>19469</c:v>
                </c:pt>
                <c:pt idx="10143">
                  <c:v>19537</c:v>
                </c:pt>
                <c:pt idx="10144">
                  <c:v>18953.099999999999</c:v>
                </c:pt>
                <c:pt idx="10145">
                  <c:v>19476</c:v>
                </c:pt>
                <c:pt idx="10146">
                  <c:v>21084.3</c:v>
                </c:pt>
                <c:pt idx="10147">
                  <c:v>21766.6</c:v>
                </c:pt>
                <c:pt idx="10148">
                  <c:v>22322.400000000001</c:v>
                </c:pt>
                <c:pt idx="10149">
                  <c:v>22957.599999999999</c:v>
                </c:pt>
                <c:pt idx="10150">
                  <c:v>21411.7</c:v>
                </c:pt>
                <c:pt idx="10151">
                  <c:v>20463</c:v>
                </c:pt>
                <c:pt idx="10152">
                  <c:v>20585.2</c:v>
                </c:pt>
                <c:pt idx="10153">
                  <c:v>20099.7</c:v>
                </c:pt>
                <c:pt idx="10154">
                  <c:v>20263.099999999999</c:v>
                </c:pt>
                <c:pt idx="10185">
                  <c:v>7831.81</c:v>
                </c:pt>
                <c:pt idx="10186">
                  <c:v>7927.99</c:v>
                </c:pt>
                <c:pt idx="10187">
                  <c:v>8378.57</c:v>
                </c:pt>
                <c:pt idx="10188">
                  <c:v>8494.91</c:v>
                </c:pt>
                <c:pt idx="10189">
                  <c:v>8516.59</c:v>
                </c:pt>
                <c:pt idx="10190">
                  <c:v>8690.23</c:v>
                </c:pt>
                <c:pt idx="10191">
                  <c:v>9042.7999999999993</c:v>
                </c:pt>
                <c:pt idx="10192">
                  <c:v>8957.1200000000008</c:v>
                </c:pt>
                <c:pt idx="10193">
                  <c:v>9397.23</c:v>
                </c:pt>
                <c:pt idx="10194">
                  <c:v>9494.3799999999992</c:v>
                </c:pt>
                <c:pt idx="10195">
                  <c:v>9443.25</c:v>
                </c:pt>
                <c:pt idx="10196">
                  <c:v>8893.92</c:v>
                </c:pt>
                <c:pt idx="10197">
                  <c:v>8816.7199999999993</c:v>
                </c:pt>
                <c:pt idx="10198">
                  <c:v>9120.7999999999993</c:v>
                </c:pt>
                <c:pt idx="10199">
                  <c:v>9784.17</c:v>
                </c:pt>
                <c:pt idx="10200">
                  <c:v>9485.94</c:v>
                </c:pt>
                <c:pt idx="10201">
                  <c:v>10228.1</c:v>
                </c:pt>
                <c:pt idx="10202">
                  <c:v>10592.8</c:v>
                </c:pt>
                <c:pt idx="10203">
                  <c:v>10922.4</c:v>
                </c:pt>
                <c:pt idx="10204">
                  <c:v>10761.5</c:v>
                </c:pt>
                <c:pt idx="10205">
                  <c:v>10550.8</c:v>
                </c:pt>
                <c:pt idx="10206">
                  <c:v>10586.8</c:v>
                </c:pt>
                <c:pt idx="10207">
                  <c:v>10358.6</c:v>
                </c:pt>
                <c:pt idx="10208">
                  <c:v>10224</c:v>
                </c:pt>
                <c:pt idx="10239">
                  <c:v>5716.44</c:v>
                </c:pt>
                <c:pt idx="10240">
                  <c:v>5735.53</c:v>
                </c:pt>
                <c:pt idx="10241">
                  <c:v>6156.2</c:v>
                </c:pt>
                <c:pt idx="10242">
                  <c:v>6160.42</c:v>
                </c:pt>
                <c:pt idx="10243">
                  <c:v>5973.64</c:v>
                </c:pt>
                <c:pt idx="10244">
                  <c:v>6033.87</c:v>
                </c:pt>
                <c:pt idx="10245">
                  <c:v>6117.22</c:v>
                </c:pt>
                <c:pt idx="10246">
                  <c:v>6934.21</c:v>
                </c:pt>
                <c:pt idx="10247">
                  <c:v>7298.34</c:v>
                </c:pt>
                <c:pt idx="10248">
                  <c:v>7622.94</c:v>
                </c:pt>
                <c:pt idx="10249">
                  <c:v>7578.73</c:v>
                </c:pt>
                <c:pt idx="10250">
                  <c:v>7697.16</c:v>
                </c:pt>
                <c:pt idx="10251">
                  <c:v>8166.85</c:v>
                </c:pt>
                <c:pt idx="10252">
                  <c:v>8769.84</c:v>
                </c:pt>
                <c:pt idx="10253">
                  <c:v>9117.17</c:v>
                </c:pt>
                <c:pt idx="10254">
                  <c:v>9325.6</c:v>
                </c:pt>
                <c:pt idx="10255">
                  <c:v>10026.4</c:v>
                </c:pt>
                <c:pt idx="10256">
                  <c:v>10342.700000000001</c:v>
                </c:pt>
                <c:pt idx="10257">
                  <c:v>10501.8</c:v>
                </c:pt>
                <c:pt idx="10258">
                  <c:v>10268.799999999999</c:v>
                </c:pt>
                <c:pt idx="10259">
                  <c:v>9923.49</c:v>
                </c:pt>
                <c:pt idx="10260">
                  <c:v>9883.4500000000007</c:v>
                </c:pt>
                <c:pt idx="10261">
                  <c:v>10039.299999999999</c:v>
                </c:pt>
                <c:pt idx="10262">
                  <c:v>10323.799999999999</c:v>
                </c:pt>
                <c:pt idx="10293">
                  <c:v>1859.92</c:v>
                </c:pt>
                <c:pt idx="10294">
                  <c:v>1941.89</c:v>
                </c:pt>
                <c:pt idx="10295">
                  <c:v>2007.48</c:v>
                </c:pt>
                <c:pt idx="10296">
                  <c:v>2035.21</c:v>
                </c:pt>
                <c:pt idx="10297">
                  <c:v>1993.96</c:v>
                </c:pt>
                <c:pt idx="10298">
                  <c:v>2052.2199999999998</c:v>
                </c:pt>
                <c:pt idx="10299">
                  <c:v>2113.0300000000002</c:v>
                </c:pt>
                <c:pt idx="10300">
                  <c:v>2272.98</c:v>
                </c:pt>
                <c:pt idx="10301">
                  <c:v>2307.63</c:v>
                </c:pt>
                <c:pt idx="10302">
                  <c:v>2315.54</c:v>
                </c:pt>
                <c:pt idx="10303">
                  <c:v>2395.5</c:v>
                </c:pt>
                <c:pt idx="10304">
                  <c:v>2480.77</c:v>
                </c:pt>
                <c:pt idx="10305">
                  <c:v>2566.61</c:v>
                </c:pt>
                <c:pt idx="10306">
                  <c:v>2687.5</c:v>
                </c:pt>
                <c:pt idx="10307">
                  <c:v>2713.21</c:v>
                </c:pt>
                <c:pt idx="10308">
                  <c:v>2834.25</c:v>
                </c:pt>
                <c:pt idx="10309">
                  <c:v>3031.58</c:v>
                </c:pt>
                <c:pt idx="10310">
                  <c:v>3285.56</c:v>
                </c:pt>
                <c:pt idx="10311">
                  <c:v>3289.9</c:v>
                </c:pt>
                <c:pt idx="10312">
                  <c:v>3303.22</c:v>
                </c:pt>
                <c:pt idx="10313">
                  <c:v>3326.67</c:v>
                </c:pt>
                <c:pt idx="10314">
                  <c:v>3524.05</c:v>
                </c:pt>
                <c:pt idx="10315">
                  <c:v>3545.12</c:v>
                </c:pt>
                <c:pt idx="10347">
                  <c:v>10572.8</c:v>
                </c:pt>
                <c:pt idx="10348">
                  <c:v>10705.8</c:v>
                </c:pt>
                <c:pt idx="10349">
                  <c:v>10535.9</c:v>
                </c:pt>
                <c:pt idx="10350">
                  <c:v>9641.9599999999991</c:v>
                </c:pt>
                <c:pt idx="10351">
                  <c:v>9824.43</c:v>
                </c:pt>
                <c:pt idx="10352">
                  <c:v>9799.7800000000007</c:v>
                </c:pt>
                <c:pt idx="10353">
                  <c:v>9790.7999999999993</c:v>
                </c:pt>
                <c:pt idx="10354">
                  <c:v>10212.9</c:v>
                </c:pt>
                <c:pt idx="10355">
                  <c:v>10232.1</c:v>
                </c:pt>
                <c:pt idx="10356">
                  <c:v>10004.200000000001</c:v>
                </c:pt>
                <c:pt idx="10357">
                  <c:v>9859.1299999999992</c:v>
                </c:pt>
                <c:pt idx="10358">
                  <c:v>10163.299999999999</c:v>
                </c:pt>
                <c:pt idx="10359">
                  <c:v>10450.5</c:v>
                </c:pt>
                <c:pt idx="10360">
                  <c:v>10924.6</c:v>
                </c:pt>
                <c:pt idx="10361">
                  <c:v>11777.9</c:v>
                </c:pt>
                <c:pt idx="10362">
                  <c:v>12165.1</c:v>
                </c:pt>
                <c:pt idx="10363">
                  <c:v>12490.9</c:v>
                </c:pt>
                <c:pt idx="10364">
                  <c:v>12994.4</c:v>
                </c:pt>
                <c:pt idx="10365">
                  <c:v>13403.1</c:v>
                </c:pt>
                <c:pt idx="10366">
                  <c:v>13679.6</c:v>
                </c:pt>
                <c:pt idx="10367">
                  <c:v>14127</c:v>
                </c:pt>
                <c:pt idx="10368">
                  <c:v>14739.8</c:v>
                </c:pt>
                <c:pt idx="10369">
                  <c:v>15174.5</c:v>
                </c:pt>
                <c:pt idx="10370">
                  <c:v>15709.5</c:v>
                </c:pt>
                <c:pt idx="10401">
                  <c:v>5371.53</c:v>
                </c:pt>
                <c:pt idx="10402">
                  <c:v>5315.03</c:v>
                </c:pt>
                <c:pt idx="10403">
                  <c:v>5361.42</c:v>
                </c:pt>
                <c:pt idx="10404">
                  <c:v>5418.87</c:v>
                </c:pt>
                <c:pt idx="10405">
                  <c:v>5443.19</c:v>
                </c:pt>
                <c:pt idx="10406">
                  <c:v>5592.12</c:v>
                </c:pt>
                <c:pt idx="10407">
                  <c:v>5682.64</c:v>
                </c:pt>
                <c:pt idx="10408">
                  <c:v>5729.46</c:v>
                </c:pt>
                <c:pt idx="10409">
                  <c:v>5753.31</c:v>
                </c:pt>
                <c:pt idx="10410">
                  <c:v>5813.13</c:v>
                </c:pt>
                <c:pt idx="10411">
                  <c:v>5828.9</c:v>
                </c:pt>
                <c:pt idx="10412">
                  <c:v>5835.79</c:v>
                </c:pt>
                <c:pt idx="10413">
                  <c:v>5898.77</c:v>
                </c:pt>
                <c:pt idx="10414">
                  <c:v>5999.05</c:v>
                </c:pt>
                <c:pt idx="10415">
                  <c:v>6134.92</c:v>
                </c:pt>
                <c:pt idx="10416">
                  <c:v>6229.79</c:v>
                </c:pt>
                <c:pt idx="10417">
                  <c:v>6357.2</c:v>
                </c:pt>
                <c:pt idx="10418">
                  <c:v>6482.98</c:v>
                </c:pt>
                <c:pt idx="10419">
                  <c:v>6526.84</c:v>
                </c:pt>
                <c:pt idx="10420">
                  <c:v>6498.25</c:v>
                </c:pt>
                <c:pt idx="10421">
                  <c:v>6511.52</c:v>
                </c:pt>
                <c:pt idx="10422">
                  <c:v>6366.95</c:v>
                </c:pt>
                <c:pt idx="10423">
                  <c:v>6390.03</c:v>
                </c:pt>
                <c:pt idx="10424">
                  <c:v>6470.69</c:v>
                </c:pt>
                <c:pt idx="10455">
                  <c:v>29427.5</c:v>
                </c:pt>
                <c:pt idx="10456">
                  <c:v>28892.6</c:v>
                </c:pt>
                <c:pt idx="10457">
                  <c:v>28390.9</c:v>
                </c:pt>
                <c:pt idx="10458">
                  <c:v>27643.4</c:v>
                </c:pt>
                <c:pt idx="10459">
                  <c:v>28549</c:v>
                </c:pt>
                <c:pt idx="10460">
                  <c:v>29518.1</c:v>
                </c:pt>
                <c:pt idx="10461">
                  <c:v>29946.3</c:v>
                </c:pt>
                <c:pt idx="10462">
                  <c:v>30739.8</c:v>
                </c:pt>
                <c:pt idx="10463">
                  <c:v>32014.6</c:v>
                </c:pt>
                <c:pt idx="10464">
                  <c:v>33480.300000000003</c:v>
                </c:pt>
                <c:pt idx="10465">
                  <c:v>34914.800000000003</c:v>
                </c:pt>
                <c:pt idx="10466">
                  <c:v>35260.800000000003</c:v>
                </c:pt>
                <c:pt idx="10467">
                  <c:v>36019</c:v>
                </c:pt>
                <c:pt idx="10468">
                  <c:v>36723.4</c:v>
                </c:pt>
                <c:pt idx="10469">
                  <c:v>38128.300000000003</c:v>
                </c:pt>
                <c:pt idx="10470">
                  <c:v>39176.5</c:v>
                </c:pt>
                <c:pt idx="10471">
                  <c:v>40630.800000000003</c:v>
                </c:pt>
                <c:pt idx="10472">
                  <c:v>41667.300000000003</c:v>
                </c:pt>
                <c:pt idx="10473">
                  <c:v>41090.300000000003</c:v>
                </c:pt>
                <c:pt idx="10474">
                  <c:v>38693.4</c:v>
                </c:pt>
                <c:pt idx="10475">
                  <c:v>40880.400000000001</c:v>
                </c:pt>
                <c:pt idx="10476">
                  <c:v>41762.699999999997</c:v>
                </c:pt>
                <c:pt idx="10477">
                  <c:v>41839.699999999997</c:v>
                </c:pt>
                <c:pt idx="10478">
                  <c:v>42155.199999999997</c:v>
                </c:pt>
                <c:pt idx="10509">
                  <c:v>44928.7</c:v>
                </c:pt>
                <c:pt idx="10510">
                  <c:v>43964.3</c:v>
                </c:pt>
                <c:pt idx="10511">
                  <c:v>43463.199999999997</c:v>
                </c:pt>
                <c:pt idx="10512">
                  <c:v>43014.9</c:v>
                </c:pt>
                <c:pt idx="10513">
                  <c:v>43215.199999999997</c:v>
                </c:pt>
                <c:pt idx="10514">
                  <c:v>43133.8</c:v>
                </c:pt>
                <c:pt idx="10515">
                  <c:v>43151.9</c:v>
                </c:pt>
                <c:pt idx="10516">
                  <c:v>43927.199999999997</c:v>
                </c:pt>
                <c:pt idx="10517">
                  <c:v>44994.400000000001</c:v>
                </c:pt>
                <c:pt idx="10518">
                  <c:v>45405.5</c:v>
                </c:pt>
                <c:pt idx="10519">
                  <c:v>46808.6</c:v>
                </c:pt>
                <c:pt idx="10520">
                  <c:v>47091.6</c:v>
                </c:pt>
                <c:pt idx="10521">
                  <c:v>46823.3</c:v>
                </c:pt>
                <c:pt idx="10522">
                  <c:v>46487</c:v>
                </c:pt>
                <c:pt idx="10523">
                  <c:v>47286.400000000001</c:v>
                </c:pt>
                <c:pt idx="10524">
                  <c:v>48250.6</c:v>
                </c:pt>
                <c:pt idx="10525">
                  <c:v>49747.6</c:v>
                </c:pt>
                <c:pt idx="10526">
                  <c:v>51201.1</c:v>
                </c:pt>
                <c:pt idx="10527">
                  <c:v>51648.800000000003</c:v>
                </c:pt>
                <c:pt idx="10528">
                  <c:v>50019.5</c:v>
                </c:pt>
                <c:pt idx="10529">
                  <c:v>50963.1</c:v>
                </c:pt>
                <c:pt idx="10530">
                  <c:v>51301.9</c:v>
                </c:pt>
                <c:pt idx="10531">
                  <c:v>51292.6</c:v>
                </c:pt>
                <c:pt idx="10532">
                  <c:v>51749.3</c:v>
                </c:pt>
                <c:pt idx="10617">
                  <c:v>3635.34</c:v>
                </c:pt>
                <c:pt idx="10618">
                  <c:v>3302.26</c:v>
                </c:pt>
                <c:pt idx="10619">
                  <c:v>2299.75</c:v>
                </c:pt>
                <c:pt idx="10620">
                  <c:v>1890.56</c:v>
                </c:pt>
                <c:pt idx="10621">
                  <c:v>1465.48</c:v>
                </c:pt>
                <c:pt idx="10622">
                  <c:v>1265.6199999999999</c:v>
                </c:pt>
                <c:pt idx="10623">
                  <c:v>1040.23</c:v>
                </c:pt>
                <c:pt idx="10624">
                  <c:v>1044.58</c:v>
                </c:pt>
                <c:pt idx="10625">
                  <c:v>1086.0899999999999</c:v>
                </c:pt>
                <c:pt idx="10626">
                  <c:v>1111.17</c:v>
                </c:pt>
                <c:pt idx="10627">
                  <c:v>1185.5999999999999</c:v>
                </c:pt>
                <c:pt idx="10628">
                  <c:v>1285.0999999999999</c:v>
                </c:pt>
                <c:pt idx="10629">
                  <c:v>1398.37</c:v>
                </c:pt>
                <c:pt idx="10630">
                  <c:v>1522.36</c:v>
                </c:pt>
                <c:pt idx="10631">
                  <c:v>1645.31</c:v>
                </c:pt>
                <c:pt idx="10632">
                  <c:v>1718.99</c:v>
                </c:pt>
                <c:pt idx="10633">
                  <c:v>1799.95</c:v>
                </c:pt>
                <c:pt idx="10634">
                  <c:v>1897.64</c:v>
                </c:pt>
                <c:pt idx="10635">
                  <c:v>2001.33</c:v>
                </c:pt>
                <c:pt idx="10636">
                  <c:v>2029.36</c:v>
                </c:pt>
                <c:pt idx="10637">
                  <c:v>2110.29</c:v>
                </c:pt>
                <c:pt idx="10638">
                  <c:v>2212.06</c:v>
                </c:pt>
                <c:pt idx="10639">
                  <c:v>2320.33</c:v>
                </c:pt>
                <c:pt idx="10640">
                  <c:v>2431.66</c:v>
                </c:pt>
                <c:pt idx="10671">
                  <c:v>1029.45</c:v>
                </c:pt>
                <c:pt idx="10672">
                  <c:v>1016.83</c:v>
                </c:pt>
                <c:pt idx="10673">
                  <c:v>989.08600000000001</c:v>
                </c:pt>
                <c:pt idx="10674">
                  <c:v>968.33500000000004</c:v>
                </c:pt>
                <c:pt idx="10675">
                  <c:v>952.779</c:v>
                </c:pt>
                <c:pt idx="10676">
                  <c:v>957.95600000000002</c:v>
                </c:pt>
                <c:pt idx="10677">
                  <c:v>974.34799999999996</c:v>
                </c:pt>
                <c:pt idx="10678">
                  <c:v>983.03599999999994</c:v>
                </c:pt>
                <c:pt idx="10679">
                  <c:v>994.61099999999999</c:v>
                </c:pt>
                <c:pt idx="10680">
                  <c:v>1017.53</c:v>
                </c:pt>
                <c:pt idx="10681">
                  <c:v>1041.52</c:v>
                </c:pt>
                <c:pt idx="10682">
                  <c:v>1076.3900000000001</c:v>
                </c:pt>
                <c:pt idx="10683">
                  <c:v>1124.22</c:v>
                </c:pt>
                <c:pt idx="10684">
                  <c:v>1170.5</c:v>
                </c:pt>
                <c:pt idx="10685">
                  <c:v>1228.6300000000001</c:v>
                </c:pt>
                <c:pt idx="10686">
                  <c:v>1283.26</c:v>
                </c:pt>
                <c:pt idx="10687">
                  <c:v>1331.45</c:v>
                </c:pt>
                <c:pt idx="10688">
                  <c:v>1385.84</c:v>
                </c:pt>
                <c:pt idx="10689">
                  <c:v>1445.6</c:v>
                </c:pt>
                <c:pt idx="10690">
                  <c:v>1487.57</c:v>
                </c:pt>
                <c:pt idx="10691">
                  <c:v>1545.2</c:v>
                </c:pt>
                <c:pt idx="10692">
                  <c:v>1595.92</c:v>
                </c:pt>
                <c:pt idx="10693">
                  <c:v>1655.64</c:v>
                </c:pt>
                <c:pt idx="10725">
                  <c:v>6368.78</c:v>
                </c:pt>
                <c:pt idx="10726">
                  <c:v>6841.1</c:v>
                </c:pt>
                <c:pt idx="10727">
                  <c:v>7332.97</c:v>
                </c:pt>
                <c:pt idx="10728">
                  <c:v>7882.16</c:v>
                </c:pt>
                <c:pt idx="10729">
                  <c:v>8528.64</c:v>
                </c:pt>
                <c:pt idx="10730">
                  <c:v>9238.6299999999992</c:v>
                </c:pt>
                <c:pt idx="10731">
                  <c:v>9688.86</c:v>
                </c:pt>
                <c:pt idx="10732">
                  <c:v>9453.64</c:v>
                </c:pt>
                <c:pt idx="10733">
                  <c:v>8363.3700000000008</c:v>
                </c:pt>
                <c:pt idx="10734">
                  <c:v>8633.27</c:v>
                </c:pt>
                <c:pt idx="10735">
                  <c:v>8938.8799999999992</c:v>
                </c:pt>
                <c:pt idx="10736">
                  <c:v>9027.5300000000007</c:v>
                </c:pt>
                <c:pt idx="10737">
                  <c:v>9398.9599999999991</c:v>
                </c:pt>
                <c:pt idx="10738">
                  <c:v>9962.23</c:v>
                </c:pt>
                <c:pt idx="10739">
                  <c:v>10496.7</c:v>
                </c:pt>
                <c:pt idx="10740">
                  <c:v>10901</c:v>
                </c:pt>
                <c:pt idx="10741">
                  <c:v>11399.8</c:v>
                </c:pt>
                <c:pt idx="10742">
                  <c:v>11939.8</c:v>
                </c:pt>
                <c:pt idx="10743">
                  <c:v>12216.4</c:v>
                </c:pt>
                <c:pt idx="10744">
                  <c:v>11915.2</c:v>
                </c:pt>
                <c:pt idx="10745">
                  <c:v>12821.7</c:v>
                </c:pt>
                <c:pt idx="10746">
                  <c:v>12798</c:v>
                </c:pt>
                <c:pt idx="10747">
                  <c:v>13736.2</c:v>
                </c:pt>
                <c:pt idx="10748">
                  <c:v>13931.8</c:v>
                </c:pt>
                <c:pt idx="10788">
                  <c:v>1163.6199999999999</c:v>
                </c:pt>
                <c:pt idx="10789">
                  <c:v>1314.26</c:v>
                </c:pt>
                <c:pt idx="10790">
                  <c:v>1497.89</c:v>
                </c:pt>
                <c:pt idx="10791">
                  <c:v>1354.05</c:v>
                </c:pt>
                <c:pt idx="10792">
                  <c:v>1276.3399999999999</c:v>
                </c:pt>
                <c:pt idx="10793">
                  <c:v>1236.71</c:v>
                </c:pt>
                <c:pt idx="10794">
                  <c:v>1296.29</c:v>
                </c:pt>
                <c:pt idx="10795">
                  <c:v>1234.81</c:v>
                </c:pt>
                <c:pt idx="10796">
                  <c:v>1355.96</c:v>
                </c:pt>
                <c:pt idx="10797">
                  <c:v>1529.24</c:v>
                </c:pt>
                <c:pt idx="10798">
                  <c:v>1696.56</c:v>
                </c:pt>
                <c:pt idx="10799">
                  <c:v>1827.56</c:v>
                </c:pt>
                <c:pt idx="10800">
                  <c:v>1948.77</c:v>
                </c:pt>
                <c:pt idx="10801">
                  <c:v>2058.81</c:v>
                </c:pt>
                <c:pt idx="10802">
                  <c:v>2170.5</c:v>
                </c:pt>
                <c:pt idx="10833">
                  <c:v>1349.9</c:v>
                </c:pt>
                <c:pt idx="10834">
                  <c:v>1305.93</c:v>
                </c:pt>
                <c:pt idx="10835">
                  <c:v>1223.22</c:v>
                </c:pt>
                <c:pt idx="10836">
                  <c:v>1013.87</c:v>
                </c:pt>
                <c:pt idx="10837">
                  <c:v>1138.1600000000001</c:v>
                </c:pt>
                <c:pt idx="10838">
                  <c:v>1197.94</c:v>
                </c:pt>
                <c:pt idx="10839">
                  <c:v>1271.83</c:v>
                </c:pt>
                <c:pt idx="10840">
                  <c:v>1418.48</c:v>
                </c:pt>
                <c:pt idx="10841">
                  <c:v>1350.94</c:v>
                </c:pt>
                <c:pt idx="10842">
                  <c:v>1349.35</c:v>
                </c:pt>
                <c:pt idx="10843">
                  <c:v>1304.71</c:v>
                </c:pt>
                <c:pt idx="10844">
                  <c:v>1250.72</c:v>
                </c:pt>
                <c:pt idx="10845">
                  <c:v>1207.3900000000001</c:v>
                </c:pt>
                <c:pt idx="10846">
                  <c:v>1234.6099999999999</c:v>
                </c:pt>
                <c:pt idx="10847">
                  <c:v>1228.33</c:v>
                </c:pt>
                <c:pt idx="10848">
                  <c:v>1210.9000000000001</c:v>
                </c:pt>
                <c:pt idx="10849">
                  <c:v>1227.69</c:v>
                </c:pt>
                <c:pt idx="10850">
                  <c:v>1223.75</c:v>
                </c:pt>
                <c:pt idx="10851">
                  <c:v>1219.0899999999999</c:v>
                </c:pt>
                <c:pt idx="10852">
                  <c:v>1229.6500000000001</c:v>
                </c:pt>
                <c:pt idx="10853">
                  <c:v>1246.02</c:v>
                </c:pt>
                <c:pt idx="10854">
                  <c:v>1273.29</c:v>
                </c:pt>
                <c:pt idx="10855">
                  <c:v>1313.94</c:v>
                </c:pt>
                <c:pt idx="10856">
                  <c:v>1345.91</c:v>
                </c:pt>
                <c:pt idx="10931">
                  <c:v>3573.75</c:v>
                </c:pt>
                <c:pt idx="10932">
                  <c:v>3796.77</c:v>
                </c:pt>
                <c:pt idx="10933">
                  <c:v>3801.48</c:v>
                </c:pt>
                <c:pt idx="10934">
                  <c:v>3938.75</c:v>
                </c:pt>
                <c:pt idx="10935">
                  <c:v>4127.25</c:v>
                </c:pt>
                <c:pt idx="10936">
                  <c:v>4270.8100000000004</c:v>
                </c:pt>
                <c:pt idx="10937">
                  <c:v>4258.38</c:v>
                </c:pt>
                <c:pt idx="10938">
                  <c:v>4237.1000000000004</c:v>
                </c:pt>
                <c:pt idx="10939">
                  <c:v>4333.58</c:v>
                </c:pt>
                <c:pt idx="10940">
                  <c:v>4480.2700000000004</c:v>
                </c:pt>
                <c:pt idx="10941">
                  <c:v>4607.38</c:v>
                </c:pt>
                <c:pt idx="10942">
                  <c:v>4747.0600000000004</c:v>
                </c:pt>
                <c:pt idx="10943">
                  <c:v>4880.54</c:v>
                </c:pt>
                <c:pt idx="10944">
                  <c:v>4955.38</c:v>
                </c:pt>
                <c:pt idx="10945">
                  <c:v>4973.0600000000004</c:v>
                </c:pt>
                <c:pt idx="10946">
                  <c:v>5059.25</c:v>
                </c:pt>
                <c:pt idx="10947">
                  <c:v>4945.7</c:v>
                </c:pt>
                <c:pt idx="10948">
                  <c:v>4709.93</c:v>
                </c:pt>
                <c:pt idx="10949">
                  <c:v>4722.0600000000004</c:v>
                </c:pt>
                <c:pt idx="10950">
                  <c:v>4846.25</c:v>
                </c:pt>
                <c:pt idx="10951">
                  <c:v>4981.62</c:v>
                </c:pt>
                <c:pt idx="10952">
                  <c:v>5102.8900000000003</c:v>
                </c:pt>
                <c:pt idx="10953">
                  <c:v>5127.1099999999997</c:v>
                </c:pt>
                <c:pt idx="10954">
                  <c:v>5134.0600000000004</c:v>
                </c:pt>
                <c:pt idx="10985">
                  <c:v>13464</c:v>
                </c:pt>
                <c:pt idx="10986">
                  <c:v>13735.2</c:v>
                </c:pt>
                <c:pt idx="10987">
                  <c:v>13426.2</c:v>
                </c:pt>
                <c:pt idx="10988">
                  <c:v>13158</c:v>
                </c:pt>
                <c:pt idx="10989">
                  <c:v>13562.3</c:v>
                </c:pt>
                <c:pt idx="10990">
                  <c:v>14046.1</c:v>
                </c:pt>
                <c:pt idx="10991">
                  <c:v>14561.4</c:v>
                </c:pt>
                <c:pt idx="10992">
                  <c:v>14927.8</c:v>
                </c:pt>
                <c:pt idx="10993">
                  <c:v>16063.8</c:v>
                </c:pt>
                <c:pt idx="10994">
                  <c:v>16739.099999999999</c:v>
                </c:pt>
                <c:pt idx="10995">
                  <c:v>17721</c:v>
                </c:pt>
                <c:pt idx="10996">
                  <c:v>18383.3</c:v>
                </c:pt>
                <c:pt idx="10997">
                  <c:v>19772.900000000001</c:v>
                </c:pt>
                <c:pt idx="10998">
                  <c:v>22518.6</c:v>
                </c:pt>
                <c:pt idx="10999">
                  <c:v>24174.9</c:v>
                </c:pt>
                <c:pt idx="11000">
                  <c:v>25439.3</c:v>
                </c:pt>
                <c:pt idx="11001">
                  <c:v>28790.3</c:v>
                </c:pt>
                <c:pt idx="11002">
                  <c:v>30007.9</c:v>
                </c:pt>
                <c:pt idx="11003">
                  <c:v>30874.9</c:v>
                </c:pt>
                <c:pt idx="11004">
                  <c:v>29383.5</c:v>
                </c:pt>
                <c:pt idx="11005">
                  <c:v>29321</c:v>
                </c:pt>
                <c:pt idx="11006">
                  <c:v>28743.4</c:v>
                </c:pt>
                <c:pt idx="11007">
                  <c:v>29085.8</c:v>
                </c:pt>
                <c:pt idx="11008">
                  <c:v>29469.3</c:v>
                </c:pt>
                <c:pt idx="11039">
                  <c:v>5468.01</c:v>
                </c:pt>
                <c:pt idx="11040">
                  <c:v>5569.63</c:v>
                </c:pt>
                <c:pt idx="11041">
                  <c:v>5882.95</c:v>
                </c:pt>
                <c:pt idx="11042">
                  <c:v>5895.46</c:v>
                </c:pt>
                <c:pt idx="11043">
                  <c:v>5973.82</c:v>
                </c:pt>
                <c:pt idx="11044">
                  <c:v>6017.31</c:v>
                </c:pt>
                <c:pt idx="11045">
                  <c:v>6353.82</c:v>
                </c:pt>
                <c:pt idx="11046">
                  <c:v>6608.14</c:v>
                </c:pt>
                <c:pt idx="11047">
                  <c:v>6836.5</c:v>
                </c:pt>
                <c:pt idx="11048">
                  <c:v>7156.42</c:v>
                </c:pt>
                <c:pt idx="11049">
                  <c:v>7409.16</c:v>
                </c:pt>
                <c:pt idx="11050">
                  <c:v>7632.85</c:v>
                </c:pt>
                <c:pt idx="11051">
                  <c:v>7677.95</c:v>
                </c:pt>
                <c:pt idx="11052">
                  <c:v>8043.38</c:v>
                </c:pt>
                <c:pt idx="11053">
                  <c:v>8415.8700000000008</c:v>
                </c:pt>
                <c:pt idx="11054">
                  <c:v>8653.1299999999992</c:v>
                </c:pt>
                <c:pt idx="11055">
                  <c:v>9053.15</c:v>
                </c:pt>
                <c:pt idx="11056">
                  <c:v>9525.0300000000007</c:v>
                </c:pt>
                <c:pt idx="11057">
                  <c:v>9876.31</c:v>
                </c:pt>
                <c:pt idx="11058">
                  <c:v>10124</c:v>
                </c:pt>
                <c:pt idx="11059">
                  <c:v>10380.4</c:v>
                </c:pt>
                <c:pt idx="11060">
                  <c:v>10235.1</c:v>
                </c:pt>
                <c:pt idx="11061">
                  <c:v>10551.2</c:v>
                </c:pt>
                <c:pt idx="11062">
                  <c:v>10739</c:v>
                </c:pt>
                <c:pt idx="11093">
                  <c:v>10723.6</c:v>
                </c:pt>
                <c:pt idx="11094">
                  <c:v>10620.6</c:v>
                </c:pt>
                <c:pt idx="11095">
                  <c:v>10974.7</c:v>
                </c:pt>
                <c:pt idx="11096">
                  <c:v>11627.4</c:v>
                </c:pt>
                <c:pt idx="11097">
                  <c:v>10911.3</c:v>
                </c:pt>
                <c:pt idx="11098">
                  <c:v>11588.2</c:v>
                </c:pt>
                <c:pt idx="11099">
                  <c:v>12250.7</c:v>
                </c:pt>
                <c:pt idx="11100">
                  <c:v>12976</c:v>
                </c:pt>
                <c:pt idx="11101">
                  <c:v>13072.9</c:v>
                </c:pt>
                <c:pt idx="11102">
                  <c:v>12443.1</c:v>
                </c:pt>
                <c:pt idx="11103">
                  <c:v>13090.3</c:v>
                </c:pt>
                <c:pt idx="11104">
                  <c:v>12166.2</c:v>
                </c:pt>
                <c:pt idx="11105">
                  <c:v>12732.9</c:v>
                </c:pt>
                <c:pt idx="11106">
                  <c:v>13217.2</c:v>
                </c:pt>
                <c:pt idx="11107">
                  <c:v>14258.5</c:v>
                </c:pt>
                <c:pt idx="11108">
                  <c:v>15251.7</c:v>
                </c:pt>
                <c:pt idx="11109">
                  <c:v>16093.2</c:v>
                </c:pt>
                <c:pt idx="11110">
                  <c:v>16633.599999999999</c:v>
                </c:pt>
                <c:pt idx="11111">
                  <c:v>16536.900000000001</c:v>
                </c:pt>
                <c:pt idx="11112">
                  <c:v>15545</c:v>
                </c:pt>
                <c:pt idx="11113">
                  <c:v>16757.5</c:v>
                </c:pt>
                <c:pt idx="11114">
                  <c:v>17997.8</c:v>
                </c:pt>
                <c:pt idx="11115">
                  <c:v>18147.599999999999</c:v>
                </c:pt>
                <c:pt idx="11116">
                  <c:v>18646.8</c:v>
                </c:pt>
                <c:pt idx="11147">
                  <c:v>8353.2000000000007</c:v>
                </c:pt>
                <c:pt idx="11148">
                  <c:v>7748.09</c:v>
                </c:pt>
                <c:pt idx="11149">
                  <c:v>6402.46</c:v>
                </c:pt>
                <c:pt idx="11150">
                  <c:v>6319.52</c:v>
                </c:pt>
                <c:pt idx="11151">
                  <c:v>5094.05</c:v>
                </c:pt>
                <c:pt idx="11152">
                  <c:v>4622.87</c:v>
                </c:pt>
                <c:pt idx="11153">
                  <c:v>4840.51</c:v>
                </c:pt>
                <c:pt idx="11154">
                  <c:v>4221.13</c:v>
                </c:pt>
                <c:pt idx="11155">
                  <c:v>4459.84</c:v>
                </c:pt>
                <c:pt idx="11156">
                  <c:v>5132.5</c:v>
                </c:pt>
                <c:pt idx="11157">
                  <c:v>5350.68</c:v>
                </c:pt>
                <c:pt idx="11158">
                  <c:v>5521.35</c:v>
                </c:pt>
                <c:pt idx="11159">
                  <c:v>5477.3</c:v>
                </c:pt>
                <c:pt idx="11160">
                  <c:v>5598.09</c:v>
                </c:pt>
                <c:pt idx="11161">
                  <c:v>5816.9</c:v>
                </c:pt>
                <c:pt idx="11162">
                  <c:v>6504.86</c:v>
                </c:pt>
                <c:pt idx="11163">
                  <c:v>7137.45</c:v>
                </c:pt>
                <c:pt idx="11164">
                  <c:v>7834.38</c:v>
                </c:pt>
                <c:pt idx="11165">
                  <c:v>8877.34</c:v>
                </c:pt>
                <c:pt idx="11166">
                  <c:v>9302.9699999999993</c:v>
                </c:pt>
                <c:pt idx="11167">
                  <c:v>10031.6</c:v>
                </c:pt>
                <c:pt idx="11168">
                  <c:v>11360.5</c:v>
                </c:pt>
                <c:pt idx="11169">
                  <c:v>12460.1</c:v>
                </c:pt>
                <c:pt idx="11170">
                  <c:v>13554.9</c:v>
                </c:pt>
                <c:pt idx="11255">
                  <c:v>2369.2800000000002</c:v>
                </c:pt>
                <c:pt idx="11256">
                  <c:v>2440.6999999999998</c:v>
                </c:pt>
                <c:pt idx="11257">
                  <c:v>2495.8200000000002</c:v>
                </c:pt>
                <c:pt idx="11258">
                  <c:v>2585.63</c:v>
                </c:pt>
                <c:pt idx="11259">
                  <c:v>2839.11</c:v>
                </c:pt>
                <c:pt idx="11260">
                  <c:v>2685.63</c:v>
                </c:pt>
                <c:pt idx="11261">
                  <c:v>2515.44</c:v>
                </c:pt>
                <c:pt idx="11262">
                  <c:v>2756.95</c:v>
                </c:pt>
                <c:pt idx="11263">
                  <c:v>3172.02</c:v>
                </c:pt>
                <c:pt idx="11264">
                  <c:v>3109.1</c:v>
                </c:pt>
                <c:pt idx="11265">
                  <c:v>3064.21</c:v>
                </c:pt>
                <c:pt idx="11266">
                  <c:v>3097.18</c:v>
                </c:pt>
                <c:pt idx="11267">
                  <c:v>3320.74</c:v>
                </c:pt>
                <c:pt idx="11268">
                  <c:v>3189.97</c:v>
                </c:pt>
                <c:pt idx="11269">
                  <c:v>3128.56</c:v>
                </c:pt>
                <c:pt idx="11270">
                  <c:v>2995.41</c:v>
                </c:pt>
                <c:pt idx="11271">
                  <c:v>3047.53</c:v>
                </c:pt>
                <c:pt idx="11272">
                  <c:v>3230.44</c:v>
                </c:pt>
                <c:pt idx="11273">
                  <c:v>3479.78</c:v>
                </c:pt>
                <c:pt idx="11274">
                  <c:v>3318.75</c:v>
                </c:pt>
                <c:pt idx="11275">
                  <c:v>3221.92</c:v>
                </c:pt>
                <c:pt idx="11276">
                  <c:v>3488.25</c:v>
                </c:pt>
                <c:pt idx="11277">
                  <c:v>3488.66</c:v>
                </c:pt>
                <c:pt idx="11278">
                  <c:v>3521.32</c:v>
                </c:pt>
                <c:pt idx="11309">
                  <c:v>650.50800000000004</c:v>
                </c:pt>
                <c:pt idx="11310">
                  <c:v>663.14300000000003</c:v>
                </c:pt>
                <c:pt idx="11311">
                  <c:v>662.72900000000004</c:v>
                </c:pt>
                <c:pt idx="11312">
                  <c:v>694.18899999999996</c:v>
                </c:pt>
                <c:pt idx="11313">
                  <c:v>714.70799999999997</c:v>
                </c:pt>
                <c:pt idx="11314">
                  <c:v>771.71799999999996</c:v>
                </c:pt>
                <c:pt idx="11315">
                  <c:v>815.505</c:v>
                </c:pt>
                <c:pt idx="11316">
                  <c:v>830.82799999999997</c:v>
                </c:pt>
                <c:pt idx="11317">
                  <c:v>844.95600000000002</c:v>
                </c:pt>
                <c:pt idx="11318">
                  <c:v>884.75900000000001</c:v>
                </c:pt>
                <c:pt idx="11319">
                  <c:v>883.69299999999998</c:v>
                </c:pt>
                <c:pt idx="11320">
                  <c:v>899.40200000000004</c:v>
                </c:pt>
                <c:pt idx="11321">
                  <c:v>945.69899999999996</c:v>
                </c:pt>
                <c:pt idx="11322">
                  <c:v>973.33900000000006</c:v>
                </c:pt>
                <c:pt idx="11323">
                  <c:v>1004.83</c:v>
                </c:pt>
                <c:pt idx="11324">
                  <c:v>1032.83</c:v>
                </c:pt>
                <c:pt idx="11325">
                  <c:v>1106.23</c:v>
                </c:pt>
                <c:pt idx="11326">
                  <c:v>1159.58</c:v>
                </c:pt>
                <c:pt idx="11327">
                  <c:v>1218.92</c:v>
                </c:pt>
                <c:pt idx="11328">
                  <c:v>1264.1199999999999</c:v>
                </c:pt>
                <c:pt idx="11329">
                  <c:v>1294</c:v>
                </c:pt>
                <c:pt idx="11330">
                  <c:v>1334.1</c:v>
                </c:pt>
                <c:pt idx="11331">
                  <c:v>1334.14</c:v>
                </c:pt>
                <c:pt idx="11332">
                  <c:v>1365.13</c:v>
                </c:pt>
                <c:pt idx="11363">
                  <c:v>10507.2</c:v>
                </c:pt>
                <c:pt idx="11364">
                  <c:v>9603.42</c:v>
                </c:pt>
                <c:pt idx="11365">
                  <c:v>8647.08</c:v>
                </c:pt>
                <c:pt idx="11366">
                  <c:v>7412.82</c:v>
                </c:pt>
                <c:pt idx="11367">
                  <c:v>5741.17</c:v>
                </c:pt>
                <c:pt idx="11368">
                  <c:v>5080.74</c:v>
                </c:pt>
                <c:pt idx="11369">
                  <c:v>4613.43</c:v>
                </c:pt>
                <c:pt idx="11370">
                  <c:v>4515.9799999999996</c:v>
                </c:pt>
                <c:pt idx="11371">
                  <c:v>4469.95</c:v>
                </c:pt>
                <c:pt idx="11372">
                  <c:v>4503.2700000000004</c:v>
                </c:pt>
                <c:pt idx="11373">
                  <c:v>4817.21</c:v>
                </c:pt>
                <c:pt idx="11374">
                  <c:v>5313.56</c:v>
                </c:pt>
                <c:pt idx="11375">
                  <c:v>5645.69</c:v>
                </c:pt>
                <c:pt idx="11376">
                  <c:v>6226.7</c:v>
                </c:pt>
                <c:pt idx="11377">
                  <c:v>7033.29</c:v>
                </c:pt>
                <c:pt idx="11378">
                  <c:v>7276.31</c:v>
                </c:pt>
                <c:pt idx="11379">
                  <c:v>7860.44</c:v>
                </c:pt>
                <c:pt idx="11380">
                  <c:v>8532.19</c:v>
                </c:pt>
                <c:pt idx="11381">
                  <c:v>8775.82</c:v>
                </c:pt>
                <c:pt idx="11382">
                  <c:v>7510.26</c:v>
                </c:pt>
                <c:pt idx="11383">
                  <c:v>7856.85</c:v>
                </c:pt>
                <c:pt idx="11384">
                  <c:v>8295.17</c:v>
                </c:pt>
                <c:pt idx="11385">
                  <c:v>8332.32</c:v>
                </c:pt>
                <c:pt idx="11386">
                  <c:v>8508.01</c:v>
                </c:pt>
                <c:pt idx="11417">
                  <c:v>115748</c:v>
                </c:pt>
                <c:pt idx="11418">
                  <c:v>110533</c:v>
                </c:pt>
                <c:pt idx="11419">
                  <c:v>108273</c:v>
                </c:pt>
                <c:pt idx="11420">
                  <c:v>104047</c:v>
                </c:pt>
                <c:pt idx="11421">
                  <c:v>105691</c:v>
                </c:pt>
                <c:pt idx="11422">
                  <c:v>107274</c:v>
                </c:pt>
                <c:pt idx="11423">
                  <c:v>107775</c:v>
                </c:pt>
                <c:pt idx="11424">
                  <c:v>110426</c:v>
                </c:pt>
                <c:pt idx="11425">
                  <c:v>104937</c:v>
                </c:pt>
                <c:pt idx="11426">
                  <c:v>102752</c:v>
                </c:pt>
                <c:pt idx="11427">
                  <c:v>108909</c:v>
                </c:pt>
                <c:pt idx="11428">
                  <c:v>106704</c:v>
                </c:pt>
                <c:pt idx="11429">
                  <c:v>106186</c:v>
                </c:pt>
                <c:pt idx="11430">
                  <c:v>110549</c:v>
                </c:pt>
                <c:pt idx="11431">
                  <c:v>111544</c:v>
                </c:pt>
                <c:pt idx="11432">
                  <c:v>103140</c:v>
                </c:pt>
                <c:pt idx="11433">
                  <c:v>96399.7</c:v>
                </c:pt>
                <c:pt idx="11434">
                  <c:v>83655</c:v>
                </c:pt>
                <c:pt idx="11435">
                  <c:v>73611.399999999994</c:v>
                </c:pt>
                <c:pt idx="11436">
                  <c:v>61725.3</c:v>
                </c:pt>
                <c:pt idx="11437">
                  <c:v>57380</c:v>
                </c:pt>
                <c:pt idx="11438">
                  <c:v>56376.800000000003</c:v>
                </c:pt>
                <c:pt idx="11439">
                  <c:v>57044.6</c:v>
                </c:pt>
                <c:pt idx="11471">
                  <c:v>23924.2</c:v>
                </c:pt>
                <c:pt idx="11472">
                  <c:v>23542.1</c:v>
                </c:pt>
                <c:pt idx="11473">
                  <c:v>23782.5</c:v>
                </c:pt>
                <c:pt idx="11474">
                  <c:v>24553.7</c:v>
                </c:pt>
                <c:pt idx="11475">
                  <c:v>25704.400000000001</c:v>
                </c:pt>
                <c:pt idx="11476">
                  <c:v>26542.3</c:v>
                </c:pt>
                <c:pt idx="11477">
                  <c:v>27399.200000000001</c:v>
                </c:pt>
                <c:pt idx="11478">
                  <c:v>28517.599999999999</c:v>
                </c:pt>
                <c:pt idx="11479">
                  <c:v>29448.9</c:v>
                </c:pt>
                <c:pt idx="11480">
                  <c:v>30213.3</c:v>
                </c:pt>
                <c:pt idx="11481">
                  <c:v>31418.799999999999</c:v>
                </c:pt>
                <c:pt idx="11482">
                  <c:v>31981.9</c:v>
                </c:pt>
                <c:pt idx="11483">
                  <c:v>32577.8</c:v>
                </c:pt>
                <c:pt idx="11484">
                  <c:v>33706.9</c:v>
                </c:pt>
                <c:pt idx="11485">
                  <c:v>34579.199999999997</c:v>
                </c:pt>
                <c:pt idx="11486">
                  <c:v>35453.5</c:v>
                </c:pt>
                <c:pt idx="11487">
                  <c:v>36163.4</c:v>
                </c:pt>
                <c:pt idx="11488">
                  <c:v>37112.800000000003</c:v>
                </c:pt>
                <c:pt idx="11489">
                  <c:v>36538.5</c:v>
                </c:pt>
                <c:pt idx="11490">
                  <c:v>34388.199999999997</c:v>
                </c:pt>
                <c:pt idx="11491">
                  <c:v>34686</c:v>
                </c:pt>
                <c:pt idx="11492">
                  <c:v>34800.5</c:v>
                </c:pt>
                <c:pt idx="11493">
                  <c:v>34657.800000000003</c:v>
                </c:pt>
                <c:pt idx="11494">
                  <c:v>35013.300000000003</c:v>
                </c:pt>
                <c:pt idx="11525">
                  <c:v>36981.699999999997</c:v>
                </c:pt>
                <c:pt idx="11526">
                  <c:v>36464.300000000003</c:v>
                </c:pt>
                <c:pt idx="11527">
                  <c:v>37240.6</c:v>
                </c:pt>
                <c:pt idx="11528">
                  <c:v>37761.599999999999</c:v>
                </c:pt>
                <c:pt idx="11529">
                  <c:v>38807.1</c:v>
                </c:pt>
                <c:pt idx="11530">
                  <c:v>39390.199999999997</c:v>
                </c:pt>
                <c:pt idx="11531">
                  <c:v>40412.5</c:v>
                </c:pt>
                <c:pt idx="11532">
                  <c:v>41720.699999999997</c:v>
                </c:pt>
                <c:pt idx="11533">
                  <c:v>43072.1</c:v>
                </c:pt>
                <c:pt idx="11534">
                  <c:v>44644</c:v>
                </c:pt>
                <c:pt idx="11535">
                  <c:v>45956</c:v>
                </c:pt>
                <c:pt idx="11536">
                  <c:v>45935.1</c:v>
                </c:pt>
                <c:pt idx="11537">
                  <c:v>46319.199999999997</c:v>
                </c:pt>
                <c:pt idx="11538">
                  <c:v>47204.5</c:v>
                </c:pt>
                <c:pt idx="11539">
                  <c:v>48546</c:v>
                </c:pt>
                <c:pt idx="11540">
                  <c:v>49712.5</c:v>
                </c:pt>
                <c:pt idx="11541">
                  <c:v>50548.4</c:v>
                </c:pt>
                <c:pt idx="11542">
                  <c:v>50966.1</c:v>
                </c:pt>
                <c:pt idx="11543">
                  <c:v>50339.7</c:v>
                </c:pt>
                <c:pt idx="11544">
                  <c:v>48501.9</c:v>
                </c:pt>
                <c:pt idx="11545">
                  <c:v>49307.4</c:v>
                </c:pt>
                <c:pt idx="11546">
                  <c:v>49854.5</c:v>
                </c:pt>
                <c:pt idx="11547">
                  <c:v>50865.9</c:v>
                </c:pt>
                <c:pt idx="11548">
                  <c:v>51450.7</c:v>
                </c:pt>
                <c:pt idx="11579">
                  <c:v>9617.18</c:v>
                </c:pt>
                <c:pt idx="11580">
                  <c:v>9887.58</c:v>
                </c:pt>
                <c:pt idx="11581">
                  <c:v>10595</c:v>
                </c:pt>
                <c:pt idx="11582">
                  <c:v>10797.1</c:v>
                </c:pt>
                <c:pt idx="11583">
                  <c:v>11498.7</c:v>
                </c:pt>
                <c:pt idx="11584">
                  <c:v>11250.9</c:v>
                </c:pt>
                <c:pt idx="11585">
                  <c:v>11793.6</c:v>
                </c:pt>
                <c:pt idx="11586">
                  <c:v>12711.8</c:v>
                </c:pt>
                <c:pt idx="11587">
                  <c:v>13201</c:v>
                </c:pt>
                <c:pt idx="11588">
                  <c:v>12877.6</c:v>
                </c:pt>
                <c:pt idx="11589">
                  <c:v>12583.6</c:v>
                </c:pt>
                <c:pt idx="11590">
                  <c:v>12078.4</c:v>
                </c:pt>
                <c:pt idx="11591">
                  <c:v>11142</c:v>
                </c:pt>
                <c:pt idx="11592">
                  <c:v>11238.8</c:v>
                </c:pt>
                <c:pt idx="11593">
                  <c:v>11806.8</c:v>
                </c:pt>
                <c:pt idx="11594">
                  <c:v>12682.5</c:v>
                </c:pt>
                <c:pt idx="11595">
                  <c:v>13182.3</c:v>
                </c:pt>
                <c:pt idx="11596">
                  <c:v>14010.3</c:v>
                </c:pt>
                <c:pt idx="11597">
                  <c:v>14968.5</c:v>
                </c:pt>
                <c:pt idx="11598">
                  <c:v>15267.9</c:v>
                </c:pt>
                <c:pt idx="11599">
                  <c:v>16494.3</c:v>
                </c:pt>
                <c:pt idx="11600">
                  <c:v>17645</c:v>
                </c:pt>
                <c:pt idx="11601">
                  <c:v>18230.3</c:v>
                </c:pt>
                <c:pt idx="11602">
                  <c:v>18965.8</c:v>
                </c:pt>
                <c:pt idx="11633">
                  <c:v>3043.16</c:v>
                </c:pt>
                <c:pt idx="11634">
                  <c:v>2964.31</c:v>
                </c:pt>
                <c:pt idx="11635">
                  <c:v>2571.31</c:v>
                </c:pt>
                <c:pt idx="11636">
                  <c:v>2455.73</c:v>
                </c:pt>
                <c:pt idx="11637">
                  <c:v>2282.77</c:v>
                </c:pt>
                <c:pt idx="11638">
                  <c:v>2221.7199999999998</c:v>
                </c:pt>
                <c:pt idx="11639">
                  <c:v>2216.6799999999998</c:v>
                </c:pt>
                <c:pt idx="11640">
                  <c:v>2288.4</c:v>
                </c:pt>
                <c:pt idx="11641">
                  <c:v>2348.69</c:v>
                </c:pt>
                <c:pt idx="11642">
                  <c:v>2423.42</c:v>
                </c:pt>
                <c:pt idx="11643">
                  <c:v>2480.94</c:v>
                </c:pt>
                <c:pt idx="11644">
                  <c:v>2552.62</c:v>
                </c:pt>
                <c:pt idx="11645">
                  <c:v>2622.44</c:v>
                </c:pt>
                <c:pt idx="11646">
                  <c:v>2700.97</c:v>
                </c:pt>
                <c:pt idx="11647">
                  <c:v>2875.57</c:v>
                </c:pt>
                <c:pt idx="11648">
                  <c:v>3041.27</c:v>
                </c:pt>
                <c:pt idx="11649">
                  <c:v>3223.71</c:v>
                </c:pt>
                <c:pt idx="11650">
                  <c:v>3480.07</c:v>
                </c:pt>
                <c:pt idx="11651">
                  <c:v>3732.86</c:v>
                </c:pt>
                <c:pt idx="11652">
                  <c:v>3967.71</c:v>
                </c:pt>
                <c:pt idx="11653">
                  <c:v>4185.1400000000003</c:v>
                </c:pt>
                <c:pt idx="11654">
                  <c:v>4412.47</c:v>
                </c:pt>
                <c:pt idx="11655">
                  <c:v>4704.53</c:v>
                </c:pt>
                <c:pt idx="11656">
                  <c:v>5002.5</c:v>
                </c:pt>
                <c:pt idx="11687">
                  <c:v>2529.2600000000002</c:v>
                </c:pt>
                <c:pt idx="11688">
                  <c:v>2536.9299999999998</c:v>
                </c:pt>
                <c:pt idx="11689">
                  <c:v>2527.87</c:v>
                </c:pt>
                <c:pt idx="11690">
                  <c:v>2473.98</c:v>
                </c:pt>
                <c:pt idx="11691">
                  <c:v>2625.83</c:v>
                </c:pt>
                <c:pt idx="11692">
                  <c:v>2588.9</c:v>
                </c:pt>
                <c:pt idx="11693">
                  <c:v>2594.1999999999998</c:v>
                </c:pt>
                <c:pt idx="11694">
                  <c:v>2671.86</c:v>
                </c:pt>
                <c:pt idx="11695">
                  <c:v>2738.74</c:v>
                </c:pt>
                <c:pt idx="11696">
                  <c:v>2698.33</c:v>
                </c:pt>
                <c:pt idx="11697">
                  <c:v>2800.8</c:v>
                </c:pt>
                <c:pt idx="11698">
                  <c:v>2642.73</c:v>
                </c:pt>
                <c:pt idx="11699">
                  <c:v>2447.34</c:v>
                </c:pt>
                <c:pt idx="11700">
                  <c:v>2488.2399999999998</c:v>
                </c:pt>
                <c:pt idx="11701">
                  <c:v>2521.6999999999998</c:v>
                </c:pt>
                <c:pt idx="11702">
                  <c:v>2588.96</c:v>
                </c:pt>
                <c:pt idx="11703">
                  <c:v>2739</c:v>
                </c:pt>
                <c:pt idx="11704">
                  <c:v>2810.75</c:v>
                </c:pt>
                <c:pt idx="11705">
                  <c:v>2920.42</c:v>
                </c:pt>
                <c:pt idx="11706">
                  <c:v>2945.97</c:v>
                </c:pt>
                <c:pt idx="11707">
                  <c:v>2924.81</c:v>
                </c:pt>
                <c:pt idx="11708">
                  <c:v>2892.84</c:v>
                </c:pt>
                <c:pt idx="11709">
                  <c:v>2879.6</c:v>
                </c:pt>
                <c:pt idx="11710">
                  <c:v>2895.79</c:v>
                </c:pt>
                <c:pt idx="11741">
                  <c:v>14539.5</c:v>
                </c:pt>
                <c:pt idx="11742">
                  <c:v>15576.9</c:v>
                </c:pt>
                <c:pt idx="11743">
                  <c:v>16143.4</c:v>
                </c:pt>
                <c:pt idx="11744">
                  <c:v>15829.4</c:v>
                </c:pt>
                <c:pt idx="11745">
                  <c:v>15124.2</c:v>
                </c:pt>
                <c:pt idx="11746">
                  <c:v>15390.5</c:v>
                </c:pt>
                <c:pt idx="11747">
                  <c:v>15043.6</c:v>
                </c:pt>
                <c:pt idx="11748">
                  <c:v>15680</c:v>
                </c:pt>
                <c:pt idx="11749">
                  <c:v>15416.3</c:v>
                </c:pt>
                <c:pt idx="11750">
                  <c:v>14216</c:v>
                </c:pt>
                <c:pt idx="11751">
                  <c:v>14460.8</c:v>
                </c:pt>
                <c:pt idx="11752">
                  <c:v>14673.4</c:v>
                </c:pt>
                <c:pt idx="11753">
                  <c:v>13129.5</c:v>
                </c:pt>
                <c:pt idx="11754">
                  <c:v>11893.6</c:v>
                </c:pt>
                <c:pt idx="11755">
                  <c:v>13819.9</c:v>
                </c:pt>
                <c:pt idx="11756">
                  <c:v>14980.8</c:v>
                </c:pt>
                <c:pt idx="11757">
                  <c:v>16178.2</c:v>
                </c:pt>
                <c:pt idx="11758">
                  <c:v>17298.5</c:v>
                </c:pt>
                <c:pt idx="11759">
                  <c:v>17910.8</c:v>
                </c:pt>
                <c:pt idx="11760">
                  <c:v>17056.599999999999</c:v>
                </c:pt>
                <c:pt idx="11761">
                  <c:v>16536.5</c:v>
                </c:pt>
                <c:pt idx="11762">
                  <c:v>16959.8</c:v>
                </c:pt>
                <c:pt idx="11763">
                  <c:v>17642.400000000001</c:v>
                </c:pt>
                <c:pt idx="11764">
                  <c:v>17614.599999999999</c:v>
                </c:pt>
                <c:pt idx="11795">
                  <c:v>1501.14</c:v>
                </c:pt>
                <c:pt idx="11796">
                  <c:v>1561.63</c:v>
                </c:pt>
                <c:pt idx="11797">
                  <c:v>1666.71</c:v>
                </c:pt>
                <c:pt idx="11798">
                  <c:v>1770.37</c:v>
                </c:pt>
                <c:pt idx="11799">
                  <c:v>1894.75</c:v>
                </c:pt>
                <c:pt idx="11800">
                  <c:v>2041.76</c:v>
                </c:pt>
                <c:pt idx="11801">
                  <c:v>2197.02</c:v>
                </c:pt>
                <c:pt idx="11802">
                  <c:v>2339.34</c:v>
                </c:pt>
                <c:pt idx="11803">
                  <c:v>2436.5100000000002</c:v>
                </c:pt>
                <c:pt idx="11804">
                  <c:v>2514.81</c:v>
                </c:pt>
                <c:pt idx="11805">
                  <c:v>2649.72</c:v>
                </c:pt>
                <c:pt idx="11806">
                  <c:v>2778.38</c:v>
                </c:pt>
                <c:pt idx="11807">
                  <c:v>2919.91</c:v>
                </c:pt>
                <c:pt idx="11808">
                  <c:v>3085.3</c:v>
                </c:pt>
                <c:pt idx="11809">
                  <c:v>3278.33</c:v>
                </c:pt>
                <c:pt idx="11810">
                  <c:v>3484.85</c:v>
                </c:pt>
                <c:pt idx="11811">
                  <c:v>3686.88</c:v>
                </c:pt>
                <c:pt idx="11812">
                  <c:v>3907.15</c:v>
                </c:pt>
                <c:pt idx="11813">
                  <c:v>4084.65</c:v>
                </c:pt>
                <c:pt idx="11814">
                  <c:v>4259.96</c:v>
                </c:pt>
                <c:pt idx="11815">
                  <c:v>4486.26</c:v>
                </c:pt>
                <c:pt idx="11816">
                  <c:v>4716.9799999999996</c:v>
                </c:pt>
                <c:pt idx="11817">
                  <c:v>4912.32</c:v>
                </c:pt>
                <c:pt idx="11818">
                  <c:v>5124.6400000000003</c:v>
                </c:pt>
                <c:pt idx="11951">
                  <c:v>2687.96</c:v>
                </c:pt>
                <c:pt idx="11952">
                  <c:v>2717.44</c:v>
                </c:pt>
                <c:pt idx="11953">
                  <c:v>2822.75</c:v>
                </c:pt>
                <c:pt idx="11954">
                  <c:v>3319.13</c:v>
                </c:pt>
                <c:pt idx="11955">
                  <c:v>3995.46</c:v>
                </c:pt>
                <c:pt idx="11956">
                  <c:v>4583.9799999999996</c:v>
                </c:pt>
                <c:pt idx="11957">
                  <c:v>4026.62</c:v>
                </c:pt>
                <c:pt idx="11958">
                  <c:v>3722.02</c:v>
                </c:pt>
                <c:pt idx="11959">
                  <c:v>3538.83</c:v>
                </c:pt>
                <c:pt idx="11960">
                  <c:v>3803.49</c:v>
                </c:pt>
                <c:pt idx="11961">
                  <c:v>4041.57</c:v>
                </c:pt>
                <c:pt idx="11962">
                  <c:v>4288</c:v>
                </c:pt>
                <c:pt idx="11963">
                  <c:v>3935.89</c:v>
                </c:pt>
                <c:pt idx="11964">
                  <c:v>3725.12</c:v>
                </c:pt>
                <c:pt idx="11965">
                  <c:v>3339.25</c:v>
                </c:pt>
                <c:pt idx="11966">
                  <c:v>3877.82</c:v>
                </c:pt>
                <c:pt idx="11967">
                  <c:v>3896.51</c:v>
                </c:pt>
                <c:pt idx="11968">
                  <c:v>4071.24</c:v>
                </c:pt>
                <c:pt idx="11969">
                  <c:v>4497.33</c:v>
                </c:pt>
                <c:pt idx="12045">
                  <c:v>3441.27</c:v>
                </c:pt>
                <c:pt idx="12046">
                  <c:v>3482.32</c:v>
                </c:pt>
                <c:pt idx="12047">
                  <c:v>3578.47</c:v>
                </c:pt>
                <c:pt idx="12048">
                  <c:v>3535.72</c:v>
                </c:pt>
                <c:pt idx="12049">
                  <c:v>3597.81</c:v>
                </c:pt>
                <c:pt idx="12050">
                  <c:v>3644.46</c:v>
                </c:pt>
                <c:pt idx="12051">
                  <c:v>3676.19</c:v>
                </c:pt>
                <c:pt idx="12052">
                  <c:v>3746.01</c:v>
                </c:pt>
                <c:pt idx="12053">
                  <c:v>3856.86</c:v>
                </c:pt>
                <c:pt idx="12054">
                  <c:v>3891.74</c:v>
                </c:pt>
                <c:pt idx="12055">
                  <c:v>4017.48</c:v>
                </c:pt>
                <c:pt idx="12056">
                  <c:v>4052.92</c:v>
                </c:pt>
                <c:pt idx="12057">
                  <c:v>4094.09</c:v>
                </c:pt>
                <c:pt idx="12058">
                  <c:v>4129.4799999999996</c:v>
                </c:pt>
                <c:pt idx="12059">
                  <c:v>4177.2</c:v>
                </c:pt>
                <c:pt idx="12060">
                  <c:v>4295.37</c:v>
                </c:pt>
                <c:pt idx="12061">
                  <c:v>4319.58</c:v>
                </c:pt>
                <c:pt idx="12062">
                  <c:v>4354.1099999999997</c:v>
                </c:pt>
                <c:pt idx="12063">
                  <c:v>4420.1000000000004</c:v>
                </c:pt>
                <c:pt idx="12064">
                  <c:v>4493.9399999999996</c:v>
                </c:pt>
                <c:pt idx="12065">
                  <c:v>4534.22</c:v>
                </c:pt>
                <c:pt idx="12066">
                  <c:v>3760.67</c:v>
                </c:pt>
                <c:pt idx="12067">
                  <c:v>3764.99</c:v>
                </c:pt>
                <c:pt idx="12068">
                  <c:v>3832.28</c:v>
                </c:pt>
                <c:pt idx="12099">
                  <c:v>2536.86</c:v>
                </c:pt>
                <c:pt idx="12100">
                  <c:v>2474.83</c:v>
                </c:pt>
                <c:pt idx="12101">
                  <c:v>2375.48</c:v>
                </c:pt>
                <c:pt idx="12102">
                  <c:v>2478.64</c:v>
                </c:pt>
                <c:pt idx="12103">
                  <c:v>2211.6999999999998</c:v>
                </c:pt>
                <c:pt idx="12104">
                  <c:v>2096.8200000000002</c:v>
                </c:pt>
                <c:pt idx="12105">
                  <c:v>2185.13</c:v>
                </c:pt>
                <c:pt idx="12106">
                  <c:v>2197.4499999999998</c:v>
                </c:pt>
                <c:pt idx="12107">
                  <c:v>2098.64</c:v>
                </c:pt>
                <c:pt idx="12108">
                  <c:v>2088.27</c:v>
                </c:pt>
                <c:pt idx="12109">
                  <c:v>2105.6799999999998</c:v>
                </c:pt>
                <c:pt idx="12110">
                  <c:v>2153.08</c:v>
                </c:pt>
                <c:pt idx="12111">
                  <c:v>2169.38</c:v>
                </c:pt>
                <c:pt idx="12112">
                  <c:v>2224.29</c:v>
                </c:pt>
                <c:pt idx="12113">
                  <c:v>2285.71</c:v>
                </c:pt>
                <c:pt idx="12114">
                  <c:v>2345.79</c:v>
                </c:pt>
                <c:pt idx="12115">
                  <c:v>2426.41</c:v>
                </c:pt>
                <c:pt idx="12116">
                  <c:v>2506.17</c:v>
                </c:pt>
                <c:pt idx="12117">
                  <c:v>2583.73</c:v>
                </c:pt>
                <c:pt idx="12118">
                  <c:v>2661.18</c:v>
                </c:pt>
                <c:pt idx="12119">
                  <c:v>2779.03</c:v>
                </c:pt>
                <c:pt idx="12120">
                  <c:v>2878.31</c:v>
                </c:pt>
                <c:pt idx="12121">
                  <c:v>2990.75</c:v>
                </c:pt>
                <c:pt idx="12122">
                  <c:v>3079.33</c:v>
                </c:pt>
                <c:pt idx="12153">
                  <c:v>2531.62</c:v>
                </c:pt>
                <c:pt idx="12154">
                  <c:v>2604.14</c:v>
                </c:pt>
                <c:pt idx="12155">
                  <c:v>2315.81</c:v>
                </c:pt>
                <c:pt idx="12156">
                  <c:v>2292.25</c:v>
                </c:pt>
                <c:pt idx="12157">
                  <c:v>2456.21</c:v>
                </c:pt>
                <c:pt idx="12158">
                  <c:v>2415.5500000000002</c:v>
                </c:pt>
                <c:pt idx="12159">
                  <c:v>2619.3000000000002</c:v>
                </c:pt>
                <c:pt idx="12160">
                  <c:v>2644.92</c:v>
                </c:pt>
                <c:pt idx="12161">
                  <c:v>2680.36</c:v>
                </c:pt>
                <c:pt idx="12162">
                  <c:v>2625.12</c:v>
                </c:pt>
                <c:pt idx="12163">
                  <c:v>2520.61</c:v>
                </c:pt>
                <c:pt idx="12164">
                  <c:v>2540.0100000000002</c:v>
                </c:pt>
                <c:pt idx="12165">
                  <c:v>2304.19</c:v>
                </c:pt>
                <c:pt idx="12166">
                  <c:v>1907.73</c:v>
                </c:pt>
                <c:pt idx="12167">
                  <c:v>1794.12</c:v>
                </c:pt>
                <c:pt idx="12168">
                  <c:v>1689.32</c:v>
                </c:pt>
                <c:pt idx="12169">
                  <c:v>1629.08</c:v>
                </c:pt>
                <c:pt idx="12170">
                  <c:v>1567.62</c:v>
                </c:pt>
                <c:pt idx="12171">
                  <c:v>1286.2</c:v>
                </c:pt>
                <c:pt idx="12172">
                  <c:v>1352.08</c:v>
                </c:pt>
                <c:pt idx="12173">
                  <c:v>1484.24</c:v>
                </c:pt>
                <c:pt idx="12174">
                  <c:v>1625.91</c:v>
                </c:pt>
                <c:pt idx="12175">
                  <c:v>1666.76</c:v>
                </c:pt>
                <c:pt idx="12176">
                  <c:v>1645.89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1747360"/>
        <c:axId val="1691745728"/>
      </c:scatterChart>
      <c:valAx>
        <c:axId val="1691747360"/>
        <c:scaling>
          <c:logBase val="10"/>
          <c:orientation val="minMax"/>
          <c:min val="1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Predicted </a:t>
                </a:r>
                <a:r>
                  <a:rPr lang="en-US" b="0" dirty="0" smtClean="0"/>
                  <a:t>GDP</a:t>
                </a:r>
                <a:r>
                  <a:rPr lang="en-US" b="0" baseline="0" dirty="0" smtClean="0"/>
                  <a:t> PPP </a:t>
                </a:r>
                <a:r>
                  <a:rPr lang="en-US" b="0" dirty="0" smtClean="0"/>
                  <a:t>per Capita, 2011 US $ </a:t>
                </a:r>
                <a:endParaRPr lang="en-US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91745728"/>
        <c:crosses val="autoZero"/>
        <c:crossBetween val="midCat"/>
      </c:valAx>
      <c:valAx>
        <c:axId val="1691745728"/>
        <c:scaling>
          <c:logBase val="10"/>
          <c:orientation val="minMax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400" b="0"/>
                </a:pPr>
                <a:r>
                  <a:rPr lang="en-US" sz="1000" b="0" i="0" baseline="0" dirty="0" smtClean="0">
                    <a:effectLst/>
                  </a:rPr>
                  <a:t>Actual GDP PPP, 2011  </a:t>
                </a:r>
                <a:r>
                  <a:rPr lang="en-US" sz="1000" b="0" i="0" baseline="0" dirty="0">
                    <a:effectLst/>
                  </a:rPr>
                  <a:t>US$</a:t>
                </a:r>
                <a:endParaRPr lang="en-US" sz="400" b="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2.0922488545049849E-2"/>
              <c:y val="0.280741732283464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917473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Predicted</a:t>
            </a:r>
            <a:r>
              <a:rPr lang="en-US" sz="1600" baseline="0" dirty="0"/>
              <a:t> </a:t>
            </a:r>
            <a:r>
              <a:rPr lang="en-US" sz="1600" baseline="0" dirty="0" smtClean="0"/>
              <a:t>GDP PPP per </a:t>
            </a:r>
            <a:r>
              <a:rPr lang="en-US" sz="1600" baseline="0" dirty="0"/>
              <a:t>Capita </a:t>
            </a:r>
            <a:r>
              <a:rPr lang="en-US" sz="1600" b="1" i="0" baseline="0" dirty="0">
                <a:effectLst/>
              </a:rPr>
              <a:t>with Life Expectancy, Urbanization, Education, </a:t>
            </a:r>
            <a:endParaRPr lang="en-US" sz="1600" b="1" i="0" baseline="0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 smtClean="0">
                <a:effectLst/>
              </a:rPr>
              <a:t>and </a:t>
            </a:r>
            <a:r>
              <a:rPr lang="en-US" sz="1600" b="1" i="0" baseline="0" dirty="0">
                <a:effectLst/>
              </a:rPr>
              <a:t>Index of Economic Freedom </a:t>
            </a:r>
            <a:r>
              <a:rPr lang="en-US" sz="1600" b="1" i="0" baseline="0" dirty="0" smtClean="0">
                <a:effectLst/>
              </a:rPr>
              <a:t>(Heritage/WSJ Institute</a:t>
            </a:r>
            <a:r>
              <a:rPr lang="en-US" sz="1600" b="1" i="0" baseline="0" dirty="0">
                <a:effectLst/>
              </a:rPr>
              <a:t>): </a:t>
            </a:r>
            <a:r>
              <a:rPr lang="en-US" sz="1600" b="1" i="0" baseline="0" dirty="0" smtClean="0">
                <a:effectLst/>
              </a:rPr>
              <a:t>1995-2010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1" baseline="0" dirty="0" smtClean="0">
                <a:effectLst/>
              </a:rPr>
              <a:t>No lagged variables</a:t>
            </a:r>
            <a:endParaRPr lang="en-US" sz="1600" i="1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777782576347732"/>
          <c:y val="0.29769904484977"/>
          <c:w val="0.8503108906734812"/>
          <c:h val="0.5530014831041115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gdpppp2011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Sheet1!$A$2:$A$12178</c:f>
              <c:numCache>
                <c:formatCode>General</c:formatCode>
                <c:ptCount val="12177"/>
                <c:pt idx="89">
                  <c:v>5967.9549999999999</c:v>
                </c:pt>
                <c:pt idx="90">
                  <c:v>6699.5159999999996</c:v>
                </c:pt>
                <c:pt idx="91">
                  <c:v>7148.3490000000002</c:v>
                </c:pt>
                <c:pt idx="92">
                  <c:v>7396.2449999999999</c:v>
                </c:pt>
                <c:pt idx="93">
                  <c:v>7718.1509999999998</c:v>
                </c:pt>
                <c:pt idx="94">
                  <c:v>8156.76</c:v>
                </c:pt>
                <c:pt idx="95">
                  <c:v>8997.5169999999998</c:v>
                </c:pt>
                <c:pt idx="96">
                  <c:v>9437.9979999999996</c:v>
                </c:pt>
                <c:pt idx="97">
                  <c:v>9844.7970000000005</c:v>
                </c:pt>
                <c:pt idx="98">
                  <c:v>10551.33</c:v>
                </c:pt>
                <c:pt idx="99">
                  <c:v>10819.81</c:v>
                </c:pt>
                <c:pt idx="100">
                  <c:v>11674.28</c:v>
                </c:pt>
                <c:pt idx="101">
                  <c:v>12279.63</c:v>
                </c:pt>
                <c:pt idx="102">
                  <c:v>12890.24</c:v>
                </c:pt>
                <c:pt idx="103">
                  <c:v>13603.3</c:v>
                </c:pt>
                <c:pt idx="104">
                  <c:v>14612.12</c:v>
                </c:pt>
                <c:pt idx="143">
                  <c:v>6298.9570000000003</c:v>
                </c:pt>
                <c:pt idx="144">
                  <c:v>6379.3490000000002</c:v>
                </c:pt>
                <c:pt idx="145">
                  <c:v>6642.7669999999998</c:v>
                </c:pt>
                <c:pt idx="146">
                  <c:v>6974.6840000000002</c:v>
                </c:pt>
                <c:pt idx="147">
                  <c:v>7383.7489999999998</c:v>
                </c:pt>
                <c:pt idx="148">
                  <c:v>7572.674</c:v>
                </c:pt>
                <c:pt idx="149">
                  <c:v>7873.0810000000001</c:v>
                </c:pt>
                <c:pt idx="150">
                  <c:v>8652.6460000000006</c:v>
                </c:pt>
                <c:pt idx="151">
                  <c:v>8416.7019999999993</c:v>
                </c:pt>
                <c:pt idx="152">
                  <c:v>8730.9699999999993</c:v>
                </c:pt>
                <c:pt idx="153">
                  <c:v>8257.4519999999993</c:v>
                </c:pt>
                <c:pt idx="154">
                  <c:v>9047.3709999999992</c:v>
                </c:pt>
                <c:pt idx="155">
                  <c:v>9438.3950000000004</c:v>
                </c:pt>
                <c:pt idx="156">
                  <c:v>10034.030000000001</c:v>
                </c:pt>
                <c:pt idx="157">
                  <c:v>10589.7</c:v>
                </c:pt>
                <c:pt idx="158">
                  <c:v>11153.97</c:v>
                </c:pt>
                <c:pt idx="457">
                  <c:v>24426.9</c:v>
                </c:pt>
                <c:pt idx="458">
                  <c:v>27907.23</c:v>
                </c:pt>
                <c:pt idx="459">
                  <c:v>27686.639999999999</c:v>
                </c:pt>
                <c:pt idx="460">
                  <c:v>26990.76</c:v>
                </c:pt>
                <c:pt idx="461">
                  <c:v>27290.12</c:v>
                </c:pt>
                <c:pt idx="462">
                  <c:v>27446.36</c:v>
                </c:pt>
                <c:pt idx="463">
                  <c:v>27444.080000000002</c:v>
                </c:pt>
                <c:pt idx="464">
                  <c:v>26731.17</c:v>
                </c:pt>
                <c:pt idx="465">
                  <c:v>23246.6</c:v>
                </c:pt>
                <c:pt idx="466">
                  <c:v>22833.89</c:v>
                </c:pt>
                <c:pt idx="467">
                  <c:v>22503.42</c:v>
                </c:pt>
                <c:pt idx="468">
                  <c:v>23502.06</c:v>
                </c:pt>
                <c:pt idx="469">
                  <c:v>24075.62</c:v>
                </c:pt>
                <c:pt idx="470">
                  <c:v>24487.61</c:v>
                </c:pt>
                <c:pt idx="471">
                  <c:v>24009.97</c:v>
                </c:pt>
                <c:pt idx="472">
                  <c:v>23869.59</c:v>
                </c:pt>
                <c:pt idx="512">
                  <c:v>9741.5959999999995</c:v>
                </c:pt>
                <c:pt idx="513">
                  <c:v>10689.67</c:v>
                </c:pt>
                <c:pt idx="514">
                  <c:v>11418.87</c:v>
                </c:pt>
                <c:pt idx="515">
                  <c:v>13056.66</c:v>
                </c:pt>
                <c:pt idx="516">
                  <c:v>14866.96</c:v>
                </c:pt>
                <c:pt idx="517">
                  <c:v>16065.19</c:v>
                </c:pt>
                <c:pt idx="518">
                  <c:v>16802.11</c:v>
                </c:pt>
                <c:pt idx="519">
                  <c:v>16857.22</c:v>
                </c:pt>
                <c:pt idx="520">
                  <c:v>18005.46</c:v>
                </c:pt>
                <c:pt idx="521">
                  <c:v>18058.12</c:v>
                </c:pt>
                <c:pt idx="522">
                  <c:v>18566.21</c:v>
                </c:pt>
                <c:pt idx="523">
                  <c:v>18146.16</c:v>
                </c:pt>
                <c:pt idx="524">
                  <c:v>18757.8</c:v>
                </c:pt>
                <c:pt idx="525">
                  <c:v>18932.919999999998</c:v>
                </c:pt>
                <c:pt idx="526">
                  <c:v>18861.11</c:v>
                </c:pt>
                <c:pt idx="619">
                  <c:v>39130.5</c:v>
                </c:pt>
                <c:pt idx="620">
                  <c:v>39546.93</c:v>
                </c:pt>
                <c:pt idx="621">
                  <c:v>41352.910000000003</c:v>
                </c:pt>
                <c:pt idx="622">
                  <c:v>41774.14</c:v>
                </c:pt>
                <c:pt idx="623">
                  <c:v>42974.48</c:v>
                </c:pt>
                <c:pt idx="624">
                  <c:v>44136.639999999999</c:v>
                </c:pt>
                <c:pt idx="625">
                  <c:v>45512.33</c:v>
                </c:pt>
                <c:pt idx="626">
                  <c:v>46422.15</c:v>
                </c:pt>
                <c:pt idx="627">
                  <c:v>47515.18</c:v>
                </c:pt>
                <c:pt idx="628">
                  <c:v>48872.84</c:v>
                </c:pt>
                <c:pt idx="629">
                  <c:v>51002.85</c:v>
                </c:pt>
                <c:pt idx="630">
                  <c:v>52554.75</c:v>
                </c:pt>
                <c:pt idx="631">
                  <c:v>54550.14</c:v>
                </c:pt>
                <c:pt idx="632">
                  <c:v>56184.41</c:v>
                </c:pt>
                <c:pt idx="633">
                  <c:v>57273.65</c:v>
                </c:pt>
                <c:pt idx="634">
                  <c:v>57984.32</c:v>
                </c:pt>
                <c:pt idx="673">
                  <c:v>18738.78</c:v>
                </c:pt>
                <c:pt idx="674">
                  <c:v>18631.98</c:v>
                </c:pt>
                <c:pt idx="675">
                  <c:v>17802.990000000002</c:v>
                </c:pt>
                <c:pt idx="676">
                  <c:v>18046.650000000001</c:v>
                </c:pt>
                <c:pt idx="677">
                  <c:v>17803.04</c:v>
                </c:pt>
                <c:pt idx="678">
                  <c:v>19467.599999999999</c:v>
                </c:pt>
                <c:pt idx="679">
                  <c:v>19925.740000000002</c:v>
                </c:pt>
                <c:pt idx="680">
                  <c:v>19970.07</c:v>
                </c:pt>
                <c:pt idx="681">
                  <c:v>20169.28</c:v>
                </c:pt>
                <c:pt idx="682">
                  <c:v>20792.97</c:v>
                </c:pt>
                <c:pt idx="683">
                  <c:v>21540.29</c:v>
                </c:pt>
                <c:pt idx="684">
                  <c:v>23082.55</c:v>
                </c:pt>
                <c:pt idx="685">
                  <c:v>23636.9</c:v>
                </c:pt>
                <c:pt idx="686">
                  <c:v>24007.96</c:v>
                </c:pt>
                <c:pt idx="687">
                  <c:v>23992.14</c:v>
                </c:pt>
                <c:pt idx="688">
                  <c:v>24673.29</c:v>
                </c:pt>
                <c:pt idx="835">
                  <c:v>25601.27</c:v>
                </c:pt>
                <c:pt idx="836">
                  <c:v>26077.67</c:v>
                </c:pt>
                <c:pt idx="837">
                  <c:v>26328.48</c:v>
                </c:pt>
                <c:pt idx="838">
                  <c:v>26483.31</c:v>
                </c:pt>
                <c:pt idx="839">
                  <c:v>26676.87</c:v>
                </c:pt>
                <c:pt idx="840">
                  <c:v>27288.639999999999</c:v>
                </c:pt>
                <c:pt idx="841">
                  <c:v>27466.34</c:v>
                </c:pt>
                <c:pt idx="842">
                  <c:v>27401.119999999999</c:v>
                </c:pt>
                <c:pt idx="843">
                  <c:v>27813.01</c:v>
                </c:pt>
                <c:pt idx="844">
                  <c:v>27309.42</c:v>
                </c:pt>
                <c:pt idx="845">
                  <c:v>25578.65</c:v>
                </c:pt>
                <c:pt idx="846">
                  <c:v>25899.37</c:v>
                </c:pt>
                <c:pt idx="847">
                  <c:v>25854.95</c:v>
                </c:pt>
                <c:pt idx="848">
                  <c:v>26438.31</c:v>
                </c:pt>
                <c:pt idx="849">
                  <c:v>27791.77</c:v>
                </c:pt>
                <c:pt idx="850">
                  <c:v>28652.68</c:v>
                </c:pt>
                <c:pt idx="889">
                  <c:v>1676.0740000000001</c:v>
                </c:pt>
                <c:pt idx="890">
                  <c:v>2090.152</c:v>
                </c:pt>
                <c:pt idx="891">
                  <c:v>2136.6379999999999</c:v>
                </c:pt>
                <c:pt idx="892">
                  <c:v>2312.2240000000002</c:v>
                </c:pt>
                <c:pt idx="893">
                  <c:v>2328.27</c:v>
                </c:pt>
                <c:pt idx="894">
                  <c:v>2379.5300000000002</c:v>
                </c:pt>
                <c:pt idx="895">
                  <c:v>2577.8310000000001</c:v>
                </c:pt>
                <c:pt idx="896">
                  <c:v>2713.6190000000001</c:v>
                </c:pt>
                <c:pt idx="897">
                  <c:v>2695.0039999999999</c:v>
                </c:pt>
                <c:pt idx="898">
                  <c:v>2833.0169999999998</c:v>
                </c:pt>
                <c:pt idx="899">
                  <c:v>2815.375</c:v>
                </c:pt>
                <c:pt idx="900">
                  <c:v>3207.8270000000002</c:v>
                </c:pt>
                <c:pt idx="901">
                  <c:v>2986.2220000000002</c:v>
                </c:pt>
                <c:pt idx="902">
                  <c:v>2965.1579999999999</c:v>
                </c:pt>
                <c:pt idx="903">
                  <c:v>3257.6280000000002</c:v>
                </c:pt>
                <c:pt idx="904">
                  <c:v>3598.0889999999999</c:v>
                </c:pt>
                <c:pt idx="944">
                  <c:v>7375.55</c:v>
                </c:pt>
                <c:pt idx="945">
                  <c:v>7812.0730000000003</c:v>
                </c:pt>
                <c:pt idx="946">
                  <c:v>8447.9689999999991</c:v>
                </c:pt>
                <c:pt idx="947">
                  <c:v>8430.9860000000008</c:v>
                </c:pt>
                <c:pt idx="948">
                  <c:v>9019.5789999999997</c:v>
                </c:pt>
                <c:pt idx="949">
                  <c:v>9607.6479999999992</c:v>
                </c:pt>
                <c:pt idx="950">
                  <c:v>10250.040000000001</c:v>
                </c:pt>
                <c:pt idx="951">
                  <c:v>10127.540000000001</c:v>
                </c:pt>
                <c:pt idx="952">
                  <c:v>10075.030000000001</c:v>
                </c:pt>
                <c:pt idx="953">
                  <c:v>10485.549999999999</c:v>
                </c:pt>
                <c:pt idx="954">
                  <c:v>11040.25</c:v>
                </c:pt>
                <c:pt idx="955">
                  <c:v>10897.42</c:v>
                </c:pt>
                <c:pt idx="956">
                  <c:v>11371.96</c:v>
                </c:pt>
                <c:pt idx="957">
                  <c:v>11640.78</c:v>
                </c:pt>
                <c:pt idx="958">
                  <c:v>11230.27</c:v>
                </c:pt>
                <c:pt idx="1052">
                  <c:v>37736.699999999997</c:v>
                </c:pt>
                <c:pt idx="1053">
                  <c:v>37331.25</c:v>
                </c:pt>
                <c:pt idx="1054">
                  <c:v>37784.019999999997</c:v>
                </c:pt>
                <c:pt idx="1055">
                  <c:v>37063.1</c:v>
                </c:pt>
                <c:pt idx="1056">
                  <c:v>37840.660000000003</c:v>
                </c:pt>
                <c:pt idx="1057">
                  <c:v>38643.870000000003</c:v>
                </c:pt>
                <c:pt idx="1058">
                  <c:v>41693.230000000003</c:v>
                </c:pt>
                <c:pt idx="1059">
                  <c:v>42387.66</c:v>
                </c:pt>
                <c:pt idx="1060">
                  <c:v>44396.6</c:v>
                </c:pt>
                <c:pt idx="1061">
                  <c:v>45067.59</c:v>
                </c:pt>
                <c:pt idx="1062">
                  <c:v>48201.39</c:v>
                </c:pt>
                <c:pt idx="1063">
                  <c:v>49706.62</c:v>
                </c:pt>
                <c:pt idx="1064">
                  <c:v>48930.43</c:v>
                </c:pt>
                <c:pt idx="1065">
                  <c:v>49993.38</c:v>
                </c:pt>
                <c:pt idx="1066">
                  <c:v>48887.519999999997</c:v>
                </c:pt>
                <c:pt idx="1105">
                  <c:v>9094.3169999999991</c:v>
                </c:pt>
                <c:pt idx="1106">
                  <c:v>8967.1919999999991</c:v>
                </c:pt>
                <c:pt idx="1107">
                  <c:v>9511.26</c:v>
                </c:pt>
                <c:pt idx="1108">
                  <c:v>8820.8719999999994</c:v>
                </c:pt>
                <c:pt idx="1109">
                  <c:v>9239.0480000000007</c:v>
                </c:pt>
                <c:pt idx="1110">
                  <c:v>9874.8870000000006</c:v>
                </c:pt>
                <c:pt idx="1111">
                  <c:v>10509.58</c:v>
                </c:pt>
                <c:pt idx="1112">
                  <c:v>10645.86</c:v>
                </c:pt>
                <c:pt idx="1113">
                  <c:v>10452.799999999999</c:v>
                </c:pt>
                <c:pt idx="1114">
                  <c:v>10512.13</c:v>
                </c:pt>
                <c:pt idx="1115">
                  <c:v>11014.42</c:v>
                </c:pt>
                <c:pt idx="1116">
                  <c:v>11206.37</c:v>
                </c:pt>
                <c:pt idx="1117">
                  <c:v>11081.74</c:v>
                </c:pt>
                <c:pt idx="1118">
                  <c:v>11167.15</c:v>
                </c:pt>
                <c:pt idx="1119">
                  <c:v>11308.29</c:v>
                </c:pt>
                <c:pt idx="1120">
                  <c:v>11152.27</c:v>
                </c:pt>
                <c:pt idx="1160">
                  <c:v>1969.4849999999999</c:v>
                </c:pt>
                <c:pt idx="1161">
                  <c:v>2251.0309999999999</c:v>
                </c:pt>
                <c:pt idx="1162">
                  <c:v>2304.9450000000002</c:v>
                </c:pt>
                <c:pt idx="1163">
                  <c:v>2304.9569999999999</c:v>
                </c:pt>
                <c:pt idx="1164">
                  <c:v>2394.4459999999999</c:v>
                </c:pt>
                <c:pt idx="1165">
                  <c:v>2413.6790000000001</c:v>
                </c:pt>
                <c:pt idx="1166">
                  <c:v>2381.1350000000002</c:v>
                </c:pt>
                <c:pt idx="1167">
                  <c:v>2369.8429999999998</c:v>
                </c:pt>
                <c:pt idx="1168">
                  <c:v>2449.547</c:v>
                </c:pt>
                <c:pt idx="1169">
                  <c:v>2446.125</c:v>
                </c:pt>
                <c:pt idx="1170">
                  <c:v>2628.1660000000002</c:v>
                </c:pt>
                <c:pt idx="1171">
                  <c:v>2790.6970000000001</c:v>
                </c:pt>
                <c:pt idx="1172">
                  <c:v>2906.8519999999999</c:v>
                </c:pt>
                <c:pt idx="1173">
                  <c:v>3026.8440000000001</c:v>
                </c:pt>
                <c:pt idx="1174">
                  <c:v>3134.39</c:v>
                </c:pt>
                <c:pt idx="1321">
                  <c:v>6400.0190000000002</c:v>
                </c:pt>
                <c:pt idx="1322">
                  <c:v>7659.9070000000002</c:v>
                </c:pt>
                <c:pt idx="1323">
                  <c:v>7902.4480000000003</c:v>
                </c:pt>
                <c:pt idx="1324">
                  <c:v>8707.6530000000002</c:v>
                </c:pt>
                <c:pt idx="1325">
                  <c:v>8507.3850000000002</c:v>
                </c:pt>
                <c:pt idx="1326">
                  <c:v>8695.7289999999994</c:v>
                </c:pt>
                <c:pt idx="1327">
                  <c:v>9419.2150000000001</c:v>
                </c:pt>
                <c:pt idx="1328">
                  <c:v>9204.8799999999992</c:v>
                </c:pt>
                <c:pt idx="1329">
                  <c:v>9327.6869999999999</c:v>
                </c:pt>
                <c:pt idx="1330">
                  <c:v>9616.0450000000001</c:v>
                </c:pt>
                <c:pt idx="1331">
                  <c:v>8881.1409999999996</c:v>
                </c:pt>
                <c:pt idx="1332">
                  <c:v>8954.7749999999996</c:v>
                </c:pt>
                <c:pt idx="1333">
                  <c:v>8568.2150000000001</c:v>
                </c:pt>
                <c:pt idx="1334">
                  <c:v>8561.42</c:v>
                </c:pt>
                <c:pt idx="1335">
                  <c:v>8794.9169999999995</c:v>
                </c:pt>
                <c:pt idx="1336">
                  <c:v>8322.8829999999998</c:v>
                </c:pt>
                <c:pt idx="1429">
                  <c:v>4639.5219999999999</c:v>
                </c:pt>
                <c:pt idx="1430">
                  <c:v>4877.1400000000003</c:v>
                </c:pt>
                <c:pt idx="1431">
                  <c:v>4509.9639999999999</c:v>
                </c:pt>
                <c:pt idx="1432">
                  <c:v>4653.5640000000003</c:v>
                </c:pt>
                <c:pt idx="1433">
                  <c:v>4527.4380000000001</c:v>
                </c:pt>
                <c:pt idx="1434">
                  <c:v>4652.1360000000004</c:v>
                </c:pt>
                <c:pt idx="1435">
                  <c:v>4640.9290000000001</c:v>
                </c:pt>
                <c:pt idx="1436">
                  <c:v>4532.9549999999999</c:v>
                </c:pt>
                <c:pt idx="1437">
                  <c:v>4694.6499999999996</c:v>
                </c:pt>
                <c:pt idx="1438">
                  <c:v>4801.55</c:v>
                </c:pt>
                <c:pt idx="1439">
                  <c:v>4782.1559999999999</c:v>
                </c:pt>
                <c:pt idx="1440">
                  <c:v>4785.6000000000004</c:v>
                </c:pt>
                <c:pt idx="1441">
                  <c:v>4796.9319999999998</c:v>
                </c:pt>
                <c:pt idx="1442">
                  <c:v>4896.6869999999999</c:v>
                </c:pt>
                <c:pt idx="1443">
                  <c:v>5141.6719999999996</c:v>
                </c:pt>
                <c:pt idx="1444">
                  <c:v>5334.3149999999996</c:v>
                </c:pt>
                <c:pt idx="1483">
                  <c:v>9548.8870000000006</c:v>
                </c:pt>
                <c:pt idx="1484">
                  <c:v>9436.9369999999999</c:v>
                </c:pt>
                <c:pt idx="1485">
                  <c:v>10678.84</c:v>
                </c:pt>
                <c:pt idx="1486">
                  <c:v>11109.34</c:v>
                </c:pt>
                <c:pt idx="1487">
                  <c:v>13581.29</c:v>
                </c:pt>
                <c:pt idx="1488">
                  <c:v>14137.1</c:v>
                </c:pt>
                <c:pt idx="1489">
                  <c:v>14802.78</c:v>
                </c:pt>
                <c:pt idx="1490">
                  <c:v>15171.67</c:v>
                </c:pt>
                <c:pt idx="1491">
                  <c:v>16178.75</c:v>
                </c:pt>
                <c:pt idx="1492">
                  <c:v>16284.04</c:v>
                </c:pt>
                <c:pt idx="1493">
                  <c:v>16703.29</c:v>
                </c:pt>
                <c:pt idx="1494">
                  <c:v>16925.25</c:v>
                </c:pt>
                <c:pt idx="1495">
                  <c:v>16022.64</c:v>
                </c:pt>
                <c:pt idx="1496">
                  <c:v>16461.78</c:v>
                </c:pt>
                <c:pt idx="1497">
                  <c:v>17060.400000000001</c:v>
                </c:pt>
                <c:pt idx="1498">
                  <c:v>17195.5</c:v>
                </c:pt>
                <c:pt idx="1591">
                  <c:v>11015.85</c:v>
                </c:pt>
                <c:pt idx="1592">
                  <c:v>10807.15</c:v>
                </c:pt>
                <c:pt idx="1593">
                  <c:v>10509.81</c:v>
                </c:pt>
                <c:pt idx="1594">
                  <c:v>10584.72</c:v>
                </c:pt>
                <c:pt idx="1595">
                  <c:v>10955.48</c:v>
                </c:pt>
                <c:pt idx="1596">
                  <c:v>11412.17</c:v>
                </c:pt>
                <c:pt idx="1597">
                  <c:v>12724.69</c:v>
                </c:pt>
                <c:pt idx="1598">
                  <c:v>14332.96</c:v>
                </c:pt>
                <c:pt idx="1599">
                  <c:v>14782.07</c:v>
                </c:pt>
                <c:pt idx="1600">
                  <c:v>16059.89</c:v>
                </c:pt>
                <c:pt idx="1601">
                  <c:v>17369.88</c:v>
                </c:pt>
                <c:pt idx="1602">
                  <c:v>18373.22</c:v>
                </c:pt>
                <c:pt idx="1603">
                  <c:v>18381.12</c:v>
                </c:pt>
                <c:pt idx="1604">
                  <c:v>19367.330000000002</c:v>
                </c:pt>
                <c:pt idx="1605">
                  <c:v>20493.62</c:v>
                </c:pt>
                <c:pt idx="1606">
                  <c:v>20223.400000000001</c:v>
                </c:pt>
                <c:pt idx="1701">
                  <c:v>648.82119999999998</c:v>
                </c:pt>
                <c:pt idx="1702">
                  <c:v>656.76779999999997</c:v>
                </c:pt>
                <c:pt idx="1703">
                  <c:v>631.50289999999995</c:v>
                </c:pt>
                <c:pt idx="1704">
                  <c:v>662.94200000000001</c:v>
                </c:pt>
                <c:pt idx="1710">
                  <c:v>861.07420000000002</c:v>
                </c:pt>
                <c:pt idx="1711">
                  <c:v>863.40989999999999</c:v>
                </c:pt>
                <c:pt idx="1712">
                  <c:v>882.96590000000003</c:v>
                </c:pt>
                <c:pt idx="1713">
                  <c:v>956.46849999999995</c:v>
                </c:pt>
                <c:pt idx="1714">
                  <c:v>967.76250000000005</c:v>
                </c:pt>
                <c:pt idx="1755">
                  <c:v>1612.85</c:v>
                </c:pt>
                <c:pt idx="1756">
                  <c:v>1901</c:v>
                </c:pt>
                <c:pt idx="1757">
                  <c:v>1990.86</c:v>
                </c:pt>
                <c:pt idx="1758">
                  <c:v>2064.0909999999999</c:v>
                </c:pt>
                <c:pt idx="1759">
                  <c:v>2185.9670000000001</c:v>
                </c:pt>
                <c:pt idx="1760">
                  <c:v>2351.9160000000002</c:v>
                </c:pt>
                <c:pt idx="1761">
                  <c:v>2618.1660000000002</c:v>
                </c:pt>
                <c:pt idx="1762">
                  <c:v>2643.5970000000002</c:v>
                </c:pt>
                <c:pt idx="1763">
                  <c:v>2735.645</c:v>
                </c:pt>
                <c:pt idx="1764">
                  <c:v>2717.337</c:v>
                </c:pt>
                <c:pt idx="1765">
                  <c:v>2807.7330000000002</c:v>
                </c:pt>
                <c:pt idx="1766">
                  <c:v>2928.2060000000001</c:v>
                </c:pt>
                <c:pt idx="1767">
                  <c:v>3076.4960000000001</c:v>
                </c:pt>
                <c:pt idx="1768">
                  <c:v>3179.1320000000001</c:v>
                </c:pt>
                <c:pt idx="1807">
                  <c:v>2361.998</c:v>
                </c:pt>
                <c:pt idx="1808">
                  <c:v>2165.66</c:v>
                </c:pt>
                <c:pt idx="1809">
                  <c:v>2144.364</c:v>
                </c:pt>
                <c:pt idx="1810">
                  <c:v>2294.971</c:v>
                </c:pt>
                <c:pt idx="1811">
                  <c:v>2410.1950000000002</c:v>
                </c:pt>
                <c:pt idx="1812">
                  <c:v>2418.337</c:v>
                </c:pt>
                <c:pt idx="1813">
                  <c:v>2592.6669999999999</c:v>
                </c:pt>
                <c:pt idx="1814">
                  <c:v>2605.114</c:v>
                </c:pt>
                <c:pt idx="1815">
                  <c:v>2645.038</c:v>
                </c:pt>
                <c:pt idx="1816">
                  <c:v>2681.7109999999998</c:v>
                </c:pt>
                <c:pt idx="1817">
                  <c:v>2782.1210000000001</c:v>
                </c:pt>
                <c:pt idx="1818">
                  <c:v>2945.4279999999999</c:v>
                </c:pt>
                <c:pt idx="1819">
                  <c:v>3094.3510000000001</c:v>
                </c:pt>
                <c:pt idx="1820">
                  <c:v>3129.2020000000002</c:v>
                </c:pt>
                <c:pt idx="1821">
                  <c:v>3168.5830000000001</c:v>
                </c:pt>
                <c:pt idx="1822">
                  <c:v>3244.8850000000002</c:v>
                </c:pt>
                <c:pt idx="1861">
                  <c:v>29218.37</c:v>
                </c:pt>
                <c:pt idx="1862">
                  <c:v>30330.07</c:v>
                </c:pt>
                <c:pt idx="1863">
                  <c:v>29722.3</c:v>
                </c:pt>
                <c:pt idx="1864">
                  <c:v>30604.61</c:v>
                </c:pt>
                <c:pt idx="1865">
                  <c:v>31672.38</c:v>
                </c:pt>
                <c:pt idx="1866">
                  <c:v>33184.36</c:v>
                </c:pt>
                <c:pt idx="1867">
                  <c:v>34632.639999999999</c:v>
                </c:pt>
                <c:pt idx="1868">
                  <c:v>37657.46</c:v>
                </c:pt>
                <c:pt idx="1869">
                  <c:v>38956.5</c:v>
                </c:pt>
                <c:pt idx="1870">
                  <c:v>40599.32</c:v>
                </c:pt>
                <c:pt idx="1871">
                  <c:v>42053.91</c:v>
                </c:pt>
                <c:pt idx="1872">
                  <c:v>44147.839999999997</c:v>
                </c:pt>
                <c:pt idx="1873">
                  <c:v>44411.34</c:v>
                </c:pt>
                <c:pt idx="1874">
                  <c:v>46775.360000000001</c:v>
                </c:pt>
                <c:pt idx="1875">
                  <c:v>47663</c:v>
                </c:pt>
                <c:pt idx="1876">
                  <c:v>48235.23</c:v>
                </c:pt>
                <c:pt idx="2030">
                  <c:v>1496.3109999999999</c:v>
                </c:pt>
                <c:pt idx="2031">
                  <c:v>1526.5920000000001</c:v>
                </c:pt>
                <c:pt idx="2032">
                  <c:v>1490.971</c:v>
                </c:pt>
                <c:pt idx="2033">
                  <c:v>1499.807</c:v>
                </c:pt>
                <c:pt idx="2034">
                  <c:v>1480.9190000000001</c:v>
                </c:pt>
                <c:pt idx="2035">
                  <c:v>1433.6210000000001</c:v>
                </c:pt>
                <c:pt idx="2036">
                  <c:v>1430.211</c:v>
                </c:pt>
                <c:pt idx="2037">
                  <c:v>1471.93</c:v>
                </c:pt>
                <c:pt idx="2038">
                  <c:v>1526.5630000000001</c:v>
                </c:pt>
                <c:pt idx="2185">
                  <c:v>26236.37</c:v>
                </c:pt>
                <c:pt idx="2186">
                  <c:v>27521.48</c:v>
                </c:pt>
                <c:pt idx="2187">
                  <c:v>29877.53</c:v>
                </c:pt>
                <c:pt idx="2188">
                  <c:v>30132.92</c:v>
                </c:pt>
                <c:pt idx="2189">
                  <c:v>30527.31</c:v>
                </c:pt>
                <c:pt idx="2190">
                  <c:v>31697.43</c:v>
                </c:pt>
                <c:pt idx="2191">
                  <c:v>32952.660000000003</c:v>
                </c:pt>
                <c:pt idx="2192">
                  <c:v>35597</c:v>
                </c:pt>
                <c:pt idx="2193">
                  <c:v>35477.839999999997</c:v>
                </c:pt>
                <c:pt idx="2194">
                  <c:v>36979.879999999997</c:v>
                </c:pt>
                <c:pt idx="2195">
                  <c:v>38476.400000000001</c:v>
                </c:pt>
                <c:pt idx="2196">
                  <c:v>39134.230000000003</c:v>
                </c:pt>
                <c:pt idx="2197">
                  <c:v>39459.18</c:v>
                </c:pt>
                <c:pt idx="2198">
                  <c:v>40661.82</c:v>
                </c:pt>
                <c:pt idx="2199">
                  <c:v>41078.980000000003</c:v>
                </c:pt>
                <c:pt idx="2200">
                  <c:v>40976.94</c:v>
                </c:pt>
                <c:pt idx="2239">
                  <c:v>4169.3599999999997</c:v>
                </c:pt>
                <c:pt idx="2240">
                  <c:v>4286.7619999999997</c:v>
                </c:pt>
                <c:pt idx="2241">
                  <c:v>4504.96</c:v>
                </c:pt>
                <c:pt idx="2242">
                  <c:v>4831.0429999999997</c:v>
                </c:pt>
                <c:pt idx="2243">
                  <c:v>5221.0730000000003</c:v>
                </c:pt>
                <c:pt idx="2244">
                  <c:v>5641.4610000000002</c:v>
                </c:pt>
                <c:pt idx="2245">
                  <c:v>5567.5640000000003</c:v>
                </c:pt>
                <c:pt idx="2246">
                  <c:v>5884.06</c:v>
                </c:pt>
                <c:pt idx="2247">
                  <c:v>6161.8620000000001</c:v>
                </c:pt>
                <c:pt idx="2248">
                  <c:v>6446.6049999999996</c:v>
                </c:pt>
                <c:pt idx="2249">
                  <c:v>6879.9170000000004</c:v>
                </c:pt>
                <c:pt idx="2250">
                  <c:v>7146.6239999999998</c:v>
                </c:pt>
                <c:pt idx="2251">
                  <c:v>7222.183</c:v>
                </c:pt>
                <c:pt idx="2252">
                  <c:v>7646.1639999999998</c:v>
                </c:pt>
                <c:pt idx="2253">
                  <c:v>7954.0290000000005</c:v>
                </c:pt>
                <c:pt idx="2254">
                  <c:v>7949.9489999999996</c:v>
                </c:pt>
                <c:pt idx="2293">
                  <c:v>11558.66</c:v>
                </c:pt>
                <c:pt idx="2294">
                  <c:v>11827.7</c:v>
                </c:pt>
                <c:pt idx="2295">
                  <c:v>12600.96</c:v>
                </c:pt>
                <c:pt idx="2296">
                  <c:v>12737.51</c:v>
                </c:pt>
                <c:pt idx="2297">
                  <c:v>13026.16</c:v>
                </c:pt>
                <c:pt idx="2298">
                  <c:v>12900.89</c:v>
                </c:pt>
                <c:pt idx="2299">
                  <c:v>13697.1</c:v>
                </c:pt>
                <c:pt idx="2300">
                  <c:v>13628.8</c:v>
                </c:pt>
                <c:pt idx="2301">
                  <c:v>13892.3</c:v>
                </c:pt>
                <c:pt idx="2302">
                  <c:v>13436.78</c:v>
                </c:pt>
                <c:pt idx="2303">
                  <c:v>13313.91</c:v>
                </c:pt>
                <c:pt idx="2304">
                  <c:v>14142.92</c:v>
                </c:pt>
                <c:pt idx="2305">
                  <c:v>14682.76</c:v>
                </c:pt>
                <c:pt idx="2306">
                  <c:v>16000.41</c:v>
                </c:pt>
                <c:pt idx="2307">
                  <c:v>16776.95</c:v>
                </c:pt>
                <c:pt idx="2308">
                  <c:v>18563.169999999998</c:v>
                </c:pt>
                <c:pt idx="2401">
                  <c:v>979.62779999999998</c:v>
                </c:pt>
                <c:pt idx="2402">
                  <c:v>942.13480000000004</c:v>
                </c:pt>
                <c:pt idx="2403">
                  <c:v>940.47720000000004</c:v>
                </c:pt>
                <c:pt idx="2404">
                  <c:v>962.2645</c:v>
                </c:pt>
                <c:pt idx="2405">
                  <c:v>865.98850000000004</c:v>
                </c:pt>
                <c:pt idx="2406">
                  <c:v>890.94110000000001</c:v>
                </c:pt>
                <c:pt idx="2415">
                  <c:v>1247.31</c:v>
                </c:pt>
                <c:pt idx="2416">
                  <c:v>1248.347</c:v>
                </c:pt>
                <c:pt idx="2456">
                  <c:v>2708.2280000000001</c:v>
                </c:pt>
                <c:pt idx="2457">
                  <c:v>2805.174</c:v>
                </c:pt>
                <c:pt idx="2458">
                  <c:v>2434.9949999999999</c:v>
                </c:pt>
                <c:pt idx="2459">
                  <c:v>2811.252</c:v>
                </c:pt>
                <c:pt idx="2460">
                  <c:v>2794.9270000000001</c:v>
                </c:pt>
                <c:pt idx="2461">
                  <c:v>3031.5590000000002</c:v>
                </c:pt>
                <c:pt idx="2462">
                  <c:v>3151.3670000000002</c:v>
                </c:pt>
                <c:pt idx="2463">
                  <c:v>3371.0909999999999</c:v>
                </c:pt>
                <c:pt idx="2464">
                  <c:v>3364.5709999999999</c:v>
                </c:pt>
                <c:pt idx="2465">
                  <c:v>3494.7849999999999</c:v>
                </c:pt>
                <c:pt idx="2466">
                  <c:v>3475.8850000000002</c:v>
                </c:pt>
                <c:pt idx="2467">
                  <c:v>3648.5169999999998</c:v>
                </c:pt>
                <c:pt idx="2468">
                  <c:v>3852.2489999999998</c:v>
                </c:pt>
                <c:pt idx="2469">
                  <c:v>4009.9059999999999</c:v>
                </c:pt>
                <c:pt idx="2470">
                  <c:v>4005.125</c:v>
                </c:pt>
                <c:pt idx="2553">
                  <c:v>13129.52</c:v>
                </c:pt>
                <c:pt idx="2554">
                  <c:v>13112.28</c:v>
                </c:pt>
                <c:pt idx="2555">
                  <c:v>13275.56</c:v>
                </c:pt>
                <c:pt idx="2556">
                  <c:v>13626.08</c:v>
                </c:pt>
                <c:pt idx="2557">
                  <c:v>14425.44</c:v>
                </c:pt>
                <c:pt idx="2558">
                  <c:v>15054.03</c:v>
                </c:pt>
                <c:pt idx="2559">
                  <c:v>15214.54</c:v>
                </c:pt>
                <c:pt idx="2560">
                  <c:v>15557.19</c:v>
                </c:pt>
                <c:pt idx="2561">
                  <c:v>15790.76</c:v>
                </c:pt>
                <c:pt idx="2562">
                  <c:v>15995.74</c:v>
                </c:pt>
                <c:pt idx="2563">
                  <c:v>16288.27</c:v>
                </c:pt>
                <c:pt idx="2564">
                  <c:v>16452.060000000001</c:v>
                </c:pt>
                <c:pt idx="2565">
                  <c:v>16140.38</c:v>
                </c:pt>
                <c:pt idx="2566">
                  <c:v>16434.72</c:v>
                </c:pt>
                <c:pt idx="2567">
                  <c:v>17338.88</c:v>
                </c:pt>
                <c:pt idx="2568">
                  <c:v>17463.310000000001</c:v>
                </c:pt>
                <c:pt idx="2607">
                  <c:v>1789.8679999999999</c:v>
                </c:pt>
                <c:pt idx="2608">
                  <c:v>1662.79</c:v>
                </c:pt>
                <c:pt idx="2609">
                  <c:v>1661.356</c:v>
                </c:pt>
                <c:pt idx="2610">
                  <c:v>1671.249</c:v>
                </c:pt>
                <c:pt idx="2611">
                  <c:v>1677.742</c:v>
                </c:pt>
                <c:pt idx="2612">
                  <c:v>1640.508</c:v>
                </c:pt>
                <c:pt idx="2613">
                  <c:v>1800.336</c:v>
                </c:pt>
                <c:pt idx="2614">
                  <c:v>1919.5450000000001</c:v>
                </c:pt>
                <c:pt idx="2615">
                  <c:v>1952.3520000000001</c:v>
                </c:pt>
                <c:pt idx="2616">
                  <c:v>2057.683</c:v>
                </c:pt>
                <c:pt idx="2617">
                  <c:v>2093.0990000000002</c:v>
                </c:pt>
                <c:pt idx="2618">
                  <c:v>2168.8760000000002</c:v>
                </c:pt>
                <c:pt idx="2619">
                  <c:v>2214.2890000000002</c:v>
                </c:pt>
                <c:pt idx="2620">
                  <c:v>2270.835</c:v>
                </c:pt>
                <c:pt idx="2621">
                  <c:v>2411.4079999999999</c:v>
                </c:pt>
                <c:pt idx="2622">
                  <c:v>2467.8789999999999</c:v>
                </c:pt>
                <c:pt idx="2662">
                  <c:v>8841.8690000000006</c:v>
                </c:pt>
                <c:pt idx="2663">
                  <c:v>8805.0210000000006</c:v>
                </c:pt>
                <c:pt idx="2664">
                  <c:v>9664.33</c:v>
                </c:pt>
                <c:pt idx="2665">
                  <c:v>10167.14</c:v>
                </c:pt>
                <c:pt idx="2666">
                  <c:v>10462.41</c:v>
                </c:pt>
                <c:pt idx="2667">
                  <c:v>10845.69</c:v>
                </c:pt>
                <c:pt idx="2668">
                  <c:v>11208.38</c:v>
                </c:pt>
                <c:pt idx="2669">
                  <c:v>11804.53</c:v>
                </c:pt>
                <c:pt idx="2670">
                  <c:v>12419.29</c:v>
                </c:pt>
                <c:pt idx="2671">
                  <c:v>12242.52</c:v>
                </c:pt>
                <c:pt idx="2672">
                  <c:v>13130.53</c:v>
                </c:pt>
                <c:pt idx="2673">
                  <c:v>13232.68</c:v>
                </c:pt>
                <c:pt idx="2674">
                  <c:v>13732.18</c:v>
                </c:pt>
                <c:pt idx="2675">
                  <c:v>14353.81</c:v>
                </c:pt>
                <c:pt idx="2676">
                  <c:v>15868.56</c:v>
                </c:pt>
                <c:pt idx="2715">
                  <c:v>10168.48</c:v>
                </c:pt>
                <c:pt idx="2716">
                  <c:v>10355.530000000001</c:v>
                </c:pt>
                <c:pt idx="2717">
                  <c:v>10547.21</c:v>
                </c:pt>
                <c:pt idx="2718">
                  <c:v>10811.32</c:v>
                </c:pt>
                <c:pt idx="2719">
                  <c:v>11287.33</c:v>
                </c:pt>
                <c:pt idx="2720">
                  <c:v>11794.67</c:v>
                </c:pt>
                <c:pt idx="2721">
                  <c:v>12072.03</c:v>
                </c:pt>
                <c:pt idx="2722">
                  <c:v>12462.58</c:v>
                </c:pt>
                <c:pt idx="2723">
                  <c:v>13301.65</c:v>
                </c:pt>
                <c:pt idx="2724">
                  <c:v>13384.58</c:v>
                </c:pt>
                <c:pt idx="2725">
                  <c:v>13899.35</c:v>
                </c:pt>
                <c:pt idx="2726">
                  <c:v>12701.55</c:v>
                </c:pt>
                <c:pt idx="2727">
                  <c:v>12770.61</c:v>
                </c:pt>
                <c:pt idx="2728">
                  <c:v>12746.45</c:v>
                </c:pt>
                <c:pt idx="2729">
                  <c:v>13053.44</c:v>
                </c:pt>
                <c:pt idx="2730">
                  <c:v>12995.68</c:v>
                </c:pt>
                <c:pt idx="2824">
                  <c:v>20874.669999999998</c:v>
                </c:pt>
                <c:pt idx="2825">
                  <c:v>21239.57</c:v>
                </c:pt>
                <c:pt idx="2826">
                  <c:v>21646.77</c:v>
                </c:pt>
                <c:pt idx="2827">
                  <c:v>21791.85</c:v>
                </c:pt>
                <c:pt idx="2828">
                  <c:v>21858.95</c:v>
                </c:pt>
                <c:pt idx="2829">
                  <c:v>23302.22</c:v>
                </c:pt>
                <c:pt idx="2830">
                  <c:v>24071.33</c:v>
                </c:pt>
                <c:pt idx="2831">
                  <c:v>24137.02</c:v>
                </c:pt>
                <c:pt idx="2832">
                  <c:v>24413.97</c:v>
                </c:pt>
                <c:pt idx="2833">
                  <c:v>23438.73</c:v>
                </c:pt>
                <c:pt idx="2834">
                  <c:v>24307.18</c:v>
                </c:pt>
                <c:pt idx="2835">
                  <c:v>25214.63</c:v>
                </c:pt>
                <c:pt idx="2836">
                  <c:v>26026.69</c:v>
                </c:pt>
                <c:pt idx="2837">
                  <c:v>26826.27</c:v>
                </c:pt>
                <c:pt idx="2838">
                  <c:v>27948.959999999999</c:v>
                </c:pt>
                <c:pt idx="2877">
                  <c:v>24305.39</c:v>
                </c:pt>
                <c:pt idx="2878">
                  <c:v>25291.599999999999</c:v>
                </c:pt>
                <c:pt idx="2879">
                  <c:v>25941.69</c:v>
                </c:pt>
                <c:pt idx="2880">
                  <c:v>26721.07</c:v>
                </c:pt>
                <c:pt idx="2881">
                  <c:v>27744.32</c:v>
                </c:pt>
                <c:pt idx="2882">
                  <c:v>27791.16</c:v>
                </c:pt>
                <c:pt idx="2883">
                  <c:v>28797.63</c:v>
                </c:pt>
                <c:pt idx="2884">
                  <c:v>27038.81</c:v>
                </c:pt>
                <c:pt idx="2885">
                  <c:v>27441.65</c:v>
                </c:pt>
                <c:pt idx="2886">
                  <c:v>27800.2</c:v>
                </c:pt>
                <c:pt idx="2887">
                  <c:v>26865.95</c:v>
                </c:pt>
                <c:pt idx="2888">
                  <c:v>28405.59</c:v>
                </c:pt>
                <c:pt idx="2889">
                  <c:v>29143.73</c:v>
                </c:pt>
                <c:pt idx="2890">
                  <c:v>29806.78</c:v>
                </c:pt>
                <c:pt idx="2891">
                  <c:v>30620.7</c:v>
                </c:pt>
                <c:pt idx="2892">
                  <c:v>31274.05</c:v>
                </c:pt>
                <c:pt idx="2932">
                  <c:v>28561.32</c:v>
                </c:pt>
                <c:pt idx="2933">
                  <c:v>29437.67</c:v>
                </c:pt>
                <c:pt idx="2934">
                  <c:v>30041.22</c:v>
                </c:pt>
                <c:pt idx="2935">
                  <c:v>30989.89</c:v>
                </c:pt>
                <c:pt idx="2936">
                  <c:v>31809.05</c:v>
                </c:pt>
                <c:pt idx="2937">
                  <c:v>32342.68</c:v>
                </c:pt>
                <c:pt idx="2938">
                  <c:v>34392.800000000003</c:v>
                </c:pt>
                <c:pt idx="2939">
                  <c:v>36343.769999999997</c:v>
                </c:pt>
                <c:pt idx="2940">
                  <c:v>36661.67</c:v>
                </c:pt>
                <c:pt idx="2941">
                  <c:v>39447.519999999997</c:v>
                </c:pt>
                <c:pt idx="2942">
                  <c:v>40207.339999999997</c:v>
                </c:pt>
                <c:pt idx="2943">
                  <c:v>41810.49</c:v>
                </c:pt>
                <c:pt idx="2944">
                  <c:v>44203.11</c:v>
                </c:pt>
                <c:pt idx="2945">
                  <c:v>45108.3</c:v>
                </c:pt>
                <c:pt idx="2946">
                  <c:v>45012.22</c:v>
                </c:pt>
                <c:pt idx="3093">
                  <c:v>7574.8190000000004</c:v>
                </c:pt>
                <c:pt idx="3094">
                  <c:v>8175.1540000000005</c:v>
                </c:pt>
                <c:pt idx="3095">
                  <c:v>7817.6779999999999</c:v>
                </c:pt>
                <c:pt idx="3096">
                  <c:v>8773.6299999999992</c:v>
                </c:pt>
                <c:pt idx="3097">
                  <c:v>9090.8230000000003</c:v>
                </c:pt>
                <c:pt idx="3098">
                  <c:v>9572.9940000000006</c:v>
                </c:pt>
                <c:pt idx="3099">
                  <c:v>9897.3629999999994</c:v>
                </c:pt>
                <c:pt idx="3100">
                  <c:v>10128.89</c:v>
                </c:pt>
                <c:pt idx="3101">
                  <c:v>10312.530000000001</c:v>
                </c:pt>
                <c:pt idx="3102">
                  <c:v>10070.36</c:v>
                </c:pt>
                <c:pt idx="3103">
                  <c:v>10489.27</c:v>
                </c:pt>
                <c:pt idx="3104">
                  <c:v>11040.69</c:v>
                </c:pt>
                <c:pt idx="3105">
                  <c:v>11481.25</c:v>
                </c:pt>
                <c:pt idx="3106">
                  <c:v>12023.11</c:v>
                </c:pt>
                <c:pt idx="3107">
                  <c:v>12723.22</c:v>
                </c:pt>
                <c:pt idx="3108">
                  <c:v>13370.4</c:v>
                </c:pt>
                <c:pt idx="3147">
                  <c:v>8908.5229999999992</c:v>
                </c:pt>
                <c:pt idx="3148">
                  <c:v>9561.4709999999995</c:v>
                </c:pt>
                <c:pt idx="3149">
                  <c:v>9994.2620000000006</c:v>
                </c:pt>
                <c:pt idx="3150">
                  <c:v>10605.41</c:v>
                </c:pt>
                <c:pt idx="3151">
                  <c:v>10917.44</c:v>
                </c:pt>
                <c:pt idx="3152">
                  <c:v>10616.52</c:v>
                </c:pt>
                <c:pt idx="3153">
                  <c:v>10100.11</c:v>
                </c:pt>
                <c:pt idx="3154">
                  <c:v>10052.19</c:v>
                </c:pt>
                <c:pt idx="3155">
                  <c:v>10522.03</c:v>
                </c:pt>
                <c:pt idx="3156">
                  <c:v>10862.71</c:v>
                </c:pt>
                <c:pt idx="3157">
                  <c:v>10856.86</c:v>
                </c:pt>
                <c:pt idx="3158">
                  <c:v>11457.8</c:v>
                </c:pt>
                <c:pt idx="3159">
                  <c:v>11886.96</c:v>
                </c:pt>
                <c:pt idx="3160">
                  <c:v>12170.95</c:v>
                </c:pt>
                <c:pt idx="3161">
                  <c:v>11922.09</c:v>
                </c:pt>
                <c:pt idx="3162">
                  <c:v>11589.05</c:v>
                </c:pt>
                <c:pt idx="3201">
                  <c:v>3755.5940000000001</c:v>
                </c:pt>
                <c:pt idx="3202">
                  <c:v>4335.4359999999997</c:v>
                </c:pt>
                <c:pt idx="3203">
                  <c:v>4676.8959999999997</c:v>
                </c:pt>
                <c:pt idx="3204">
                  <c:v>4929.1610000000001</c:v>
                </c:pt>
                <c:pt idx="3205">
                  <c:v>5263.3819999999996</c:v>
                </c:pt>
                <c:pt idx="3206">
                  <c:v>4834.7939999999999</c:v>
                </c:pt>
                <c:pt idx="3207">
                  <c:v>4911.2030000000004</c:v>
                </c:pt>
                <c:pt idx="3208">
                  <c:v>5231.7939999999999</c:v>
                </c:pt>
                <c:pt idx="3209">
                  <c:v>5436.9840000000004</c:v>
                </c:pt>
                <c:pt idx="3210">
                  <c:v>5552.7960000000003</c:v>
                </c:pt>
                <c:pt idx="3211">
                  <c:v>5683.48</c:v>
                </c:pt>
                <c:pt idx="3212">
                  <c:v>5524.2529999999997</c:v>
                </c:pt>
                <c:pt idx="3213">
                  <c:v>5739.5829999999996</c:v>
                </c:pt>
                <c:pt idx="3214">
                  <c:v>6274.8069999999998</c:v>
                </c:pt>
                <c:pt idx="3215">
                  <c:v>6334.2510000000002</c:v>
                </c:pt>
                <c:pt idx="3216">
                  <c:v>6565.7139999999999</c:v>
                </c:pt>
                <c:pt idx="3255">
                  <c:v>7923.2160000000003</c:v>
                </c:pt>
                <c:pt idx="3256">
                  <c:v>8456.1419999999998</c:v>
                </c:pt>
                <c:pt idx="3257">
                  <c:v>8912.4240000000009</c:v>
                </c:pt>
                <c:pt idx="3258">
                  <c:v>9275.2080000000005</c:v>
                </c:pt>
                <c:pt idx="3259">
                  <c:v>10572.61</c:v>
                </c:pt>
                <c:pt idx="3260">
                  <c:v>11310.51</c:v>
                </c:pt>
                <c:pt idx="3261">
                  <c:v>11020.24</c:v>
                </c:pt>
                <c:pt idx="3262">
                  <c:v>11376.77</c:v>
                </c:pt>
                <c:pt idx="3263">
                  <c:v>11440.35</c:v>
                </c:pt>
                <c:pt idx="3264">
                  <c:v>11747.47</c:v>
                </c:pt>
                <c:pt idx="3265">
                  <c:v>12189.83</c:v>
                </c:pt>
                <c:pt idx="3266">
                  <c:v>12107.15</c:v>
                </c:pt>
                <c:pt idx="3267">
                  <c:v>12281.64</c:v>
                </c:pt>
                <c:pt idx="3268">
                  <c:v>12528</c:v>
                </c:pt>
                <c:pt idx="3269">
                  <c:v>13167.05</c:v>
                </c:pt>
                <c:pt idx="3270">
                  <c:v>13556.28</c:v>
                </c:pt>
                <c:pt idx="3417">
                  <c:v>14774.31</c:v>
                </c:pt>
                <c:pt idx="3418">
                  <c:v>16351.11</c:v>
                </c:pt>
                <c:pt idx="3419">
                  <c:v>17835.14</c:v>
                </c:pt>
                <c:pt idx="3420">
                  <c:v>18852.38</c:v>
                </c:pt>
                <c:pt idx="3421">
                  <c:v>20129.560000000001</c:v>
                </c:pt>
                <c:pt idx="3422">
                  <c:v>19356.23</c:v>
                </c:pt>
                <c:pt idx="3423">
                  <c:v>21554.51</c:v>
                </c:pt>
                <c:pt idx="3424">
                  <c:v>22846.31</c:v>
                </c:pt>
                <c:pt idx="3425">
                  <c:v>23410.01</c:v>
                </c:pt>
                <c:pt idx="3426">
                  <c:v>23995.23</c:v>
                </c:pt>
                <c:pt idx="3427">
                  <c:v>23857.89</c:v>
                </c:pt>
                <c:pt idx="3428">
                  <c:v>23988.76</c:v>
                </c:pt>
                <c:pt idx="3429">
                  <c:v>25591.51</c:v>
                </c:pt>
                <c:pt idx="3430">
                  <c:v>26704.18</c:v>
                </c:pt>
                <c:pt idx="3431">
                  <c:v>27301.39</c:v>
                </c:pt>
                <c:pt idx="3432">
                  <c:v>27315.77</c:v>
                </c:pt>
                <c:pt idx="3623">
                  <c:v>6959.2169999999996</c:v>
                </c:pt>
                <c:pt idx="3624">
                  <c:v>7385.7070000000003</c:v>
                </c:pt>
                <c:pt idx="3625">
                  <c:v>7555.6639999999998</c:v>
                </c:pt>
                <c:pt idx="3626">
                  <c:v>7674.6120000000001</c:v>
                </c:pt>
                <c:pt idx="3627">
                  <c:v>7794.1390000000001</c:v>
                </c:pt>
                <c:pt idx="3628">
                  <c:v>7804.9539999999997</c:v>
                </c:pt>
                <c:pt idx="3629">
                  <c:v>7335.1530000000002</c:v>
                </c:pt>
                <c:pt idx="3630">
                  <c:v>7428.7550000000001</c:v>
                </c:pt>
                <c:pt idx="3631">
                  <c:v>7601.6170000000002</c:v>
                </c:pt>
                <c:pt idx="3632">
                  <c:v>8124.1769999999997</c:v>
                </c:pt>
                <c:pt idx="3633">
                  <c:v>8226.1849999999995</c:v>
                </c:pt>
                <c:pt idx="3634">
                  <c:v>8461.7250000000004</c:v>
                </c:pt>
                <c:pt idx="3635">
                  <c:v>9044.7479999999996</c:v>
                </c:pt>
                <c:pt idx="3636">
                  <c:v>9435.9290000000001</c:v>
                </c:pt>
                <c:pt idx="3637">
                  <c:v>9540.7029999999995</c:v>
                </c:pt>
                <c:pt idx="3638">
                  <c:v>9664.1080000000002</c:v>
                </c:pt>
                <c:pt idx="3678">
                  <c:v>22918.15</c:v>
                </c:pt>
                <c:pt idx="3679">
                  <c:v>24018.17</c:v>
                </c:pt>
                <c:pt idx="3680">
                  <c:v>23832.74</c:v>
                </c:pt>
                <c:pt idx="3681">
                  <c:v>24518.02</c:v>
                </c:pt>
                <c:pt idx="3682">
                  <c:v>25196.74</c:v>
                </c:pt>
                <c:pt idx="3683">
                  <c:v>28742.21</c:v>
                </c:pt>
                <c:pt idx="3684">
                  <c:v>31497.91</c:v>
                </c:pt>
                <c:pt idx="3685">
                  <c:v>32431.88</c:v>
                </c:pt>
                <c:pt idx="3686">
                  <c:v>33292.449999999997</c:v>
                </c:pt>
                <c:pt idx="3687">
                  <c:v>32626.11</c:v>
                </c:pt>
                <c:pt idx="3688">
                  <c:v>35304.559999999998</c:v>
                </c:pt>
                <c:pt idx="3689">
                  <c:v>37148.03</c:v>
                </c:pt>
                <c:pt idx="3690">
                  <c:v>39151.4</c:v>
                </c:pt>
                <c:pt idx="3691">
                  <c:v>40510.82</c:v>
                </c:pt>
                <c:pt idx="3692">
                  <c:v>41481.75</c:v>
                </c:pt>
                <c:pt idx="3731">
                  <c:v>21455.57</c:v>
                </c:pt>
                <c:pt idx="3732">
                  <c:v>21878.22</c:v>
                </c:pt>
                <c:pt idx="3733">
                  <c:v>20969.810000000001</c:v>
                </c:pt>
                <c:pt idx="3734">
                  <c:v>21654.93</c:v>
                </c:pt>
                <c:pt idx="3735">
                  <c:v>22383.94</c:v>
                </c:pt>
                <c:pt idx="3736">
                  <c:v>22519.26</c:v>
                </c:pt>
                <c:pt idx="3737">
                  <c:v>23440.880000000001</c:v>
                </c:pt>
                <c:pt idx="3738">
                  <c:v>24146.69</c:v>
                </c:pt>
                <c:pt idx="3739">
                  <c:v>25145.200000000001</c:v>
                </c:pt>
                <c:pt idx="3740">
                  <c:v>27719.040000000001</c:v>
                </c:pt>
                <c:pt idx="3741">
                  <c:v>28238.400000000001</c:v>
                </c:pt>
                <c:pt idx="3742">
                  <c:v>30019.17</c:v>
                </c:pt>
                <c:pt idx="3743">
                  <c:v>31686.15</c:v>
                </c:pt>
                <c:pt idx="3744">
                  <c:v>34117.660000000003</c:v>
                </c:pt>
                <c:pt idx="3745">
                  <c:v>34399.089999999997</c:v>
                </c:pt>
                <c:pt idx="3746">
                  <c:v>36171.370000000003</c:v>
                </c:pt>
                <c:pt idx="3848">
                  <c:v>7944.2879999999996</c:v>
                </c:pt>
                <c:pt idx="3849">
                  <c:v>7883.0959999999995</c:v>
                </c:pt>
                <c:pt idx="3850">
                  <c:v>8500.0450000000001</c:v>
                </c:pt>
                <c:pt idx="3851">
                  <c:v>8731.1280000000006</c:v>
                </c:pt>
                <c:pt idx="3852">
                  <c:v>9107.259</c:v>
                </c:pt>
                <c:pt idx="3853">
                  <c:v>8936.7739999999994</c:v>
                </c:pt>
                <c:pt idx="3854">
                  <c:v>8603.4889999999996</c:v>
                </c:pt>
                <c:pt idx="3855">
                  <c:v>9271.1049999999996</c:v>
                </c:pt>
                <c:pt idx="3856">
                  <c:v>9650.6350000000002</c:v>
                </c:pt>
                <c:pt idx="3857">
                  <c:v>9705.2649999999994</c:v>
                </c:pt>
                <c:pt idx="3858">
                  <c:v>9690.9290000000001</c:v>
                </c:pt>
                <c:pt idx="3859">
                  <c:v>10296.43</c:v>
                </c:pt>
                <c:pt idx="3860">
                  <c:v>10476.77</c:v>
                </c:pt>
                <c:pt idx="3861">
                  <c:v>10795.16</c:v>
                </c:pt>
                <c:pt idx="3862">
                  <c:v>11390.84</c:v>
                </c:pt>
                <c:pt idx="3863">
                  <c:v>11921.57</c:v>
                </c:pt>
                <c:pt idx="3904">
                  <c:v>2206.77</c:v>
                </c:pt>
                <c:pt idx="3905">
                  <c:v>2310.4160000000002</c:v>
                </c:pt>
                <c:pt idx="3906">
                  <c:v>2344.424</c:v>
                </c:pt>
                <c:pt idx="3907">
                  <c:v>2458.9140000000002</c:v>
                </c:pt>
                <c:pt idx="3908">
                  <c:v>2742.2489999999998</c:v>
                </c:pt>
                <c:pt idx="3909">
                  <c:v>2912.3229999999999</c:v>
                </c:pt>
                <c:pt idx="3910">
                  <c:v>2960.8330000000001</c:v>
                </c:pt>
                <c:pt idx="3911">
                  <c:v>3030.386</c:v>
                </c:pt>
                <c:pt idx="3912">
                  <c:v>3221.6660000000002</c:v>
                </c:pt>
                <c:pt idx="3913">
                  <c:v>3384.0129999999999</c:v>
                </c:pt>
                <c:pt idx="3914">
                  <c:v>3528.4479999999999</c:v>
                </c:pt>
                <c:pt idx="3915">
                  <c:v>3601.346</c:v>
                </c:pt>
                <c:pt idx="3916">
                  <c:v>3654.8270000000002</c:v>
                </c:pt>
                <c:pt idx="3917">
                  <c:v>3733.3580000000002</c:v>
                </c:pt>
                <c:pt idx="4010">
                  <c:v>22719.98</c:v>
                </c:pt>
                <c:pt idx="4011">
                  <c:v>22884.01</c:v>
                </c:pt>
                <c:pt idx="4012">
                  <c:v>22827.43</c:v>
                </c:pt>
                <c:pt idx="4013">
                  <c:v>22147.439999999999</c:v>
                </c:pt>
                <c:pt idx="4014">
                  <c:v>23097.96</c:v>
                </c:pt>
                <c:pt idx="4015">
                  <c:v>23542.41</c:v>
                </c:pt>
                <c:pt idx="4016">
                  <c:v>26271.5</c:v>
                </c:pt>
                <c:pt idx="4017">
                  <c:v>27313.69</c:v>
                </c:pt>
                <c:pt idx="4018">
                  <c:v>27898.26</c:v>
                </c:pt>
                <c:pt idx="4019">
                  <c:v>28917.65</c:v>
                </c:pt>
                <c:pt idx="4020">
                  <c:v>29296.66</c:v>
                </c:pt>
                <c:pt idx="4021">
                  <c:v>31383.61</c:v>
                </c:pt>
                <c:pt idx="4022">
                  <c:v>32338.080000000002</c:v>
                </c:pt>
                <c:pt idx="4023">
                  <c:v>32938.99</c:v>
                </c:pt>
                <c:pt idx="4024">
                  <c:v>33470.79</c:v>
                </c:pt>
                <c:pt idx="4025">
                  <c:v>34499.56</c:v>
                </c:pt>
                <c:pt idx="4064">
                  <c:v>3093.6689999999999</c:v>
                </c:pt>
                <c:pt idx="4065">
                  <c:v>3268.5479999999998</c:v>
                </c:pt>
                <c:pt idx="4066">
                  <c:v>3269.8919999999998</c:v>
                </c:pt>
                <c:pt idx="4067">
                  <c:v>3351.038</c:v>
                </c:pt>
                <c:pt idx="4068">
                  <c:v>3480.1010000000001</c:v>
                </c:pt>
                <c:pt idx="4069">
                  <c:v>3585.3739999999998</c:v>
                </c:pt>
                <c:pt idx="4070">
                  <c:v>3697.0169999999998</c:v>
                </c:pt>
                <c:pt idx="4071">
                  <c:v>3783.3539999999998</c:v>
                </c:pt>
                <c:pt idx="4072">
                  <c:v>4009.6080000000002</c:v>
                </c:pt>
                <c:pt idx="4073">
                  <c:v>4254.5789999999997</c:v>
                </c:pt>
                <c:pt idx="4074">
                  <c:v>4254.6760000000004</c:v>
                </c:pt>
                <c:pt idx="4075">
                  <c:v>4329.1109999999999</c:v>
                </c:pt>
                <c:pt idx="4076">
                  <c:v>4627.22</c:v>
                </c:pt>
                <c:pt idx="4077">
                  <c:v>4715.6589999999997</c:v>
                </c:pt>
                <c:pt idx="4078">
                  <c:v>4936.0050000000001</c:v>
                </c:pt>
                <c:pt idx="4079">
                  <c:v>5242.0720000000001</c:v>
                </c:pt>
                <c:pt idx="4162">
                  <c:v>14438.01</c:v>
                </c:pt>
                <c:pt idx="4163">
                  <c:v>14385.3</c:v>
                </c:pt>
                <c:pt idx="4164">
                  <c:v>14486.79</c:v>
                </c:pt>
                <c:pt idx="4165">
                  <c:v>14631</c:v>
                </c:pt>
                <c:pt idx="4166">
                  <c:v>14888.81</c:v>
                </c:pt>
                <c:pt idx="4167">
                  <c:v>14895.71</c:v>
                </c:pt>
                <c:pt idx="4168">
                  <c:v>16151.62</c:v>
                </c:pt>
                <c:pt idx="4169">
                  <c:v>15430.61</c:v>
                </c:pt>
                <c:pt idx="4170">
                  <c:v>15771.07</c:v>
                </c:pt>
                <c:pt idx="4171">
                  <c:v>16286.7</c:v>
                </c:pt>
                <c:pt idx="4172">
                  <c:v>16704.12</c:v>
                </c:pt>
                <c:pt idx="4173">
                  <c:v>17343.37</c:v>
                </c:pt>
                <c:pt idx="4174">
                  <c:v>17101.37</c:v>
                </c:pt>
                <c:pt idx="4175">
                  <c:v>18224.169999999998</c:v>
                </c:pt>
                <c:pt idx="4176">
                  <c:v>18664.03</c:v>
                </c:pt>
                <c:pt idx="4177">
                  <c:v>19650.13</c:v>
                </c:pt>
                <c:pt idx="4387">
                  <c:v>4189.5</c:v>
                </c:pt>
                <c:pt idx="4388">
                  <c:v>4474.0469999999996</c:v>
                </c:pt>
                <c:pt idx="4389">
                  <c:v>4803.817</c:v>
                </c:pt>
                <c:pt idx="4390">
                  <c:v>4989.424</c:v>
                </c:pt>
                <c:pt idx="4391">
                  <c:v>5206.8019999999997</c:v>
                </c:pt>
                <c:pt idx="4392">
                  <c:v>5214.509</c:v>
                </c:pt>
                <c:pt idx="4393">
                  <c:v>5425.5889999999999</c:v>
                </c:pt>
                <c:pt idx="4394">
                  <c:v>5290.6540000000005</c:v>
                </c:pt>
                <c:pt idx="4395">
                  <c:v>5404.6220000000003</c:v>
                </c:pt>
                <c:pt idx="4396">
                  <c:v>5256.29</c:v>
                </c:pt>
                <c:pt idx="4397">
                  <c:v>5340.2659999999996</c:v>
                </c:pt>
                <c:pt idx="4398">
                  <c:v>5460.0339999999997</c:v>
                </c:pt>
                <c:pt idx="4399">
                  <c:v>5760.1350000000002</c:v>
                </c:pt>
                <c:pt idx="4400">
                  <c:v>5862.0420000000004</c:v>
                </c:pt>
                <c:pt idx="4401">
                  <c:v>6002.35</c:v>
                </c:pt>
                <c:pt idx="4402">
                  <c:v>6369.7740000000003</c:v>
                </c:pt>
                <c:pt idx="4549">
                  <c:v>2973.5120000000002</c:v>
                </c:pt>
                <c:pt idx="4550">
                  <c:v>3245.1410000000001</c:v>
                </c:pt>
                <c:pt idx="4551">
                  <c:v>3461.41</c:v>
                </c:pt>
                <c:pt idx="4552">
                  <c:v>3467.33</c:v>
                </c:pt>
                <c:pt idx="4553">
                  <c:v>3540.6909999999998</c:v>
                </c:pt>
                <c:pt idx="4554">
                  <c:v>3523.8780000000002</c:v>
                </c:pt>
                <c:pt idx="4555">
                  <c:v>3618.84</c:v>
                </c:pt>
                <c:pt idx="4556">
                  <c:v>3726.9009999999998</c:v>
                </c:pt>
                <c:pt idx="4557">
                  <c:v>3522.145</c:v>
                </c:pt>
                <c:pt idx="4558">
                  <c:v>3744.5149999999999</c:v>
                </c:pt>
                <c:pt idx="4559">
                  <c:v>4039.7530000000002</c:v>
                </c:pt>
                <c:pt idx="4560">
                  <c:v>4108.6840000000002</c:v>
                </c:pt>
                <c:pt idx="4561">
                  <c:v>3965.0909999999999</c:v>
                </c:pt>
                <c:pt idx="4562">
                  <c:v>3693.1689999999999</c:v>
                </c:pt>
                <c:pt idx="4563">
                  <c:v>3717.0619999999999</c:v>
                </c:pt>
                <c:pt idx="4564">
                  <c:v>3763.9920000000002</c:v>
                </c:pt>
                <c:pt idx="4603">
                  <c:v>1705.587</c:v>
                </c:pt>
                <c:pt idx="4604">
                  <c:v>1700.1030000000001</c:v>
                </c:pt>
                <c:pt idx="4605">
                  <c:v>1905.7670000000001</c:v>
                </c:pt>
                <c:pt idx="4606">
                  <c:v>1959.729</c:v>
                </c:pt>
                <c:pt idx="4607">
                  <c:v>2024.5989999999999</c:v>
                </c:pt>
                <c:pt idx="4608">
                  <c:v>2077.3220000000001</c:v>
                </c:pt>
                <c:pt idx="4609">
                  <c:v>2247.3420000000001</c:v>
                </c:pt>
                <c:pt idx="4610">
                  <c:v>2410.252</c:v>
                </c:pt>
                <c:pt idx="4611">
                  <c:v>2677.8139999999999</c:v>
                </c:pt>
                <c:pt idx="4612">
                  <c:v>2874.57</c:v>
                </c:pt>
                <c:pt idx="4613">
                  <c:v>2914.431</c:v>
                </c:pt>
                <c:pt idx="4614">
                  <c:v>3134.4560000000001</c:v>
                </c:pt>
                <c:pt idx="4615">
                  <c:v>3456.7190000000001</c:v>
                </c:pt>
                <c:pt idx="4616">
                  <c:v>3518.337</c:v>
                </c:pt>
                <c:pt idx="4617">
                  <c:v>3829.8240000000001</c:v>
                </c:pt>
                <c:pt idx="4618">
                  <c:v>4077.3049999999998</c:v>
                </c:pt>
                <c:pt idx="4657">
                  <c:v>5047.0050000000001</c:v>
                </c:pt>
                <c:pt idx="4658">
                  <c:v>5180.8029999999999</c:v>
                </c:pt>
                <c:pt idx="4659">
                  <c:v>5292.3090000000002</c:v>
                </c:pt>
                <c:pt idx="4660">
                  <c:v>5472.9889999999996</c:v>
                </c:pt>
                <c:pt idx="4661">
                  <c:v>5679.79</c:v>
                </c:pt>
                <c:pt idx="4662">
                  <c:v>5926.2460000000001</c:v>
                </c:pt>
                <c:pt idx="4663">
                  <c:v>6032.0919999999996</c:v>
                </c:pt>
                <c:pt idx="4664">
                  <c:v>6385.6909999999998</c:v>
                </c:pt>
                <c:pt idx="4665">
                  <c:v>6758.2709999999997</c:v>
                </c:pt>
                <c:pt idx="4666">
                  <c:v>6354.6959999999999</c:v>
                </c:pt>
                <c:pt idx="4667">
                  <c:v>6534.1319999999996</c:v>
                </c:pt>
                <c:pt idx="4668">
                  <c:v>6942.8890000000001</c:v>
                </c:pt>
                <c:pt idx="4669">
                  <c:v>7333.2290000000003</c:v>
                </c:pt>
                <c:pt idx="4670">
                  <c:v>7500.6909999999998</c:v>
                </c:pt>
                <c:pt idx="4671">
                  <c:v>7678.8209999999999</c:v>
                </c:pt>
                <c:pt idx="4672">
                  <c:v>7838.97</c:v>
                </c:pt>
                <c:pt idx="4711">
                  <c:v>60178.92</c:v>
                </c:pt>
                <c:pt idx="4712">
                  <c:v>64512.33</c:v>
                </c:pt>
                <c:pt idx="4713">
                  <c:v>63580.34</c:v>
                </c:pt>
                <c:pt idx="4714">
                  <c:v>62828.82</c:v>
                </c:pt>
                <c:pt idx="4715">
                  <c:v>63919.09</c:v>
                </c:pt>
                <c:pt idx="4716">
                  <c:v>66245.95</c:v>
                </c:pt>
                <c:pt idx="4717">
                  <c:v>70318.52</c:v>
                </c:pt>
                <c:pt idx="4718">
                  <c:v>72034.63</c:v>
                </c:pt>
                <c:pt idx="4719">
                  <c:v>74348.33</c:v>
                </c:pt>
                <c:pt idx="4720">
                  <c:v>78343.399999999994</c:v>
                </c:pt>
                <c:pt idx="4721">
                  <c:v>79438.070000000007</c:v>
                </c:pt>
                <c:pt idx="4722">
                  <c:v>81017.440000000002</c:v>
                </c:pt>
                <c:pt idx="4723">
                  <c:v>82981.039999999994</c:v>
                </c:pt>
                <c:pt idx="4724">
                  <c:v>83127.570000000007</c:v>
                </c:pt>
                <c:pt idx="4725">
                  <c:v>85201.52</c:v>
                </c:pt>
                <c:pt idx="4726">
                  <c:v>85733.53</c:v>
                </c:pt>
                <c:pt idx="4765">
                  <c:v>12333.02</c:v>
                </c:pt>
                <c:pt idx="4766">
                  <c:v>13093.5</c:v>
                </c:pt>
                <c:pt idx="4767">
                  <c:v>13083.73</c:v>
                </c:pt>
                <c:pt idx="4768">
                  <c:v>13513.65</c:v>
                </c:pt>
                <c:pt idx="4769">
                  <c:v>14379.92</c:v>
                </c:pt>
                <c:pt idx="4770">
                  <c:v>16162.45</c:v>
                </c:pt>
                <c:pt idx="4771">
                  <c:v>17445.02</c:v>
                </c:pt>
                <c:pt idx="4772">
                  <c:v>17443.21</c:v>
                </c:pt>
                <c:pt idx="4773">
                  <c:v>17216.66</c:v>
                </c:pt>
                <c:pt idx="4774">
                  <c:v>17632.5</c:v>
                </c:pt>
                <c:pt idx="4775">
                  <c:v>18150.38</c:v>
                </c:pt>
                <c:pt idx="4776">
                  <c:v>19238.169999999998</c:v>
                </c:pt>
                <c:pt idx="4777">
                  <c:v>19483.16</c:v>
                </c:pt>
                <c:pt idx="4778">
                  <c:v>21211.13</c:v>
                </c:pt>
                <c:pt idx="4779">
                  <c:v>21386.07</c:v>
                </c:pt>
                <c:pt idx="4780">
                  <c:v>21687.29</c:v>
                </c:pt>
                <c:pt idx="4821">
                  <c:v>37397.31</c:v>
                </c:pt>
                <c:pt idx="4822">
                  <c:v>39375.839999999997</c:v>
                </c:pt>
                <c:pt idx="4823">
                  <c:v>39524.949999999997</c:v>
                </c:pt>
                <c:pt idx="4824">
                  <c:v>42302.57</c:v>
                </c:pt>
                <c:pt idx="4825">
                  <c:v>44308.29</c:v>
                </c:pt>
                <c:pt idx="4826">
                  <c:v>44403.59</c:v>
                </c:pt>
                <c:pt idx="4827">
                  <c:v>46239.63</c:v>
                </c:pt>
                <c:pt idx="4828">
                  <c:v>45868.89</c:v>
                </c:pt>
                <c:pt idx="4829">
                  <c:v>51391.4</c:v>
                </c:pt>
                <c:pt idx="4830">
                  <c:v>50624.82</c:v>
                </c:pt>
                <c:pt idx="4831">
                  <c:v>52071.32</c:v>
                </c:pt>
                <c:pt idx="4832">
                  <c:v>52889.71</c:v>
                </c:pt>
                <c:pt idx="4833">
                  <c:v>53970.28</c:v>
                </c:pt>
                <c:pt idx="4834">
                  <c:v>52921.4</c:v>
                </c:pt>
                <c:pt idx="4873">
                  <c:v>1872.357</c:v>
                </c:pt>
                <c:pt idx="4874">
                  <c:v>2018.079</c:v>
                </c:pt>
                <c:pt idx="4875">
                  <c:v>2175.94</c:v>
                </c:pt>
                <c:pt idx="4876">
                  <c:v>2254.4</c:v>
                </c:pt>
                <c:pt idx="4877">
                  <c:v>2356.1149999999998</c:v>
                </c:pt>
                <c:pt idx="4878">
                  <c:v>2324.703</c:v>
                </c:pt>
                <c:pt idx="4879">
                  <c:v>2468.8829999999998</c:v>
                </c:pt>
                <c:pt idx="4880">
                  <c:v>2649.33</c:v>
                </c:pt>
                <c:pt idx="4881">
                  <c:v>2735.8879999999999</c:v>
                </c:pt>
                <c:pt idx="4882">
                  <c:v>2839.337</c:v>
                </c:pt>
                <c:pt idx="4883">
                  <c:v>3071.1019999999999</c:v>
                </c:pt>
                <c:pt idx="4884">
                  <c:v>3060.9059999999999</c:v>
                </c:pt>
                <c:pt idx="4885">
                  <c:v>3251.3339999999998</c:v>
                </c:pt>
                <c:pt idx="4886">
                  <c:v>3361.94</c:v>
                </c:pt>
                <c:pt idx="4887">
                  <c:v>3479.6030000000001</c:v>
                </c:pt>
                <c:pt idx="4888">
                  <c:v>3542.69</c:v>
                </c:pt>
                <c:pt idx="4927">
                  <c:v>3450.9119999999998</c:v>
                </c:pt>
                <c:pt idx="4928">
                  <c:v>4037.3690000000001</c:v>
                </c:pt>
                <c:pt idx="4929">
                  <c:v>4320.4170000000004</c:v>
                </c:pt>
                <c:pt idx="4930">
                  <c:v>4654.0309999999999</c:v>
                </c:pt>
                <c:pt idx="4931">
                  <c:v>4731.8900000000003</c:v>
                </c:pt>
                <c:pt idx="4932">
                  <c:v>4454.8540000000003</c:v>
                </c:pt>
                <c:pt idx="4933">
                  <c:v>4470.7759999999998</c:v>
                </c:pt>
                <c:pt idx="4934">
                  <c:v>4893.7730000000001</c:v>
                </c:pt>
                <c:pt idx="4935">
                  <c:v>5235.4930000000004</c:v>
                </c:pt>
                <c:pt idx="4936">
                  <c:v>5159.2510000000002</c:v>
                </c:pt>
                <c:pt idx="4937">
                  <c:v>5496.3230000000003</c:v>
                </c:pt>
                <c:pt idx="4938">
                  <c:v>5667.5349999999999</c:v>
                </c:pt>
                <c:pt idx="4939">
                  <c:v>6079.2979999999998</c:v>
                </c:pt>
                <c:pt idx="4940">
                  <c:v>6371.2809999999999</c:v>
                </c:pt>
                <c:pt idx="4941">
                  <c:v>6696.6350000000002</c:v>
                </c:pt>
                <c:pt idx="4942">
                  <c:v>7271.5770000000002</c:v>
                </c:pt>
                <c:pt idx="4982">
                  <c:v>5531.9769999999999</c:v>
                </c:pt>
                <c:pt idx="4983">
                  <c:v>5630.9639999999999</c:v>
                </c:pt>
                <c:pt idx="4984">
                  <c:v>6047.1139999999996</c:v>
                </c:pt>
                <c:pt idx="4985">
                  <c:v>6418.6980000000003</c:v>
                </c:pt>
                <c:pt idx="4986">
                  <c:v>6644.56</c:v>
                </c:pt>
                <c:pt idx="4987">
                  <c:v>6912.241</c:v>
                </c:pt>
                <c:pt idx="4988">
                  <c:v>7279.049</c:v>
                </c:pt>
                <c:pt idx="4989">
                  <c:v>8548.35</c:v>
                </c:pt>
                <c:pt idx="4990">
                  <c:v>8850.1620000000003</c:v>
                </c:pt>
                <c:pt idx="4991">
                  <c:v>10543.9</c:v>
                </c:pt>
                <c:pt idx="4992">
                  <c:v>9900.0439999999999</c:v>
                </c:pt>
                <c:pt idx="4993">
                  <c:v>10226.92</c:v>
                </c:pt>
                <c:pt idx="4994">
                  <c:v>10563.1</c:v>
                </c:pt>
                <c:pt idx="4995">
                  <c:v>10833.76</c:v>
                </c:pt>
                <c:pt idx="4996">
                  <c:v>10956.97</c:v>
                </c:pt>
                <c:pt idx="5036">
                  <c:v>4704.0429999999997</c:v>
                </c:pt>
                <c:pt idx="5037">
                  <c:v>4749.7619999999997</c:v>
                </c:pt>
                <c:pt idx="5038">
                  <c:v>4786.9560000000001</c:v>
                </c:pt>
                <c:pt idx="5039">
                  <c:v>4818.4489999999996</c:v>
                </c:pt>
                <c:pt idx="5040">
                  <c:v>4842.9949999999999</c:v>
                </c:pt>
                <c:pt idx="5041">
                  <c:v>4827.87</c:v>
                </c:pt>
                <c:pt idx="5042">
                  <c:v>4666.6080000000002</c:v>
                </c:pt>
                <c:pt idx="5089">
                  <c:v>16831.009999999998</c:v>
                </c:pt>
                <c:pt idx="5090">
                  <c:v>17171.939999999999</c:v>
                </c:pt>
                <c:pt idx="5091">
                  <c:v>18735.560000000001</c:v>
                </c:pt>
                <c:pt idx="5092">
                  <c:v>19433.490000000002</c:v>
                </c:pt>
                <c:pt idx="5093">
                  <c:v>19851.509999999998</c:v>
                </c:pt>
                <c:pt idx="5094">
                  <c:v>20952.419999999998</c:v>
                </c:pt>
                <c:pt idx="5095">
                  <c:v>23930.67</c:v>
                </c:pt>
                <c:pt idx="5096">
                  <c:v>24609.42</c:v>
                </c:pt>
                <c:pt idx="5097">
                  <c:v>25801.99</c:v>
                </c:pt>
                <c:pt idx="5098">
                  <c:v>26473.03</c:v>
                </c:pt>
                <c:pt idx="5099">
                  <c:v>27692.35</c:v>
                </c:pt>
                <c:pt idx="5100">
                  <c:v>29122.5</c:v>
                </c:pt>
                <c:pt idx="5101">
                  <c:v>30222.43</c:v>
                </c:pt>
                <c:pt idx="5102">
                  <c:v>31159.29</c:v>
                </c:pt>
                <c:pt idx="5103">
                  <c:v>31553.74</c:v>
                </c:pt>
                <c:pt idx="5104">
                  <c:v>32211.64</c:v>
                </c:pt>
                <c:pt idx="5143">
                  <c:v>33817.660000000003</c:v>
                </c:pt>
                <c:pt idx="5144">
                  <c:v>35230.06</c:v>
                </c:pt>
                <c:pt idx="5145">
                  <c:v>35719.29</c:v>
                </c:pt>
                <c:pt idx="5146">
                  <c:v>39639.43</c:v>
                </c:pt>
                <c:pt idx="5147">
                  <c:v>40913.019999999997</c:v>
                </c:pt>
                <c:pt idx="5148">
                  <c:v>39663.519999999997</c:v>
                </c:pt>
                <c:pt idx="5149">
                  <c:v>40961.39</c:v>
                </c:pt>
                <c:pt idx="5150">
                  <c:v>41753.35</c:v>
                </c:pt>
                <c:pt idx="5151">
                  <c:v>39254.21</c:v>
                </c:pt>
                <c:pt idx="5152">
                  <c:v>39288.86</c:v>
                </c:pt>
                <c:pt idx="5153">
                  <c:v>40264.97</c:v>
                </c:pt>
                <c:pt idx="5154">
                  <c:v>51638.76</c:v>
                </c:pt>
                <c:pt idx="5155">
                  <c:v>52692.66</c:v>
                </c:pt>
                <c:pt idx="5156">
                  <c:v>46423.92</c:v>
                </c:pt>
                <c:pt idx="5157">
                  <c:v>49105.31</c:v>
                </c:pt>
                <c:pt idx="5158">
                  <c:v>50344.22</c:v>
                </c:pt>
                <c:pt idx="5197">
                  <c:v>16697.13</c:v>
                </c:pt>
                <c:pt idx="5198">
                  <c:v>16980.3</c:v>
                </c:pt>
                <c:pt idx="5199">
                  <c:v>16557.740000000002</c:v>
                </c:pt>
                <c:pt idx="5200">
                  <c:v>17115.45</c:v>
                </c:pt>
                <c:pt idx="5201">
                  <c:v>18379.560000000001</c:v>
                </c:pt>
                <c:pt idx="5202">
                  <c:v>18922.34</c:v>
                </c:pt>
                <c:pt idx="5203">
                  <c:v>19631.439999999999</c:v>
                </c:pt>
                <c:pt idx="5204">
                  <c:v>20152.84</c:v>
                </c:pt>
                <c:pt idx="5205">
                  <c:v>20268.23</c:v>
                </c:pt>
                <c:pt idx="5206">
                  <c:v>21139.02</c:v>
                </c:pt>
                <c:pt idx="5207">
                  <c:v>21521.15</c:v>
                </c:pt>
                <c:pt idx="5208">
                  <c:v>21140.41</c:v>
                </c:pt>
                <c:pt idx="5209">
                  <c:v>21753.1</c:v>
                </c:pt>
                <c:pt idx="5210">
                  <c:v>22219.11</c:v>
                </c:pt>
                <c:pt idx="5211">
                  <c:v>22169.86</c:v>
                </c:pt>
                <c:pt idx="5212">
                  <c:v>23289.91</c:v>
                </c:pt>
                <c:pt idx="5251">
                  <c:v>9062.89</c:v>
                </c:pt>
                <c:pt idx="5252">
                  <c:v>9626.8259999999991</c:v>
                </c:pt>
                <c:pt idx="5253">
                  <c:v>10007.120000000001</c:v>
                </c:pt>
                <c:pt idx="5254">
                  <c:v>10126.44</c:v>
                </c:pt>
                <c:pt idx="5255">
                  <c:v>9941.1039999999994</c:v>
                </c:pt>
                <c:pt idx="5256">
                  <c:v>10331.81</c:v>
                </c:pt>
                <c:pt idx="5257">
                  <c:v>10162.19</c:v>
                </c:pt>
                <c:pt idx="5258">
                  <c:v>9975.7980000000007</c:v>
                </c:pt>
                <c:pt idx="5259">
                  <c:v>11136</c:v>
                </c:pt>
                <c:pt idx="5260">
                  <c:v>11290.06</c:v>
                </c:pt>
                <c:pt idx="5261">
                  <c:v>11577.36</c:v>
                </c:pt>
                <c:pt idx="5262">
                  <c:v>11624.38</c:v>
                </c:pt>
                <c:pt idx="5263">
                  <c:v>11614.04</c:v>
                </c:pt>
                <c:pt idx="5264">
                  <c:v>11826.93</c:v>
                </c:pt>
                <c:pt idx="5265">
                  <c:v>11892.5</c:v>
                </c:pt>
                <c:pt idx="5266">
                  <c:v>12117.32</c:v>
                </c:pt>
                <c:pt idx="5305">
                  <c:v>33985.69</c:v>
                </c:pt>
                <c:pt idx="5306">
                  <c:v>33805.57</c:v>
                </c:pt>
                <c:pt idx="5307">
                  <c:v>33092.269999999997</c:v>
                </c:pt>
                <c:pt idx="5308">
                  <c:v>33460.769999999997</c:v>
                </c:pt>
                <c:pt idx="5309">
                  <c:v>33238.269999999997</c:v>
                </c:pt>
                <c:pt idx="5310">
                  <c:v>35221.26</c:v>
                </c:pt>
                <c:pt idx="5311">
                  <c:v>37166.449999999997</c:v>
                </c:pt>
                <c:pt idx="5312">
                  <c:v>36041.93</c:v>
                </c:pt>
                <c:pt idx="5313">
                  <c:v>38275.22</c:v>
                </c:pt>
                <c:pt idx="5314">
                  <c:v>37892.449999999997</c:v>
                </c:pt>
                <c:pt idx="5315">
                  <c:v>41234.22</c:v>
                </c:pt>
                <c:pt idx="5316">
                  <c:v>47643.5</c:v>
                </c:pt>
                <c:pt idx="5317">
                  <c:v>48654.45</c:v>
                </c:pt>
                <c:pt idx="5318">
                  <c:v>50259.17</c:v>
                </c:pt>
                <c:pt idx="5319">
                  <c:v>52016.63</c:v>
                </c:pt>
                <c:pt idx="5320">
                  <c:v>53180.89</c:v>
                </c:pt>
                <c:pt idx="5359">
                  <c:v>15355.35</c:v>
                </c:pt>
                <c:pt idx="5360">
                  <c:v>15241.93</c:v>
                </c:pt>
                <c:pt idx="5361">
                  <c:v>16418.32</c:v>
                </c:pt>
                <c:pt idx="5362">
                  <c:v>17810.12</c:v>
                </c:pt>
                <c:pt idx="5363">
                  <c:v>18466.849999999999</c:v>
                </c:pt>
                <c:pt idx="5364">
                  <c:v>18983.689999999999</c:v>
                </c:pt>
                <c:pt idx="5365">
                  <c:v>19727.099999999999</c:v>
                </c:pt>
                <c:pt idx="5366">
                  <c:v>19489.689999999999</c:v>
                </c:pt>
                <c:pt idx="5367">
                  <c:v>19658.57</c:v>
                </c:pt>
                <c:pt idx="5368">
                  <c:v>20422.310000000001</c:v>
                </c:pt>
                <c:pt idx="5369">
                  <c:v>21138.47</c:v>
                </c:pt>
                <c:pt idx="5370">
                  <c:v>20477.560000000001</c:v>
                </c:pt>
                <c:pt idx="5371">
                  <c:v>21192.79</c:v>
                </c:pt>
                <c:pt idx="5372">
                  <c:v>21478.07</c:v>
                </c:pt>
                <c:pt idx="5373">
                  <c:v>22421.11</c:v>
                </c:pt>
                <c:pt idx="5374">
                  <c:v>23161.45</c:v>
                </c:pt>
                <c:pt idx="5416">
                  <c:v>6303.2240000000002</c:v>
                </c:pt>
                <c:pt idx="5417">
                  <c:v>7360.4780000000001</c:v>
                </c:pt>
                <c:pt idx="5418">
                  <c:v>7915.9579999999996</c:v>
                </c:pt>
                <c:pt idx="5419">
                  <c:v>8302.4689999999991</c:v>
                </c:pt>
                <c:pt idx="5420">
                  <c:v>8569.6530000000002</c:v>
                </c:pt>
                <c:pt idx="5421">
                  <c:v>8632.2960000000003</c:v>
                </c:pt>
                <c:pt idx="5422">
                  <c:v>8366.82</c:v>
                </c:pt>
                <c:pt idx="5423">
                  <c:v>9129.0159999999996</c:v>
                </c:pt>
                <c:pt idx="5424">
                  <c:v>10203.75</c:v>
                </c:pt>
                <c:pt idx="5425">
                  <c:v>10151.629999999999</c:v>
                </c:pt>
                <c:pt idx="5426">
                  <c:v>10549.38</c:v>
                </c:pt>
                <c:pt idx="5427">
                  <c:v>10879.63</c:v>
                </c:pt>
                <c:pt idx="5428">
                  <c:v>10898.38</c:v>
                </c:pt>
                <c:pt idx="5467">
                  <c:v>1714.73</c:v>
                </c:pt>
                <c:pt idx="5468">
                  <c:v>1738.1320000000001</c:v>
                </c:pt>
                <c:pt idx="5469">
                  <c:v>1821.383</c:v>
                </c:pt>
                <c:pt idx="5470">
                  <c:v>1744.739</c:v>
                </c:pt>
                <c:pt idx="5471">
                  <c:v>1726.2809999999999</c:v>
                </c:pt>
                <c:pt idx="5472">
                  <c:v>1774.2449999999999</c:v>
                </c:pt>
                <c:pt idx="5473">
                  <c:v>1734.796</c:v>
                </c:pt>
                <c:pt idx="5474">
                  <c:v>1795.067</c:v>
                </c:pt>
                <c:pt idx="5475">
                  <c:v>1867.298</c:v>
                </c:pt>
                <c:pt idx="5476">
                  <c:v>1914.039</c:v>
                </c:pt>
                <c:pt idx="5477">
                  <c:v>2013.954</c:v>
                </c:pt>
                <c:pt idx="5478">
                  <c:v>2168.4960000000001</c:v>
                </c:pt>
                <c:pt idx="5479">
                  <c:v>2266.8670000000002</c:v>
                </c:pt>
                <c:pt idx="5480">
                  <c:v>2364.2840000000001</c:v>
                </c:pt>
                <c:pt idx="5481">
                  <c:v>2451.1880000000001</c:v>
                </c:pt>
                <c:pt idx="5482">
                  <c:v>2507.788</c:v>
                </c:pt>
                <c:pt idx="5575">
                  <c:v>25251.73</c:v>
                </c:pt>
                <c:pt idx="5576">
                  <c:v>26550.52</c:v>
                </c:pt>
                <c:pt idx="5577">
                  <c:v>25926.080000000002</c:v>
                </c:pt>
                <c:pt idx="5578">
                  <c:v>28467.47</c:v>
                </c:pt>
                <c:pt idx="5579">
                  <c:v>27914.79</c:v>
                </c:pt>
                <c:pt idx="5580">
                  <c:v>28873.200000000001</c:v>
                </c:pt>
                <c:pt idx="5581">
                  <c:v>29567.01</c:v>
                </c:pt>
                <c:pt idx="5582">
                  <c:v>30797.71</c:v>
                </c:pt>
                <c:pt idx="5583">
                  <c:v>31090.21</c:v>
                </c:pt>
                <c:pt idx="5584">
                  <c:v>32008.7</c:v>
                </c:pt>
                <c:pt idx="5585">
                  <c:v>32428.38</c:v>
                </c:pt>
                <c:pt idx="5586">
                  <c:v>34334.300000000003</c:v>
                </c:pt>
                <c:pt idx="5587">
                  <c:v>35623.83</c:v>
                </c:pt>
                <c:pt idx="5588">
                  <c:v>37440.28</c:v>
                </c:pt>
                <c:pt idx="5589">
                  <c:v>38439.68</c:v>
                </c:pt>
                <c:pt idx="5590">
                  <c:v>40730.78</c:v>
                </c:pt>
                <c:pt idx="5684">
                  <c:v>23685.84</c:v>
                </c:pt>
                <c:pt idx="5685">
                  <c:v>23243.94</c:v>
                </c:pt>
                <c:pt idx="5686">
                  <c:v>23944.87</c:v>
                </c:pt>
                <c:pt idx="5687">
                  <c:v>25403.47</c:v>
                </c:pt>
                <c:pt idx="5688">
                  <c:v>25575.87</c:v>
                </c:pt>
                <c:pt idx="5689">
                  <c:v>24994.39</c:v>
                </c:pt>
                <c:pt idx="5690">
                  <c:v>23877.919999999998</c:v>
                </c:pt>
                <c:pt idx="5691">
                  <c:v>24498.17</c:v>
                </c:pt>
                <c:pt idx="5692">
                  <c:v>23280.52</c:v>
                </c:pt>
                <c:pt idx="5693">
                  <c:v>23761.18</c:v>
                </c:pt>
                <c:pt idx="5694">
                  <c:v>24754.47</c:v>
                </c:pt>
                <c:pt idx="5695">
                  <c:v>24909.91</c:v>
                </c:pt>
                <c:pt idx="5696">
                  <c:v>25866.94</c:v>
                </c:pt>
                <c:pt idx="5697">
                  <c:v>24969.14</c:v>
                </c:pt>
                <c:pt idx="5698">
                  <c:v>26117.79</c:v>
                </c:pt>
                <c:pt idx="5740">
                  <c:v>5095.7030000000004</c:v>
                </c:pt>
                <c:pt idx="5741">
                  <c:v>5376.2250000000004</c:v>
                </c:pt>
                <c:pt idx="5742">
                  <c:v>5834.3339999999998</c:v>
                </c:pt>
                <c:pt idx="5743">
                  <c:v>5714.0829999999996</c:v>
                </c:pt>
                <c:pt idx="5744">
                  <c:v>5429.7560000000003</c:v>
                </c:pt>
                <c:pt idx="5745">
                  <c:v>6017.7280000000001</c:v>
                </c:pt>
                <c:pt idx="5746">
                  <c:v>6168.6120000000001</c:v>
                </c:pt>
                <c:pt idx="5747">
                  <c:v>6020.19</c:v>
                </c:pt>
                <c:pt idx="5748">
                  <c:v>6518.933</c:v>
                </c:pt>
                <c:pt idx="5749">
                  <c:v>6555.9970000000003</c:v>
                </c:pt>
                <c:pt idx="5750">
                  <c:v>6916.8440000000001</c:v>
                </c:pt>
                <c:pt idx="5751">
                  <c:v>7285.7790000000005</c:v>
                </c:pt>
                <c:pt idx="5752">
                  <c:v>7379.384</c:v>
                </c:pt>
                <c:pt idx="5792">
                  <c:v>1314.4069999999999</c:v>
                </c:pt>
                <c:pt idx="5793">
                  <c:v>1308.1500000000001</c:v>
                </c:pt>
                <c:pt idx="5794">
                  <c:v>1382.432</c:v>
                </c:pt>
                <c:pt idx="5795">
                  <c:v>1456.8610000000001</c:v>
                </c:pt>
                <c:pt idx="5796">
                  <c:v>1576.742</c:v>
                </c:pt>
                <c:pt idx="5797">
                  <c:v>1571.1220000000001</c:v>
                </c:pt>
                <c:pt idx="5798">
                  <c:v>1754.114</c:v>
                </c:pt>
                <c:pt idx="5799">
                  <c:v>1987.1890000000001</c:v>
                </c:pt>
                <c:pt idx="5800">
                  <c:v>2127.0230000000001</c:v>
                </c:pt>
                <c:pt idx="5801">
                  <c:v>2330.8620000000001</c:v>
                </c:pt>
                <c:pt idx="5802">
                  <c:v>2588.4050000000002</c:v>
                </c:pt>
                <c:pt idx="5803">
                  <c:v>2857.64</c:v>
                </c:pt>
                <c:pt idx="5804">
                  <c:v>3003.453</c:v>
                </c:pt>
                <c:pt idx="5805">
                  <c:v>3160.9839999999999</c:v>
                </c:pt>
                <c:pt idx="5806">
                  <c:v>3360.9560000000001</c:v>
                </c:pt>
                <c:pt idx="5846">
                  <c:v>11339.55</c:v>
                </c:pt>
                <c:pt idx="5847">
                  <c:v>13238.83</c:v>
                </c:pt>
                <c:pt idx="5848">
                  <c:v>13327.79</c:v>
                </c:pt>
                <c:pt idx="5849">
                  <c:v>13959.36</c:v>
                </c:pt>
                <c:pt idx="5850">
                  <c:v>14128.16</c:v>
                </c:pt>
                <c:pt idx="5851">
                  <c:v>15382.42</c:v>
                </c:pt>
                <c:pt idx="5852">
                  <c:v>15359.22</c:v>
                </c:pt>
                <c:pt idx="5853">
                  <c:v>16058.42</c:v>
                </c:pt>
                <c:pt idx="5854">
                  <c:v>17220.759999999998</c:v>
                </c:pt>
                <c:pt idx="5855">
                  <c:v>16688.13</c:v>
                </c:pt>
                <c:pt idx="5856">
                  <c:v>16619.46</c:v>
                </c:pt>
                <c:pt idx="5857">
                  <c:v>17105.37</c:v>
                </c:pt>
                <c:pt idx="5858">
                  <c:v>18321.09</c:v>
                </c:pt>
                <c:pt idx="5859">
                  <c:v>18362.78</c:v>
                </c:pt>
                <c:pt idx="5860">
                  <c:v>18630.560000000001</c:v>
                </c:pt>
                <c:pt idx="5954">
                  <c:v>1494.057</c:v>
                </c:pt>
                <c:pt idx="5955">
                  <c:v>1414.393</c:v>
                </c:pt>
                <c:pt idx="5956">
                  <c:v>1357.471</c:v>
                </c:pt>
                <c:pt idx="5957">
                  <c:v>1273.4739999999999</c:v>
                </c:pt>
                <c:pt idx="5958">
                  <c:v>1212.4259999999999</c:v>
                </c:pt>
                <c:pt idx="5959">
                  <c:v>1215.989</c:v>
                </c:pt>
                <c:pt idx="5960">
                  <c:v>1157.2360000000001</c:v>
                </c:pt>
                <c:pt idx="5961">
                  <c:v>1217.2850000000001</c:v>
                </c:pt>
                <c:pt idx="5962">
                  <c:v>1198.2570000000001</c:v>
                </c:pt>
                <c:pt idx="5963">
                  <c:v>1315.443</c:v>
                </c:pt>
                <c:pt idx="5964">
                  <c:v>1356.779</c:v>
                </c:pt>
                <c:pt idx="5965">
                  <c:v>1357.7339999999999</c:v>
                </c:pt>
                <c:pt idx="5966">
                  <c:v>1375</c:v>
                </c:pt>
                <c:pt idx="5967">
                  <c:v>1363.4259999999999</c:v>
                </c:pt>
                <c:pt idx="5968">
                  <c:v>1368.3409999999999</c:v>
                </c:pt>
                <c:pt idx="6021">
                  <c:v>2891.9989999999998</c:v>
                </c:pt>
                <c:pt idx="6022">
                  <c:v>2901.165</c:v>
                </c:pt>
                <c:pt idx="6062">
                  <c:v>7445.97</c:v>
                </c:pt>
                <c:pt idx="6063">
                  <c:v>7305.1689999999999</c:v>
                </c:pt>
                <c:pt idx="6064">
                  <c:v>7942.6970000000001</c:v>
                </c:pt>
                <c:pt idx="6065">
                  <c:v>8225.3060000000005</c:v>
                </c:pt>
                <c:pt idx="6066">
                  <c:v>8835.3870000000006</c:v>
                </c:pt>
                <c:pt idx="6067">
                  <c:v>8958.6190000000006</c:v>
                </c:pt>
                <c:pt idx="6068">
                  <c:v>9421.0650000000005</c:v>
                </c:pt>
                <c:pt idx="6069">
                  <c:v>9532.2630000000008</c:v>
                </c:pt>
                <c:pt idx="6070">
                  <c:v>9262.1</c:v>
                </c:pt>
                <c:pt idx="6071">
                  <c:v>9711.0419999999995</c:v>
                </c:pt>
                <c:pt idx="6072">
                  <c:v>10014.540000000001</c:v>
                </c:pt>
                <c:pt idx="6073">
                  <c:v>10948.73</c:v>
                </c:pt>
                <c:pt idx="6074">
                  <c:v>11530.95</c:v>
                </c:pt>
                <c:pt idx="6075">
                  <c:v>12807.52</c:v>
                </c:pt>
                <c:pt idx="6076">
                  <c:v>12346.06</c:v>
                </c:pt>
                <c:pt idx="6170">
                  <c:v>10750.9</c:v>
                </c:pt>
                <c:pt idx="6171">
                  <c:v>12726.09</c:v>
                </c:pt>
                <c:pt idx="6172">
                  <c:v>13420.04</c:v>
                </c:pt>
                <c:pt idx="6173">
                  <c:v>14175.09</c:v>
                </c:pt>
                <c:pt idx="6174">
                  <c:v>14593.22</c:v>
                </c:pt>
                <c:pt idx="6175">
                  <c:v>15520.05</c:v>
                </c:pt>
                <c:pt idx="6176">
                  <c:v>15961.31</c:v>
                </c:pt>
                <c:pt idx="6177">
                  <c:v>17433.86</c:v>
                </c:pt>
                <c:pt idx="6178">
                  <c:v>18446.03</c:v>
                </c:pt>
                <c:pt idx="6179">
                  <c:v>17578.439999999999</c:v>
                </c:pt>
                <c:pt idx="6180">
                  <c:v>18009.5</c:v>
                </c:pt>
                <c:pt idx="6181">
                  <c:v>17974.189999999999</c:v>
                </c:pt>
                <c:pt idx="6182">
                  <c:v>18631.54</c:v>
                </c:pt>
                <c:pt idx="6183">
                  <c:v>19360.29</c:v>
                </c:pt>
                <c:pt idx="6184">
                  <c:v>19931.09</c:v>
                </c:pt>
                <c:pt idx="6224">
                  <c:v>28956.83</c:v>
                </c:pt>
                <c:pt idx="6225">
                  <c:v>29802.54</c:v>
                </c:pt>
                <c:pt idx="6226">
                  <c:v>30185.47</c:v>
                </c:pt>
                <c:pt idx="6227">
                  <c:v>31235.06</c:v>
                </c:pt>
                <c:pt idx="6228">
                  <c:v>33931.089999999997</c:v>
                </c:pt>
                <c:pt idx="6229">
                  <c:v>36567.85</c:v>
                </c:pt>
                <c:pt idx="6230">
                  <c:v>36783.93</c:v>
                </c:pt>
                <c:pt idx="6231">
                  <c:v>37206.92</c:v>
                </c:pt>
                <c:pt idx="6232">
                  <c:v>39163.46</c:v>
                </c:pt>
                <c:pt idx="6233">
                  <c:v>38372.47</c:v>
                </c:pt>
                <c:pt idx="6234">
                  <c:v>38142.949999999997</c:v>
                </c:pt>
                <c:pt idx="6235">
                  <c:v>38482.67</c:v>
                </c:pt>
                <c:pt idx="6236">
                  <c:v>41092.19</c:v>
                </c:pt>
                <c:pt idx="6237">
                  <c:v>42337.93</c:v>
                </c:pt>
                <c:pt idx="6238">
                  <c:v>43215.07</c:v>
                </c:pt>
                <c:pt idx="6291">
                  <c:v>42604.6</c:v>
                </c:pt>
                <c:pt idx="6292">
                  <c:v>44097.55</c:v>
                </c:pt>
                <c:pt idx="6439">
                  <c:v>889.24120000000005</c:v>
                </c:pt>
                <c:pt idx="6440">
                  <c:v>915.65549999999996</c:v>
                </c:pt>
                <c:pt idx="6441">
                  <c:v>875.35299999999995</c:v>
                </c:pt>
                <c:pt idx="6442">
                  <c:v>891.38040000000001</c:v>
                </c:pt>
                <c:pt idx="6443">
                  <c:v>898.42219999999998</c:v>
                </c:pt>
                <c:pt idx="6444">
                  <c:v>967.7971</c:v>
                </c:pt>
                <c:pt idx="6445">
                  <c:v>973.7731</c:v>
                </c:pt>
                <c:pt idx="6446">
                  <c:v>1020.277</c:v>
                </c:pt>
                <c:pt idx="6447">
                  <c:v>996.98630000000003</c:v>
                </c:pt>
                <c:pt idx="6448">
                  <c:v>1052.808</c:v>
                </c:pt>
                <c:pt idx="6449">
                  <c:v>1109.4159999999999</c:v>
                </c:pt>
                <c:pt idx="6450">
                  <c:v>1199.7750000000001</c:v>
                </c:pt>
                <c:pt idx="6451">
                  <c:v>1204.9590000000001</c:v>
                </c:pt>
                <c:pt idx="6452">
                  <c:v>1258.079</c:v>
                </c:pt>
                <c:pt idx="6453">
                  <c:v>1337.7619999999999</c:v>
                </c:pt>
                <c:pt idx="6454">
                  <c:v>1402.3430000000001</c:v>
                </c:pt>
                <c:pt idx="6493">
                  <c:v>12456.67</c:v>
                </c:pt>
                <c:pt idx="6494">
                  <c:v>12597.82</c:v>
                </c:pt>
                <c:pt idx="6495">
                  <c:v>12496.86</c:v>
                </c:pt>
                <c:pt idx="6496">
                  <c:v>13404.28</c:v>
                </c:pt>
                <c:pt idx="6497">
                  <c:v>14201.09</c:v>
                </c:pt>
                <c:pt idx="6498">
                  <c:v>14127.54</c:v>
                </c:pt>
                <c:pt idx="6499">
                  <c:v>13302.22</c:v>
                </c:pt>
                <c:pt idx="6500">
                  <c:v>13828.17</c:v>
                </c:pt>
                <c:pt idx="6501">
                  <c:v>14648.73</c:v>
                </c:pt>
                <c:pt idx="6502">
                  <c:v>14931.34</c:v>
                </c:pt>
                <c:pt idx="6503">
                  <c:v>16089.57</c:v>
                </c:pt>
                <c:pt idx="6504">
                  <c:v>16605.2</c:v>
                </c:pt>
                <c:pt idx="6505">
                  <c:v>17901.14</c:v>
                </c:pt>
                <c:pt idx="6506">
                  <c:v>18607.57</c:v>
                </c:pt>
                <c:pt idx="6507">
                  <c:v>19547.86</c:v>
                </c:pt>
                <c:pt idx="6508">
                  <c:v>20361.98</c:v>
                </c:pt>
                <c:pt idx="6561">
                  <c:v>5897.5990000000002</c:v>
                </c:pt>
                <c:pt idx="6562">
                  <c:v>6050.402</c:v>
                </c:pt>
                <c:pt idx="6601">
                  <c:v>971.68179999999995</c:v>
                </c:pt>
                <c:pt idx="6602">
                  <c:v>1075.0329999999999</c:v>
                </c:pt>
                <c:pt idx="6603">
                  <c:v>1088.2719999999999</c:v>
                </c:pt>
                <c:pt idx="6604">
                  <c:v>1133.6389999999999</c:v>
                </c:pt>
                <c:pt idx="6605">
                  <c:v>1188.3979999999999</c:v>
                </c:pt>
                <c:pt idx="6606">
                  <c:v>1266.8679999999999</c:v>
                </c:pt>
                <c:pt idx="6607">
                  <c:v>1313.604</c:v>
                </c:pt>
                <c:pt idx="6608">
                  <c:v>1392.556</c:v>
                </c:pt>
                <c:pt idx="6609">
                  <c:v>1389.3720000000001</c:v>
                </c:pt>
                <c:pt idx="6610">
                  <c:v>1398.0530000000001</c:v>
                </c:pt>
                <c:pt idx="6611">
                  <c:v>1473.7570000000001</c:v>
                </c:pt>
                <c:pt idx="6612">
                  <c:v>1445.36</c:v>
                </c:pt>
                <c:pt idx="6613">
                  <c:v>1513.7249999999999</c:v>
                </c:pt>
                <c:pt idx="6614">
                  <c:v>1592.9829999999999</c:v>
                </c:pt>
                <c:pt idx="6615">
                  <c:v>1649.63</c:v>
                </c:pt>
                <c:pt idx="6616">
                  <c:v>1707.568</c:v>
                </c:pt>
                <c:pt idx="6655">
                  <c:v>26561.29</c:v>
                </c:pt>
                <c:pt idx="6656">
                  <c:v>26670.87</c:v>
                </c:pt>
                <c:pt idx="6657">
                  <c:v>28533.279999999999</c:v>
                </c:pt>
                <c:pt idx="6658">
                  <c:v>30362.1</c:v>
                </c:pt>
                <c:pt idx="6659">
                  <c:v>29647.85</c:v>
                </c:pt>
                <c:pt idx="6660">
                  <c:v>30603.48</c:v>
                </c:pt>
                <c:pt idx="6661">
                  <c:v>34407.39</c:v>
                </c:pt>
                <c:pt idx="6662">
                  <c:v>34223.74</c:v>
                </c:pt>
                <c:pt idx="6663">
                  <c:v>33685.25</c:v>
                </c:pt>
                <c:pt idx="6664">
                  <c:v>36415.18</c:v>
                </c:pt>
                <c:pt idx="6665">
                  <c:v>40668.18</c:v>
                </c:pt>
                <c:pt idx="6666">
                  <c:v>40200.089999999997</c:v>
                </c:pt>
                <c:pt idx="6667">
                  <c:v>40363.32</c:v>
                </c:pt>
                <c:pt idx="6668">
                  <c:v>40469.97</c:v>
                </c:pt>
                <c:pt idx="6669">
                  <c:v>41988.14</c:v>
                </c:pt>
                <c:pt idx="6670">
                  <c:v>45325.47</c:v>
                </c:pt>
                <c:pt idx="6773">
                  <c:v>2225.8470000000002</c:v>
                </c:pt>
                <c:pt idx="6774">
                  <c:v>2311.8000000000002</c:v>
                </c:pt>
                <c:pt idx="6775">
                  <c:v>2207.8609999999999</c:v>
                </c:pt>
                <c:pt idx="6776">
                  <c:v>2198.2890000000002</c:v>
                </c:pt>
                <c:pt idx="6777">
                  <c:v>2350.9740000000002</c:v>
                </c:pt>
                <c:pt idx="6778">
                  <c:v>2489.7139999999999</c:v>
                </c:pt>
                <c:pt idx="6779">
                  <c:v>2707.1979999999999</c:v>
                </c:pt>
                <c:pt idx="6780">
                  <c:v>3075.681</c:v>
                </c:pt>
                <c:pt idx="6781">
                  <c:v>3277.5940000000001</c:v>
                </c:pt>
                <c:pt idx="6782">
                  <c:v>3191.7510000000002</c:v>
                </c:pt>
                <c:pt idx="6783">
                  <c:v>3044.4580000000001</c:v>
                </c:pt>
                <c:pt idx="6784">
                  <c:v>2987.0340000000001</c:v>
                </c:pt>
                <c:pt idx="6785">
                  <c:v>3126.413</c:v>
                </c:pt>
                <c:pt idx="6786">
                  <c:v>3111.6329999999998</c:v>
                </c:pt>
                <c:pt idx="6787">
                  <c:v>3064.9670000000001</c:v>
                </c:pt>
                <c:pt idx="6830">
                  <c:v>7545.6689999999999</c:v>
                </c:pt>
                <c:pt idx="6831">
                  <c:v>7553.2719999999999</c:v>
                </c:pt>
                <c:pt idx="6832">
                  <c:v>7605.1480000000001</c:v>
                </c:pt>
                <c:pt idx="6833">
                  <c:v>7973.8969999999999</c:v>
                </c:pt>
                <c:pt idx="6834">
                  <c:v>7703.0479999999998</c:v>
                </c:pt>
                <c:pt idx="6835">
                  <c:v>7867.85</c:v>
                </c:pt>
                <c:pt idx="6836">
                  <c:v>8467.2049999999999</c:v>
                </c:pt>
                <c:pt idx="6837">
                  <c:v>8625.5400000000009</c:v>
                </c:pt>
                <c:pt idx="6838">
                  <c:v>9117.4429999999993</c:v>
                </c:pt>
                <c:pt idx="6839">
                  <c:v>9786.0669999999991</c:v>
                </c:pt>
                <c:pt idx="6840">
                  <c:v>10362.42</c:v>
                </c:pt>
                <c:pt idx="6841">
                  <c:v>10929.71</c:v>
                </c:pt>
                <c:pt idx="6889">
                  <c:v>14527.75</c:v>
                </c:pt>
                <c:pt idx="6890">
                  <c:v>14446.56</c:v>
                </c:pt>
                <c:pt idx="6891">
                  <c:v>13812.59</c:v>
                </c:pt>
                <c:pt idx="6892">
                  <c:v>14367.46</c:v>
                </c:pt>
                <c:pt idx="6893">
                  <c:v>14877.95</c:v>
                </c:pt>
                <c:pt idx="6894">
                  <c:v>15447.97</c:v>
                </c:pt>
                <c:pt idx="6895">
                  <c:v>16274.59</c:v>
                </c:pt>
                <c:pt idx="6896">
                  <c:v>17472.72</c:v>
                </c:pt>
                <c:pt idx="6897">
                  <c:v>18727.63</c:v>
                </c:pt>
                <c:pt idx="6898">
                  <c:v>19523.95</c:v>
                </c:pt>
                <c:pt idx="6899">
                  <c:v>19832.599999999999</c:v>
                </c:pt>
                <c:pt idx="6900">
                  <c:v>20098.900000000001</c:v>
                </c:pt>
                <c:pt idx="6901">
                  <c:v>21014.41</c:v>
                </c:pt>
                <c:pt idx="6902">
                  <c:v>21550.04</c:v>
                </c:pt>
                <c:pt idx="6903">
                  <c:v>21863</c:v>
                </c:pt>
                <c:pt idx="6904">
                  <c:v>23323.77</c:v>
                </c:pt>
                <c:pt idx="6997">
                  <c:v>4403.6760000000004</c:v>
                </c:pt>
                <c:pt idx="6998">
                  <c:v>6148.2079999999996</c:v>
                </c:pt>
                <c:pt idx="6999">
                  <c:v>5755.8739999999998</c:v>
                </c:pt>
                <c:pt idx="7000">
                  <c:v>6233.0810000000001</c:v>
                </c:pt>
                <c:pt idx="7001">
                  <c:v>6537.0619999999999</c:v>
                </c:pt>
                <c:pt idx="7002">
                  <c:v>6980.6869999999999</c:v>
                </c:pt>
                <c:pt idx="7003">
                  <c:v>6484.6310000000003</c:v>
                </c:pt>
                <c:pt idx="7004">
                  <c:v>6831.73</c:v>
                </c:pt>
                <c:pt idx="7005">
                  <c:v>7206.9629999999997</c:v>
                </c:pt>
                <c:pt idx="7006">
                  <c:v>6902.4650000000001</c:v>
                </c:pt>
                <c:pt idx="7007">
                  <c:v>6982.1850000000004</c:v>
                </c:pt>
                <c:pt idx="7008">
                  <c:v>7304.5770000000002</c:v>
                </c:pt>
                <c:pt idx="7009">
                  <c:v>7651.2920000000004</c:v>
                </c:pt>
                <c:pt idx="7010">
                  <c:v>7806.808</c:v>
                </c:pt>
                <c:pt idx="7011">
                  <c:v>7665.5630000000001</c:v>
                </c:pt>
                <c:pt idx="7012">
                  <c:v>7767.1139999999996</c:v>
                </c:pt>
                <c:pt idx="7105">
                  <c:v>5213.366</c:v>
                </c:pt>
                <c:pt idx="7106">
                  <c:v>5237.6099999999997</c:v>
                </c:pt>
                <c:pt idx="7107">
                  <c:v>5843.3609999999999</c:v>
                </c:pt>
                <c:pt idx="7108">
                  <c:v>6409.5839999999998</c:v>
                </c:pt>
                <c:pt idx="7109">
                  <c:v>6675.3770000000004</c:v>
                </c:pt>
                <c:pt idx="7110">
                  <c:v>6797.8639999999996</c:v>
                </c:pt>
                <c:pt idx="7111">
                  <c:v>6862.683</c:v>
                </c:pt>
                <c:pt idx="7112">
                  <c:v>7329.4470000000001</c:v>
                </c:pt>
                <c:pt idx="7113">
                  <c:v>7867.0240000000003</c:v>
                </c:pt>
                <c:pt idx="7114">
                  <c:v>8120.482</c:v>
                </c:pt>
                <c:pt idx="7115">
                  <c:v>9037.7559999999994</c:v>
                </c:pt>
                <c:pt idx="7116">
                  <c:v>9933.2109999999993</c:v>
                </c:pt>
                <c:pt idx="7117">
                  <c:v>10025.56</c:v>
                </c:pt>
                <c:pt idx="7118">
                  <c:v>11100.85</c:v>
                </c:pt>
                <c:pt idx="7119">
                  <c:v>11428.04</c:v>
                </c:pt>
                <c:pt idx="7120">
                  <c:v>11348.11</c:v>
                </c:pt>
                <c:pt idx="7257">
                  <c:v>5315.5919999999996</c:v>
                </c:pt>
                <c:pt idx="7258">
                  <c:v>5601.2489999999998</c:v>
                </c:pt>
                <c:pt idx="7259">
                  <c:v>5781.8630000000003</c:v>
                </c:pt>
                <c:pt idx="7260">
                  <c:v>5559.9340000000002</c:v>
                </c:pt>
                <c:pt idx="7261">
                  <c:v>5961.14</c:v>
                </c:pt>
                <c:pt idx="7262">
                  <c:v>6030.3209999999999</c:v>
                </c:pt>
                <c:pt idx="7263">
                  <c:v>6246.9530000000004</c:v>
                </c:pt>
                <c:pt idx="7264">
                  <c:v>5868.3239999999996</c:v>
                </c:pt>
                <c:pt idx="7265">
                  <c:v>5878.8429999999998</c:v>
                </c:pt>
                <c:pt idx="7266">
                  <c:v>5900.0290000000005</c:v>
                </c:pt>
                <c:pt idx="7267">
                  <c:v>5582.6109999999999</c:v>
                </c:pt>
                <c:pt idx="7268">
                  <c:v>5657.0959999999995</c:v>
                </c:pt>
                <c:pt idx="7269">
                  <c:v>6322.4290000000001</c:v>
                </c:pt>
                <c:pt idx="7270">
                  <c:v>6400.7449999999999</c:v>
                </c:pt>
                <c:pt idx="7271">
                  <c:v>6817.692</c:v>
                </c:pt>
                <c:pt idx="7272">
                  <c:v>7187.7709999999997</c:v>
                </c:pt>
                <c:pt idx="7311">
                  <c:v>806.16769999999997</c:v>
                </c:pt>
                <c:pt idx="7312">
                  <c:v>876.62570000000005</c:v>
                </c:pt>
                <c:pt idx="7313">
                  <c:v>837.42759999999998</c:v>
                </c:pt>
                <c:pt idx="7314">
                  <c:v>846.11509999999998</c:v>
                </c:pt>
                <c:pt idx="7315">
                  <c:v>960.83029999999997</c:v>
                </c:pt>
                <c:pt idx="7316">
                  <c:v>1039.4880000000001</c:v>
                </c:pt>
                <c:pt idx="7317">
                  <c:v>1187.3699999999999</c:v>
                </c:pt>
                <c:pt idx="7318">
                  <c:v>1168.0650000000001</c:v>
                </c:pt>
                <c:pt idx="7319">
                  <c:v>1197.9960000000001</c:v>
                </c:pt>
                <c:pt idx="7320">
                  <c:v>1181.153</c:v>
                </c:pt>
                <c:pt idx="7321">
                  <c:v>1142.1220000000001</c:v>
                </c:pt>
                <c:pt idx="7322">
                  <c:v>1113.1780000000001</c:v>
                </c:pt>
                <c:pt idx="7323">
                  <c:v>1196.431</c:v>
                </c:pt>
                <c:pt idx="7324">
                  <c:v>1242.037</c:v>
                </c:pt>
                <c:pt idx="7325">
                  <c:v>1282.701</c:v>
                </c:pt>
                <c:pt idx="7326">
                  <c:v>1326.414</c:v>
                </c:pt>
                <c:pt idx="7366">
                  <c:v>1768.5920000000001</c:v>
                </c:pt>
                <c:pt idx="7367">
                  <c:v>1827.2950000000001</c:v>
                </c:pt>
                <c:pt idx="7368">
                  <c:v>1887.595</c:v>
                </c:pt>
                <c:pt idx="7369">
                  <c:v>1963.088</c:v>
                </c:pt>
                <c:pt idx="7370">
                  <c:v>2069.8560000000002</c:v>
                </c:pt>
                <c:pt idx="7371">
                  <c:v>2067.5659999999998</c:v>
                </c:pt>
                <c:pt idx="7372">
                  <c:v>2108.4630000000002</c:v>
                </c:pt>
                <c:pt idx="7373">
                  <c:v>2149.5030000000002</c:v>
                </c:pt>
                <c:pt idx="7374">
                  <c:v>2163.9180000000001</c:v>
                </c:pt>
                <c:pt idx="7375">
                  <c:v>2110.223</c:v>
                </c:pt>
                <c:pt idx="7376">
                  <c:v>2159.3530000000001</c:v>
                </c:pt>
                <c:pt idx="7377">
                  <c:v>2266.5390000000002</c:v>
                </c:pt>
                <c:pt idx="7378">
                  <c:v>2276.0419999999999</c:v>
                </c:pt>
                <c:pt idx="7379">
                  <c:v>2272.2429999999999</c:v>
                </c:pt>
                <c:pt idx="7380">
                  <c:v>2298.884</c:v>
                </c:pt>
                <c:pt idx="7421">
                  <c:v>2936.0320000000002</c:v>
                </c:pt>
                <c:pt idx="7422">
                  <c:v>3053.9259999999999</c:v>
                </c:pt>
                <c:pt idx="7423">
                  <c:v>2932.299</c:v>
                </c:pt>
                <c:pt idx="7424">
                  <c:v>2858.85</c:v>
                </c:pt>
                <c:pt idx="7425">
                  <c:v>2728.34</c:v>
                </c:pt>
                <c:pt idx="7426">
                  <c:v>2751.3150000000001</c:v>
                </c:pt>
                <c:pt idx="7427">
                  <c:v>2923.1379999999999</c:v>
                </c:pt>
                <c:pt idx="7428">
                  <c:v>2797.1</c:v>
                </c:pt>
                <c:pt idx="7429">
                  <c:v>2912.3</c:v>
                </c:pt>
                <c:pt idx="7430">
                  <c:v>3083.2779999999998</c:v>
                </c:pt>
                <c:pt idx="7431">
                  <c:v>3484.6480000000001</c:v>
                </c:pt>
                <c:pt idx="7432">
                  <c:v>3608.4870000000001</c:v>
                </c:pt>
                <c:pt idx="7433">
                  <c:v>3920.75</c:v>
                </c:pt>
                <c:pt idx="7434">
                  <c:v>4135.4979999999996</c:v>
                </c:pt>
                <c:pt idx="7518">
                  <c:v>1293.297</c:v>
                </c:pt>
                <c:pt idx="7519">
                  <c:v>1429.6320000000001</c:v>
                </c:pt>
                <c:pt idx="7520">
                  <c:v>1488.231</c:v>
                </c:pt>
                <c:pt idx="7521">
                  <c:v>1539.8579999999999</c:v>
                </c:pt>
                <c:pt idx="7522">
                  <c:v>1553.5550000000001</c:v>
                </c:pt>
                <c:pt idx="7523">
                  <c:v>1625.386</c:v>
                </c:pt>
                <c:pt idx="7524">
                  <c:v>1710.942</c:v>
                </c:pt>
                <c:pt idx="7525">
                  <c:v>1753.1210000000001</c:v>
                </c:pt>
                <c:pt idx="7526">
                  <c:v>1810.771</c:v>
                </c:pt>
                <c:pt idx="7527">
                  <c:v>1885.3789999999999</c:v>
                </c:pt>
                <c:pt idx="7528">
                  <c:v>2037.249</c:v>
                </c:pt>
                <c:pt idx="7529">
                  <c:v>2139.922</c:v>
                </c:pt>
                <c:pt idx="7530">
                  <c:v>2208.0300000000002</c:v>
                </c:pt>
                <c:pt idx="7531">
                  <c:v>2253.8960000000002</c:v>
                </c:pt>
                <c:pt idx="7532">
                  <c:v>2315.9090000000001</c:v>
                </c:pt>
                <c:pt idx="7572">
                  <c:v>26180.880000000001</c:v>
                </c:pt>
                <c:pt idx="7573">
                  <c:v>27452.38</c:v>
                </c:pt>
                <c:pt idx="7574">
                  <c:v>27546.69</c:v>
                </c:pt>
                <c:pt idx="7575">
                  <c:v>28565.08</c:v>
                </c:pt>
                <c:pt idx="7576">
                  <c:v>29445</c:v>
                </c:pt>
                <c:pt idx="7577">
                  <c:v>31497.01</c:v>
                </c:pt>
                <c:pt idx="7578">
                  <c:v>33265.599999999999</c:v>
                </c:pt>
                <c:pt idx="7579">
                  <c:v>33710.57</c:v>
                </c:pt>
                <c:pt idx="7580">
                  <c:v>34963.4</c:v>
                </c:pt>
                <c:pt idx="7581">
                  <c:v>34830.71</c:v>
                </c:pt>
                <c:pt idx="7582">
                  <c:v>37661.449999999997</c:v>
                </c:pt>
                <c:pt idx="7583">
                  <c:v>39132.18</c:v>
                </c:pt>
                <c:pt idx="7584">
                  <c:v>41539.99</c:v>
                </c:pt>
                <c:pt idx="7585">
                  <c:v>42611.55</c:v>
                </c:pt>
                <c:pt idx="7586">
                  <c:v>42263.38</c:v>
                </c:pt>
                <c:pt idx="7724">
                  <c:v>41284.230000000003</c:v>
                </c:pt>
                <c:pt idx="7725">
                  <c:v>42988.99</c:v>
                </c:pt>
                <c:pt idx="7726">
                  <c:v>44589.11</c:v>
                </c:pt>
                <c:pt idx="7727">
                  <c:v>46334.97</c:v>
                </c:pt>
                <c:pt idx="7728">
                  <c:v>47220.61</c:v>
                </c:pt>
                <c:pt idx="7729">
                  <c:v>47574.99</c:v>
                </c:pt>
                <c:pt idx="7730">
                  <c:v>47620.79</c:v>
                </c:pt>
                <c:pt idx="7731">
                  <c:v>48621.7</c:v>
                </c:pt>
                <c:pt idx="7732">
                  <c:v>49849.41</c:v>
                </c:pt>
                <c:pt idx="7733">
                  <c:v>51257.919999999998</c:v>
                </c:pt>
                <c:pt idx="7734">
                  <c:v>50767.78</c:v>
                </c:pt>
                <c:pt idx="7735">
                  <c:v>49828.59</c:v>
                </c:pt>
                <c:pt idx="7736">
                  <c:v>49014.31</c:v>
                </c:pt>
                <c:pt idx="7737">
                  <c:v>50227.64</c:v>
                </c:pt>
                <c:pt idx="7738">
                  <c:v>49697.32</c:v>
                </c:pt>
                <c:pt idx="7777">
                  <c:v>4511.7960000000003</c:v>
                </c:pt>
                <c:pt idx="7778">
                  <c:v>5702.335</c:v>
                </c:pt>
                <c:pt idx="7779">
                  <c:v>5802.3509999999997</c:v>
                </c:pt>
                <c:pt idx="7780">
                  <c:v>6039.0860000000002</c:v>
                </c:pt>
                <c:pt idx="7781">
                  <c:v>6254.5709999999999</c:v>
                </c:pt>
                <c:pt idx="7782">
                  <c:v>6791.87</c:v>
                </c:pt>
                <c:pt idx="7783">
                  <c:v>7146.9030000000002</c:v>
                </c:pt>
                <c:pt idx="7784">
                  <c:v>7785.6850000000004</c:v>
                </c:pt>
                <c:pt idx="7785">
                  <c:v>8244.2090000000007</c:v>
                </c:pt>
                <c:pt idx="7786">
                  <c:v>8323.8119999999999</c:v>
                </c:pt>
                <c:pt idx="7787">
                  <c:v>8741.4089999999997</c:v>
                </c:pt>
                <c:pt idx="7788">
                  <c:v>9234.4760000000006</c:v>
                </c:pt>
                <c:pt idx="7789">
                  <c:v>9349.89</c:v>
                </c:pt>
                <c:pt idx="7790">
                  <c:v>9330.3549999999996</c:v>
                </c:pt>
                <c:pt idx="7791">
                  <c:v>9452.6720000000005</c:v>
                </c:pt>
                <c:pt idx="7792">
                  <c:v>9489.3889999999992</c:v>
                </c:pt>
                <c:pt idx="7832">
                  <c:v>727.72919999999999</c:v>
                </c:pt>
                <c:pt idx="7833">
                  <c:v>762.86400000000003</c:v>
                </c:pt>
                <c:pt idx="7834">
                  <c:v>801.13689999999997</c:v>
                </c:pt>
                <c:pt idx="7835">
                  <c:v>844.12270000000001</c:v>
                </c:pt>
                <c:pt idx="7836">
                  <c:v>832.18820000000005</c:v>
                </c:pt>
                <c:pt idx="7837">
                  <c:v>906.86860000000001</c:v>
                </c:pt>
                <c:pt idx="7838">
                  <c:v>926.32830000000001</c:v>
                </c:pt>
                <c:pt idx="7839">
                  <c:v>1062.9690000000001</c:v>
                </c:pt>
                <c:pt idx="7840">
                  <c:v>1105.9079999999999</c:v>
                </c:pt>
                <c:pt idx="7841">
                  <c:v>1131.83</c:v>
                </c:pt>
                <c:pt idx="7842">
                  <c:v>1139.078</c:v>
                </c:pt>
                <c:pt idx="7843">
                  <c:v>1191.7950000000001</c:v>
                </c:pt>
                <c:pt idx="7844">
                  <c:v>1223.973</c:v>
                </c:pt>
                <c:pt idx="7845">
                  <c:v>1282.038</c:v>
                </c:pt>
                <c:pt idx="7846">
                  <c:v>1300.0830000000001</c:v>
                </c:pt>
                <c:pt idx="7983">
                  <c:v>4263.125</c:v>
                </c:pt>
                <c:pt idx="7984">
                  <c:v>4111.51</c:v>
                </c:pt>
                <c:pt idx="7985">
                  <c:v>4015.3249999999998</c:v>
                </c:pt>
                <c:pt idx="7986">
                  <c:v>3990.2939999999999</c:v>
                </c:pt>
                <c:pt idx="7987">
                  <c:v>4035.19</c:v>
                </c:pt>
                <c:pt idx="7988">
                  <c:v>4144.1909999999998</c:v>
                </c:pt>
                <c:pt idx="7989">
                  <c:v>4296.4949999999999</c:v>
                </c:pt>
                <c:pt idx="7990">
                  <c:v>4458.62</c:v>
                </c:pt>
                <c:pt idx="7991">
                  <c:v>4601.0069999999996</c:v>
                </c:pt>
                <c:pt idx="7992">
                  <c:v>4676.5249999999996</c:v>
                </c:pt>
                <c:pt idx="7993">
                  <c:v>4640.0529999999999</c:v>
                </c:pt>
                <c:pt idx="7994">
                  <c:v>4333.8029999999999</c:v>
                </c:pt>
                <c:pt idx="7995">
                  <c:v>4255.8289999999997</c:v>
                </c:pt>
                <c:pt idx="7996">
                  <c:v>4258.2560000000003</c:v>
                </c:pt>
                <c:pt idx="8082">
                  <c:v>25683.54</c:v>
                </c:pt>
                <c:pt idx="8083">
                  <c:v>25917.21</c:v>
                </c:pt>
                <c:pt idx="8084">
                  <c:v>27869.51</c:v>
                </c:pt>
                <c:pt idx="8085">
                  <c:v>28522.83</c:v>
                </c:pt>
                <c:pt idx="8086">
                  <c:v>30132.17</c:v>
                </c:pt>
                <c:pt idx="8087">
                  <c:v>29306.16</c:v>
                </c:pt>
                <c:pt idx="8088">
                  <c:v>30251.09</c:v>
                </c:pt>
                <c:pt idx="8089">
                  <c:v>31206.57</c:v>
                </c:pt>
                <c:pt idx="8090">
                  <c:v>31809.56</c:v>
                </c:pt>
                <c:pt idx="8091">
                  <c:v>31708.19</c:v>
                </c:pt>
                <c:pt idx="8092">
                  <c:v>34178.76</c:v>
                </c:pt>
                <c:pt idx="8093">
                  <c:v>34373.61</c:v>
                </c:pt>
                <c:pt idx="8094">
                  <c:v>35200.879999999997</c:v>
                </c:pt>
                <c:pt idx="8095">
                  <c:v>36624.589999999997</c:v>
                </c:pt>
                <c:pt idx="8096">
                  <c:v>36546.230000000003</c:v>
                </c:pt>
                <c:pt idx="8277">
                  <c:v>2683.7910000000002</c:v>
                </c:pt>
                <c:pt idx="8278">
                  <c:v>2788.2060000000001</c:v>
                </c:pt>
                <c:pt idx="8279">
                  <c:v>2740.0210000000002</c:v>
                </c:pt>
                <c:pt idx="8280">
                  <c:v>2674.4740000000002</c:v>
                </c:pt>
                <c:pt idx="8281">
                  <c:v>2732.0129999999999</c:v>
                </c:pt>
                <c:pt idx="8282">
                  <c:v>2971.5320000000002</c:v>
                </c:pt>
                <c:pt idx="8283">
                  <c:v>3053.1950000000002</c:v>
                </c:pt>
                <c:pt idx="8284">
                  <c:v>3147.36</c:v>
                </c:pt>
                <c:pt idx="8285">
                  <c:v>3209.6080000000002</c:v>
                </c:pt>
                <c:pt idx="8286">
                  <c:v>3311.681</c:v>
                </c:pt>
                <c:pt idx="8287">
                  <c:v>3326.828</c:v>
                </c:pt>
                <c:pt idx="8288">
                  <c:v>3662.9189999999999</c:v>
                </c:pt>
                <c:pt idx="8289">
                  <c:v>3675.1030000000001</c:v>
                </c:pt>
                <c:pt idx="8290">
                  <c:v>3627.9169999999999</c:v>
                </c:pt>
                <c:pt idx="8291">
                  <c:v>3771.5880000000002</c:v>
                </c:pt>
                <c:pt idx="8292">
                  <c:v>3706.672</c:v>
                </c:pt>
                <c:pt idx="8385">
                  <c:v>14899.43</c:v>
                </c:pt>
                <c:pt idx="8386">
                  <c:v>15522.51</c:v>
                </c:pt>
                <c:pt idx="8387">
                  <c:v>16283.95</c:v>
                </c:pt>
                <c:pt idx="8388">
                  <c:v>16962.11</c:v>
                </c:pt>
                <c:pt idx="8389">
                  <c:v>17606.09</c:v>
                </c:pt>
                <c:pt idx="8390">
                  <c:v>17956.13</c:v>
                </c:pt>
                <c:pt idx="8391">
                  <c:v>18283.150000000001</c:v>
                </c:pt>
                <c:pt idx="8392">
                  <c:v>18259.22</c:v>
                </c:pt>
                <c:pt idx="8393">
                  <c:v>18877.59</c:v>
                </c:pt>
                <c:pt idx="8394">
                  <c:v>18520.78</c:v>
                </c:pt>
                <c:pt idx="8395">
                  <c:v>18846.669999999998</c:v>
                </c:pt>
                <c:pt idx="8396">
                  <c:v>19760.009999999998</c:v>
                </c:pt>
                <c:pt idx="8397">
                  <c:v>19908.86</c:v>
                </c:pt>
                <c:pt idx="8398">
                  <c:v>20452.48</c:v>
                </c:pt>
                <c:pt idx="8399">
                  <c:v>20981.15</c:v>
                </c:pt>
                <c:pt idx="8400">
                  <c:v>21567.01</c:v>
                </c:pt>
                <c:pt idx="8440">
                  <c:v>1537.6</c:v>
                </c:pt>
                <c:pt idx="8441">
                  <c:v>1502.8620000000001</c:v>
                </c:pt>
                <c:pt idx="8442">
                  <c:v>1479.6410000000001</c:v>
                </c:pt>
                <c:pt idx="8443">
                  <c:v>1525.0060000000001</c:v>
                </c:pt>
                <c:pt idx="8444">
                  <c:v>1529.7429999999999</c:v>
                </c:pt>
                <c:pt idx="8445">
                  <c:v>1598.1990000000001</c:v>
                </c:pt>
                <c:pt idx="8453">
                  <c:v>1774.521</c:v>
                </c:pt>
                <c:pt idx="8454">
                  <c:v>1754.7239999999999</c:v>
                </c:pt>
                <c:pt idx="8493">
                  <c:v>7761.4350000000004</c:v>
                </c:pt>
                <c:pt idx="8494">
                  <c:v>8093.6149999999998</c:v>
                </c:pt>
                <c:pt idx="8495">
                  <c:v>8299.8719999999994</c:v>
                </c:pt>
                <c:pt idx="8496">
                  <c:v>8183.915</c:v>
                </c:pt>
                <c:pt idx="8497">
                  <c:v>8159.7629999999999</c:v>
                </c:pt>
                <c:pt idx="8498">
                  <c:v>8399.2139999999999</c:v>
                </c:pt>
                <c:pt idx="8499">
                  <c:v>8248.1640000000007</c:v>
                </c:pt>
                <c:pt idx="8500">
                  <c:v>8533.5499999999993</c:v>
                </c:pt>
                <c:pt idx="8501">
                  <c:v>8717.7240000000002</c:v>
                </c:pt>
                <c:pt idx="8502">
                  <c:v>8884.2160000000003</c:v>
                </c:pt>
                <c:pt idx="8503">
                  <c:v>8766.1280000000006</c:v>
                </c:pt>
                <c:pt idx="8504">
                  <c:v>9286.5820000000003</c:v>
                </c:pt>
                <c:pt idx="8505">
                  <c:v>9913.4979999999996</c:v>
                </c:pt>
                <c:pt idx="8506">
                  <c:v>10390.34</c:v>
                </c:pt>
                <c:pt idx="8507">
                  <c:v>10748.8</c:v>
                </c:pt>
                <c:pt idx="8508">
                  <c:v>10977.33</c:v>
                </c:pt>
                <c:pt idx="8547">
                  <c:v>10834.98</c:v>
                </c:pt>
                <c:pt idx="8548">
                  <c:v>12496.49</c:v>
                </c:pt>
                <c:pt idx="8549">
                  <c:v>13373.11</c:v>
                </c:pt>
                <c:pt idx="8550">
                  <c:v>14283.78</c:v>
                </c:pt>
                <c:pt idx="8551">
                  <c:v>16067.58</c:v>
                </c:pt>
                <c:pt idx="8552">
                  <c:v>16641.650000000001</c:v>
                </c:pt>
                <c:pt idx="8553">
                  <c:v>17556.29</c:v>
                </c:pt>
                <c:pt idx="8554">
                  <c:v>16749.07</c:v>
                </c:pt>
                <c:pt idx="8555">
                  <c:v>17288.04</c:v>
                </c:pt>
                <c:pt idx="8556">
                  <c:v>17915.060000000001</c:v>
                </c:pt>
                <c:pt idx="8557">
                  <c:v>17447.77</c:v>
                </c:pt>
                <c:pt idx="8558">
                  <c:v>17362.96</c:v>
                </c:pt>
                <c:pt idx="8559">
                  <c:v>18199.02</c:v>
                </c:pt>
                <c:pt idx="8560">
                  <c:v>18712.259999999998</c:v>
                </c:pt>
                <c:pt idx="8561">
                  <c:v>19142.82</c:v>
                </c:pt>
                <c:pt idx="8562">
                  <c:v>20352.22</c:v>
                </c:pt>
                <c:pt idx="8601">
                  <c:v>5869.8180000000002</c:v>
                </c:pt>
                <c:pt idx="8602">
                  <c:v>6492.36</c:v>
                </c:pt>
                <c:pt idx="8603">
                  <c:v>6791.4359999999997</c:v>
                </c:pt>
                <c:pt idx="8604">
                  <c:v>6932.3360000000002</c:v>
                </c:pt>
                <c:pt idx="8605">
                  <c:v>6892.8879999999999</c:v>
                </c:pt>
                <c:pt idx="8606">
                  <c:v>7034.0749999999998</c:v>
                </c:pt>
                <c:pt idx="8607">
                  <c:v>6917.1139999999996</c:v>
                </c:pt>
                <c:pt idx="8608">
                  <c:v>6968.8540000000003</c:v>
                </c:pt>
                <c:pt idx="8609">
                  <c:v>7118.4629999999997</c:v>
                </c:pt>
                <c:pt idx="8610">
                  <c:v>6924.7110000000002</c:v>
                </c:pt>
                <c:pt idx="8611">
                  <c:v>6483.1719999999996</c:v>
                </c:pt>
                <c:pt idx="8612">
                  <c:v>6748.4949999999999</c:v>
                </c:pt>
                <c:pt idx="8613">
                  <c:v>6797.183</c:v>
                </c:pt>
                <c:pt idx="8614">
                  <c:v>6883.6049999999996</c:v>
                </c:pt>
                <c:pt idx="8615">
                  <c:v>7070.4059999999999</c:v>
                </c:pt>
                <c:pt idx="8616">
                  <c:v>7101.3220000000001</c:v>
                </c:pt>
                <c:pt idx="8655">
                  <c:v>10979.21</c:v>
                </c:pt>
                <c:pt idx="8656">
                  <c:v>12697.44</c:v>
                </c:pt>
                <c:pt idx="8657">
                  <c:v>12776.59</c:v>
                </c:pt>
                <c:pt idx="8658">
                  <c:v>13613.63</c:v>
                </c:pt>
                <c:pt idx="8659">
                  <c:v>13837.65</c:v>
                </c:pt>
                <c:pt idx="8660">
                  <c:v>14444.15</c:v>
                </c:pt>
                <c:pt idx="8661">
                  <c:v>15331.37</c:v>
                </c:pt>
                <c:pt idx="8662">
                  <c:v>16571.68</c:v>
                </c:pt>
                <c:pt idx="8663">
                  <c:v>15895.96</c:v>
                </c:pt>
                <c:pt idx="8664">
                  <c:v>15366.28</c:v>
                </c:pt>
                <c:pt idx="8665">
                  <c:v>15861.79</c:v>
                </c:pt>
                <c:pt idx="8666">
                  <c:v>15939.27</c:v>
                </c:pt>
                <c:pt idx="8667">
                  <c:v>15737.06</c:v>
                </c:pt>
                <c:pt idx="8668">
                  <c:v>16618.71</c:v>
                </c:pt>
                <c:pt idx="8669">
                  <c:v>16789</c:v>
                </c:pt>
                <c:pt idx="8670">
                  <c:v>18129.87</c:v>
                </c:pt>
                <c:pt idx="8709">
                  <c:v>9593.1280000000006</c:v>
                </c:pt>
                <c:pt idx="8710">
                  <c:v>10190.17</c:v>
                </c:pt>
                <c:pt idx="8711">
                  <c:v>10357.629999999999</c:v>
                </c:pt>
                <c:pt idx="8712">
                  <c:v>11024.06</c:v>
                </c:pt>
                <c:pt idx="8713">
                  <c:v>11548.28</c:v>
                </c:pt>
                <c:pt idx="8714">
                  <c:v>11999.18</c:v>
                </c:pt>
                <c:pt idx="8715">
                  <c:v>12431.89</c:v>
                </c:pt>
                <c:pt idx="8716">
                  <c:v>12509.67</c:v>
                </c:pt>
                <c:pt idx="8717">
                  <c:v>12560.26</c:v>
                </c:pt>
                <c:pt idx="8718">
                  <c:v>12875.02</c:v>
                </c:pt>
                <c:pt idx="8719">
                  <c:v>12609.35</c:v>
                </c:pt>
                <c:pt idx="8720">
                  <c:v>13166.27</c:v>
                </c:pt>
                <c:pt idx="8721">
                  <c:v>13644.25</c:v>
                </c:pt>
                <c:pt idx="8722">
                  <c:v>14015.76</c:v>
                </c:pt>
                <c:pt idx="8723">
                  <c:v>14675.83</c:v>
                </c:pt>
                <c:pt idx="8724">
                  <c:v>15029.84</c:v>
                </c:pt>
                <c:pt idx="8821">
                  <c:v>25356.42</c:v>
                </c:pt>
                <c:pt idx="8822">
                  <c:v>25831.39</c:v>
                </c:pt>
                <c:pt idx="8823">
                  <c:v>25485.25</c:v>
                </c:pt>
                <c:pt idx="8824">
                  <c:v>26905.82</c:v>
                </c:pt>
                <c:pt idx="8825">
                  <c:v>29461.69</c:v>
                </c:pt>
                <c:pt idx="8826">
                  <c:v>30404</c:v>
                </c:pt>
                <c:pt idx="8827">
                  <c:v>29470.87</c:v>
                </c:pt>
                <c:pt idx="8828">
                  <c:v>29759.46</c:v>
                </c:pt>
                <c:pt idx="8829">
                  <c:v>30906.84</c:v>
                </c:pt>
                <c:pt idx="8830">
                  <c:v>31441.1</c:v>
                </c:pt>
                <c:pt idx="8831">
                  <c:v>34481.47</c:v>
                </c:pt>
                <c:pt idx="8832">
                  <c:v>37559.58</c:v>
                </c:pt>
                <c:pt idx="8880">
                  <c:v>7296.7449999999999</c:v>
                </c:pt>
                <c:pt idx="8881">
                  <c:v>7637.7470000000003</c:v>
                </c:pt>
                <c:pt idx="8882">
                  <c:v>8261.0429999999997</c:v>
                </c:pt>
                <c:pt idx="8883">
                  <c:v>9106.5720000000001</c:v>
                </c:pt>
                <c:pt idx="8884">
                  <c:v>8714.0329999999994</c:v>
                </c:pt>
                <c:pt idx="8885">
                  <c:v>9285.1560000000009</c:v>
                </c:pt>
                <c:pt idx="8886">
                  <c:v>8981.4850000000006</c:v>
                </c:pt>
                <c:pt idx="8887">
                  <c:v>8756.8870000000006</c:v>
                </c:pt>
                <c:pt idx="8888">
                  <c:v>9193.0460000000003</c:v>
                </c:pt>
                <c:pt idx="8889">
                  <c:v>9234.0010000000002</c:v>
                </c:pt>
                <c:pt idx="8890">
                  <c:v>9721.7070000000003</c:v>
                </c:pt>
                <c:pt idx="8891">
                  <c:v>11002.18</c:v>
                </c:pt>
                <c:pt idx="8892">
                  <c:v>11853.28</c:v>
                </c:pt>
                <c:pt idx="8893">
                  <c:v>12029.21</c:v>
                </c:pt>
                <c:pt idx="8894">
                  <c:v>12800.71</c:v>
                </c:pt>
                <c:pt idx="8895">
                  <c:v>13183.18</c:v>
                </c:pt>
                <c:pt idx="8934">
                  <c:v>10896.38</c:v>
                </c:pt>
                <c:pt idx="8935">
                  <c:v>11611.97</c:v>
                </c:pt>
                <c:pt idx="8936">
                  <c:v>11541.7</c:v>
                </c:pt>
                <c:pt idx="8937">
                  <c:v>12528.68</c:v>
                </c:pt>
                <c:pt idx="8938">
                  <c:v>12722.88</c:v>
                </c:pt>
                <c:pt idx="8939">
                  <c:v>11985.46</c:v>
                </c:pt>
                <c:pt idx="8940">
                  <c:v>11680.63</c:v>
                </c:pt>
                <c:pt idx="8941">
                  <c:v>11310.18</c:v>
                </c:pt>
                <c:pt idx="8942">
                  <c:v>11731.73</c:v>
                </c:pt>
                <c:pt idx="8943">
                  <c:v>12391.09</c:v>
                </c:pt>
                <c:pt idx="8944">
                  <c:v>12133.72</c:v>
                </c:pt>
                <c:pt idx="8945">
                  <c:v>13077.67</c:v>
                </c:pt>
                <c:pt idx="8946">
                  <c:v>13603.44</c:v>
                </c:pt>
                <c:pt idx="8947">
                  <c:v>13344.76</c:v>
                </c:pt>
                <c:pt idx="8948">
                  <c:v>14118.29</c:v>
                </c:pt>
                <c:pt idx="8949">
                  <c:v>14258.1</c:v>
                </c:pt>
                <c:pt idx="8990">
                  <c:v>459.89609999999999</c:v>
                </c:pt>
                <c:pt idx="8991">
                  <c:v>556.03560000000004</c:v>
                </c:pt>
                <c:pt idx="8992">
                  <c:v>651.77080000000001</c:v>
                </c:pt>
                <c:pt idx="8993">
                  <c:v>764.31200000000001</c:v>
                </c:pt>
                <c:pt idx="8994">
                  <c:v>878.81460000000004</c:v>
                </c:pt>
                <c:pt idx="8995">
                  <c:v>1036.864</c:v>
                </c:pt>
                <c:pt idx="8996">
                  <c:v>1076.7619999999999</c:v>
                </c:pt>
                <c:pt idx="8997">
                  <c:v>1296.3889999999999</c:v>
                </c:pt>
                <c:pt idx="8998">
                  <c:v>1387.345</c:v>
                </c:pt>
                <c:pt idx="8999">
                  <c:v>1541.1030000000001</c:v>
                </c:pt>
                <c:pt idx="9000">
                  <c:v>1660.298</c:v>
                </c:pt>
                <c:pt idx="9001">
                  <c:v>1841.587</c:v>
                </c:pt>
                <c:pt idx="9002">
                  <c:v>1959.2049999999999</c:v>
                </c:pt>
                <c:pt idx="9003">
                  <c:v>2246.7280000000001</c:v>
                </c:pt>
                <c:pt idx="9293">
                  <c:v>15944.14</c:v>
                </c:pt>
                <c:pt idx="9294">
                  <c:v>16547.86</c:v>
                </c:pt>
                <c:pt idx="9295">
                  <c:v>17225.61</c:v>
                </c:pt>
                <c:pt idx="9296">
                  <c:v>16601.46</c:v>
                </c:pt>
                <c:pt idx="9297">
                  <c:v>17388.099999999999</c:v>
                </c:pt>
                <c:pt idx="9298">
                  <c:v>16560.59</c:v>
                </c:pt>
                <c:pt idx="9299">
                  <c:v>17935.330000000002</c:v>
                </c:pt>
                <c:pt idx="9300">
                  <c:v>17735.240000000002</c:v>
                </c:pt>
                <c:pt idx="9301">
                  <c:v>17319.73</c:v>
                </c:pt>
                <c:pt idx="9302">
                  <c:v>18575.599999999999</c:v>
                </c:pt>
                <c:pt idx="9303">
                  <c:v>19104.689999999999</c:v>
                </c:pt>
                <c:pt idx="9304">
                  <c:v>18937.53</c:v>
                </c:pt>
                <c:pt idx="9305">
                  <c:v>20015.93</c:v>
                </c:pt>
                <c:pt idx="9306">
                  <c:v>21225.17</c:v>
                </c:pt>
                <c:pt idx="9307">
                  <c:v>21732.76</c:v>
                </c:pt>
                <c:pt idx="9347">
                  <c:v>2345.2860000000001</c:v>
                </c:pt>
                <c:pt idx="9348">
                  <c:v>2336.0540000000001</c:v>
                </c:pt>
                <c:pt idx="9349">
                  <c:v>2403.7080000000001</c:v>
                </c:pt>
                <c:pt idx="9350">
                  <c:v>2452.5790000000002</c:v>
                </c:pt>
                <c:pt idx="9351">
                  <c:v>2402.9830000000002</c:v>
                </c:pt>
                <c:pt idx="9352">
                  <c:v>2427.1419999999998</c:v>
                </c:pt>
                <c:pt idx="9353">
                  <c:v>2466.7809999999999</c:v>
                </c:pt>
                <c:pt idx="9354">
                  <c:v>2497.5430000000001</c:v>
                </c:pt>
                <c:pt idx="9355">
                  <c:v>2592.1039999999998</c:v>
                </c:pt>
                <c:pt idx="9356">
                  <c:v>2608.5720000000001</c:v>
                </c:pt>
                <c:pt idx="9357">
                  <c:v>2659.337</c:v>
                </c:pt>
                <c:pt idx="9358">
                  <c:v>2879.027</c:v>
                </c:pt>
                <c:pt idx="9359">
                  <c:v>3015.498</c:v>
                </c:pt>
                <c:pt idx="9360">
                  <c:v>3027.8150000000001</c:v>
                </c:pt>
                <c:pt idx="9361">
                  <c:v>3044.4989999999998</c:v>
                </c:pt>
                <c:pt idx="9407">
                  <c:v>8491.5630000000001</c:v>
                </c:pt>
                <c:pt idx="9408">
                  <c:v>8286.5139999999992</c:v>
                </c:pt>
                <c:pt idx="9414">
                  <c:v>12410.67</c:v>
                </c:pt>
                <c:pt idx="9415">
                  <c:v>12852.63</c:v>
                </c:pt>
                <c:pt idx="9552">
                  <c:v>781.0154</c:v>
                </c:pt>
                <c:pt idx="9553">
                  <c:v>832.05650000000003</c:v>
                </c:pt>
                <c:pt idx="9554">
                  <c:v>751.90800000000002</c:v>
                </c:pt>
                <c:pt idx="9555">
                  <c:v>812.53549999999996</c:v>
                </c:pt>
                <c:pt idx="9556">
                  <c:v>833.60850000000005</c:v>
                </c:pt>
                <c:pt idx="9557">
                  <c:v>821.58040000000005</c:v>
                </c:pt>
                <c:pt idx="9560">
                  <c:v>908.54240000000004</c:v>
                </c:pt>
                <c:pt idx="9561">
                  <c:v>976.14549999999997</c:v>
                </c:pt>
                <c:pt idx="9562">
                  <c:v>1043.654</c:v>
                </c:pt>
                <c:pt idx="9563">
                  <c:v>1108.1990000000001</c:v>
                </c:pt>
                <c:pt idx="9564">
                  <c:v>1201.2460000000001</c:v>
                </c:pt>
                <c:pt idx="9565">
                  <c:v>1285.4649999999999</c:v>
                </c:pt>
                <c:pt idx="9566">
                  <c:v>1327.3889999999999</c:v>
                </c:pt>
                <c:pt idx="9567">
                  <c:v>1379.7049999999999</c:v>
                </c:pt>
                <c:pt idx="9606">
                  <c:v>46887.86</c:v>
                </c:pt>
                <c:pt idx="9607">
                  <c:v>48646.98</c:v>
                </c:pt>
                <c:pt idx="9608">
                  <c:v>50902.17</c:v>
                </c:pt>
                <c:pt idx="9609">
                  <c:v>52354.1</c:v>
                </c:pt>
                <c:pt idx="9610">
                  <c:v>53601.01</c:v>
                </c:pt>
                <c:pt idx="9611">
                  <c:v>56534.53</c:v>
                </c:pt>
                <c:pt idx="9612">
                  <c:v>57022.89</c:v>
                </c:pt>
                <c:pt idx="9613">
                  <c:v>57117.919999999998</c:v>
                </c:pt>
                <c:pt idx="9614">
                  <c:v>58421.27</c:v>
                </c:pt>
                <c:pt idx="9615">
                  <c:v>59909.21</c:v>
                </c:pt>
                <c:pt idx="9616">
                  <c:v>60493.440000000002</c:v>
                </c:pt>
                <c:pt idx="9617">
                  <c:v>62218.18</c:v>
                </c:pt>
                <c:pt idx="9618">
                  <c:v>64041.68</c:v>
                </c:pt>
                <c:pt idx="9619">
                  <c:v>67325.69</c:v>
                </c:pt>
                <c:pt idx="9620">
                  <c:v>70578.39</c:v>
                </c:pt>
                <c:pt idx="9621">
                  <c:v>72520.58</c:v>
                </c:pt>
                <c:pt idx="9704">
                  <c:v>13317.58</c:v>
                </c:pt>
                <c:pt idx="9705">
                  <c:v>12865.37</c:v>
                </c:pt>
                <c:pt idx="9706">
                  <c:v>12405.13</c:v>
                </c:pt>
                <c:pt idx="9707">
                  <c:v>12740.82</c:v>
                </c:pt>
                <c:pt idx="9708">
                  <c:v>12177.48</c:v>
                </c:pt>
                <c:pt idx="9709">
                  <c:v>12142.38</c:v>
                </c:pt>
                <c:pt idx="9710">
                  <c:v>13553.44</c:v>
                </c:pt>
                <c:pt idx="9711">
                  <c:v>14173.45</c:v>
                </c:pt>
                <c:pt idx="9712">
                  <c:v>14173.3</c:v>
                </c:pt>
                <c:pt idx="9713">
                  <c:v>16071.84</c:v>
                </c:pt>
                <c:pt idx="9714">
                  <c:v>16897.04</c:v>
                </c:pt>
                <c:pt idx="9715">
                  <c:v>18142.86</c:v>
                </c:pt>
                <c:pt idx="9716">
                  <c:v>18204.71</c:v>
                </c:pt>
                <c:pt idx="9717">
                  <c:v>18831.18</c:v>
                </c:pt>
                <c:pt idx="9718">
                  <c:v>18918.16</c:v>
                </c:pt>
                <c:pt idx="9719">
                  <c:v>19303.84</c:v>
                </c:pt>
                <c:pt idx="9759">
                  <c:v>10699.07</c:v>
                </c:pt>
                <c:pt idx="9760">
                  <c:v>11896.4</c:v>
                </c:pt>
                <c:pt idx="9761">
                  <c:v>13125.66</c:v>
                </c:pt>
                <c:pt idx="9762">
                  <c:v>13445.9</c:v>
                </c:pt>
                <c:pt idx="9763">
                  <c:v>13041.71</c:v>
                </c:pt>
                <c:pt idx="9764">
                  <c:v>14095.11</c:v>
                </c:pt>
                <c:pt idx="9765">
                  <c:v>13315.94</c:v>
                </c:pt>
                <c:pt idx="9766">
                  <c:v>13795.16</c:v>
                </c:pt>
                <c:pt idx="9767">
                  <c:v>14400.52</c:v>
                </c:pt>
                <c:pt idx="9768">
                  <c:v>14780.67</c:v>
                </c:pt>
                <c:pt idx="9769">
                  <c:v>15725.78</c:v>
                </c:pt>
                <c:pt idx="9770">
                  <c:v>15443.33</c:v>
                </c:pt>
                <c:pt idx="9771">
                  <c:v>15779.02</c:v>
                </c:pt>
                <c:pt idx="9772">
                  <c:v>16722.419999999998</c:v>
                </c:pt>
                <c:pt idx="9773">
                  <c:v>17621.02</c:v>
                </c:pt>
                <c:pt idx="9920">
                  <c:v>6491.8639999999996</c:v>
                </c:pt>
                <c:pt idx="9921">
                  <c:v>6495.4070000000002</c:v>
                </c:pt>
                <c:pt idx="9922">
                  <c:v>6317.3119999999999</c:v>
                </c:pt>
                <c:pt idx="9923">
                  <c:v>6142.799</c:v>
                </c:pt>
                <c:pt idx="9924">
                  <c:v>5731.6949999999997</c:v>
                </c:pt>
                <c:pt idx="9925">
                  <c:v>5472.6970000000001</c:v>
                </c:pt>
                <c:pt idx="9926">
                  <c:v>5345.2330000000002</c:v>
                </c:pt>
                <c:pt idx="9927">
                  <c:v>5258.7259999999997</c:v>
                </c:pt>
                <c:pt idx="9928">
                  <c:v>5488.393</c:v>
                </c:pt>
                <c:pt idx="9929">
                  <c:v>5410.0370000000003</c:v>
                </c:pt>
                <c:pt idx="9930">
                  <c:v>5165.7749999999996</c:v>
                </c:pt>
                <c:pt idx="9931">
                  <c:v>5391.7719999999999</c:v>
                </c:pt>
                <c:pt idx="9932">
                  <c:v>5603.83</c:v>
                </c:pt>
                <c:pt idx="9933">
                  <c:v>5895.1189999999997</c:v>
                </c:pt>
                <c:pt idx="9934">
                  <c:v>6304.33</c:v>
                </c:pt>
                <c:pt idx="9935">
                  <c:v>6604.1970000000001</c:v>
                </c:pt>
                <c:pt idx="10028">
                  <c:v>20265.22</c:v>
                </c:pt>
                <c:pt idx="10029">
                  <c:v>19569.21</c:v>
                </c:pt>
                <c:pt idx="10030">
                  <c:v>20259.189999999999</c:v>
                </c:pt>
                <c:pt idx="10031">
                  <c:v>21725.38</c:v>
                </c:pt>
                <c:pt idx="10032">
                  <c:v>23085.87</c:v>
                </c:pt>
                <c:pt idx="10033">
                  <c:v>24006.560000000001</c:v>
                </c:pt>
                <c:pt idx="10034">
                  <c:v>25899.3</c:v>
                </c:pt>
                <c:pt idx="10035">
                  <c:v>26999.41</c:v>
                </c:pt>
                <c:pt idx="10036">
                  <c:v>27638.81</c:v>
                </c:pt>
                <c:pt idx="10037">
                  <c:v>28572.3</c:v>
                </c:pt>
                <c:pt idx="10038">
                  <c:v>28582.52</c:v>
                </c:pt>
                <c:pt idx="10039">
                  <c:v>30110.23</c:v>
                </c:pt>
                <c:pt idx="10040">
                  <c:v>30853.18</c:v>
                </c:pt>
                <c:pt idx="10041">
                  <c:v>31330.560000000001</c:v>
                </c:pt>
                <c:pt idx="10042">
                  <c:v>32427.49</c:v>
                </c:pt>
                <c:pt idx="10043">
                  <c:v>32501.759999999998</c:v>
                </c:pt>
                <c:pt idx="10082">
                  <c:v>4419.0649999999996</c:v>
                </c:pt>
                <c:pt idx="10083">
                  <c:v>4613.6400000000003</c:v>
                </c:pt>
                <c:pt idx="10084">
                  <c:v>4946.2730000000001</c:v>
                </c:pt>
                <c:pt idx="10085">
                  <c:v>4997.9809999999998</c:v>
                </c:pt>
                <c:pt idx="10086">
                  <c:v>5118.79</c:v>
                </c:pt>
                <c:pt idx="10087">
                  <c:v>5253.7790000000005</c:v>
                </c:pt>
                <c:pt idx="10088">
                  <c:v>5677.0709999999999</c:v>
                </c:pt>
                <c:pt idx="10089">
                  <c:v>5626.4009999999998</c:v>
                </c:pt>
                <c:pt idx="10090">
                  <c:v>5590.491</c:v>
                </c:pt>
                <c:pt idx="10091">
                  <c:v>5572.3720000000003</c:v>
                </c:pt>
                <c:pt idx="10092">
                  <c:v>5544.5469999999996</c:v>
                </c:pt>
                <c:pt idx="10093">
                  <c:v>5310.7330000000002</c:v>
                </c:pt>
                <c:pt idx="10094">
                  <c:v>5348.5020000000004</c:v>
                </c:pt>
                <c:pt idx="10095">
                  <c:v>5232.7719999999999</c:v>
                </c:pt>
                <c:pt idx="10096">
                  <c:v>5004.5919999999996</c:v>
                </c:pt>
                <c:pt idx="10097">
                  <c:v>4880.83</c:v>
                </c:pt>
                <c:pt idx="10298">
                  <c:v>1443.088</c:v>
                </c:pt>
                <c:pt idx="10299">
                  <c:v>1461.5809999999999</c:v>
                </c:pt>
                <c:pt idx="10300">
                  <c:v>1504.7380000000001</c:v>
                </c:pt>
                <c:pt idx="10301">
                  <c:v>1489.4590000000001</c:v>
                </c:pt>
                <c:pt idx="10302">
                  <c:v>1551.81</c:v>
                </c:pt>
                <c:pt idx="10303">
                  <c:v>1805.789</c:v>
                </c:pt>
                <c:pt idx="10406">
                  <c:v>2200.5239999999999</c:v>
                </c:pt>
                <c:pt idx="10407">
                  <c:v>1896.52</c:v>
                </c:pt>
                <c:pt idx="10408">
                  <c:v>1785.7180000000001</c:v>
                </c:pt>
                <c:pt idx="10409">
                  <c:v>1729.3030000000001</c:v>
                </c:pt>
                <c:pt idx="10410">
                  <c:v>1604.2850000000001</c:v>
                </c:pt>
                <c:pt idx="10411">
                  <c:v>1507.241</c:v>
                </c:pt>
                <c:pt idx="10412">
                  <c:v>1420.8879999999999</c:v>
                </c:pt>
                <c:pt idx="10413">
                  <c:v>1272.1769999999999</c:v>
                </c:pt>
                <c:pt idx="10414">
                  <c:v>1183.5309999999999</c:v>
                </c:pt>
                <c:pt idx="10415">
                  <c:v>1122.6790000000001</c:v>
                </c:pt>
                <c:pt idx="10416">
                  <c:v>1113.4880000000001</c:v>
                </c:pt>
                <c:pt idx="10417">
                  <c:v>1208.2049999999999</c:v>
                </c:pt>
                <c:pt idx="10418">
                  <c:v>1245.2629999999999</c:v>
                </c:pt>
                <c:pt idx="10419">
                  <c:v>1276.732</c:v>
                </c:pt>
                <c:pt idx="10420">
                  <c:v>1363.41</c:v>
                </c:pt>
                <c:pt idx="10421">
                  <c:v>1391.09</c:v>
                </c:pt>
                <c:pt idx="10460">
                  <c:v>30975.83</c:v>
                </c:pt>
                <c:pt idx="10461">
                  <c:v>31598.55</c:v>
                </c:pt>
                <c:pt idx="10462">
                  <c:v>32883.879999999997</c:v>
                </c:pt>
                <c:pt idx="10463">
                  <c:v>33615.93</c:v>
                </c:pt>
                <c:pt idx="10464">
                  <c:v>34012.93</c:v>
                </c:pt>
                <c:pt idx="10465">
                  <c:v>34977.410000000003</c:v>
                </c:pt>
                <c:pt idx="10466">
                  <c:v>36422.85</c:v>
                </c:pt>
                <c:pt idx="10467">
                  <c:v>39593.910000000003</c:v>
                </c:pt>
                <c:pt idx="10468">
                  <c:v>39767.68</c:v>
                </c:pt>
                <c:pt idx="10469">
                  <c:v>40825.589999999997</c:v>
                </c:pt>
                <c:pt idx="10470">
                  <c:v>41030.75</c:v>
                </c:pt>
                <c:pt idx="10471">
                  <c:v>42179.75</c:v>
                </c:pt>
                <c:pt idx="10472">
                  <c:v>41283.79</c:v>
                </c:pt>
                <c:pt idx="10473">
                  <c:v>42732.21</c:v>
                </c:pt>
                <c:pt idx="10474">
                  <c:v>42955.14</c:v>
                </c:pt>
                <c:pt idx="10475">
                  <c:v>44592.73</c:v>
                </c:pt>
                <c:pt idx="10515">
                  <c:v>29404.45</c:v>
                </c:pt>
                <c:pt idx="10516">
                  <c:v>30508.42</c:v>
                </c:pt>
                <c:pt idx="10517">
                  <c:v>30968.21</c:v>
                </c:pt>
                <c:pt idx="10518">
                  <c:v>31285.27</c:v>
                </c:pt>
                <c:pt idx="10519">
                  <c:v>30121.51</c:v>
                </c:pt>
                <c:pt idx="10520">
                  <c:v>30712.47</c:v>
                </c:pt>
                <c:pt idx="10521">
                  <c:v>33234.519999999997</c:v>
                </c:pt>
                <c:pt idx="10522">
                  <c:v>33705.17</c:v>
                </c:pt>
                <c:pt idx="10523">
                  <c:v>35226</c:v>
                </c:pt>
                <c:pt idx="10524">
                  <c:v>35783.660000000003</c:v>
                </c:pt>
                <c:pt idx="10525">
                  <c:v>37412.36</c:v>
                </c:pt>
                <c:pt idx="10526">
                  <c:v>38772.519999999997</c:v>
                </c:pt>
                <c:pt idx="10527">
                  <c:v>41896.910000000003</c:v>
                </c:pt>
                <c:pt idx="10528">
                  <c:v>43675.17</c:v>
                </c:pt>
                <c:pt idx="10529">
                  <c:v>47266.16</c:v>
                </c:pt>
                <c:pt idx="10569">
                  <c:v>4945.1409999999996</c:v>
                </c:pt>
                <c:pt idx="10570">
                  <c:v>5105.4210000000003</c:v>
                </c:pt>
                <c:pt idx="10571">
                  <c:v>5133.3130000000001</c:v>
                </c:pt>
                <c:pt idx="10572">
                  <c:v>4948.7120000000004</c:v>
                </c:pt>
                <c:pt idx="10573">
                  <c:v>4888.116</c:v>
                </c:pt>
                <c:pt idx="10574">
                  <c:v>5038.027</c:v>
                </c:pt>
                <c:pt idx="10575">
                  <c:v>5221.2269999999999</c:v>
                </c:pt>
                <c:pt idx="10576">
                  <c:v>5934.5540000000001</c:v>
                </c:pt>
                <c:pt idx="10577">
                  <c:v>6105.84</c:v>
                </c:pt>
                <c:pt idx="10578">
                  <c:v>7012.875</c:v>
                </c:pt>
                <c:pt idx="10579">
                  <c:v>7856.902</c:v>
                </c:pt>
                <c:pt idx="10580">
                  <c:v>7659.4030000000002</c:v>
                </c:pt>
                <c:pt idx="10581">
                  <c:v>7678.96</c:v>
                </c:pt>
                <c:pt idx="10582">
                  <c:v>8404.5110000000004</c:v>
                </c:pt>
                <c:pt idx="10583">
                  <c:v>8271.8670000000002</c:v>
                </c:pt>
                <c:pt idx="10625">
                  <c:v>3392.4340000000002</c:v>
                </c:pt>
                <c:pt idx="10626">
                  <c:v>3416.6460000000002</c:v>
                </c:pt>
                <c:pt idx="10627">
                  <c:v>3660.471</c:v>
                </c:pt>
                <c:pt idx="10628">
                  <c:v>3828.56</c:v>
                </c:pt>
                <c:pt idx="10629">
                  <c:v>3904.3510000000001</c:v>
                </c:pt>
                <c:pt idx="10630">
                  <c:v>3895.0309999999999</c:v>
                </c:pt>
                <c:pt idx="10631">
                  <c:v>4094.625</c:v>
                </c:pt>
                <c:pt idx="10632">
                  <c:v>4264.6009999999997</c:v>
                </c:pt>
                <c:pt idx="10633">
                  <c:v>4489.8370000000004</c:v>
                </c:pt>
                <c:pt idx="10634">
                  <c:v>4621.5969999999998</c:v>
                </c:pt>
                <c:pt idx="10635">
                  <c:v>4731.8950000000004</c:v>
                </c:pt>
                <c:pt idx="10636">
                  <c:v>4785.2629999999999</c:v>
                </c:pt>
                <c:pt idx="10637">
                  <c:v>4681.8450000000003</c:v>
                </c:pt>
                <c:pt idx="10676">
                  <c:v>1336.261</c:v>
                </c:pt>
                <c:pt idx="10677">
                  <c:v>1356.29</c:v>
                </c:pt>
                <c:pt idx="10678">
                  <c:v>1420.9110000000001</c:v>
                </c:pt>
                <c:pt idx="10679">
                  <c:v>1455.941</c:v>
                </c:pt>
                <c:pt idx="10680">
                  <c:v>1500.973</c:v>
                </c:pt>
                <c:pt idx="10681">
                  <c:v>1440.5070000000001</c:v>
                </c:pt>
                <c:pt idx="10682">
                  <c:v>1463.9359999999999</c:v>
                </c:pt>
                <c:pt idx="10683">
                  <c:v>1617.9680000000001</c:v>
                </c:pt>
                <c:pt idx="10684">
                  <c:v>1653.0930000000001</c:v>
                </c:pt>
                <c:pt idx="10685">
                  <c:v>1837.7539999999999</c:v>
                </c:pt>
                <c:pt idx="10686">
                  <c:v>1815.1849999999999</c:v>
                </c:pt>
                <c:pt idx="10687">
                  <c:v>2008.5640000000001</c:v>
                </c:pt>
                <c:pt idx="10688">
                  <c:v>2080.335</c:v>
                </c:pt>
                <c:pt idx="10689">
                  <c:v>2208.3890000000001</c:v>
                </c:pt>
                <c:pt idx="10690">
                  <c:v>2428.6350000000002</c:v>
                </c:pt>
                <c:pt idx="10691">
                  <c:v>2580.8009999999999</c:v>
                </c:pt>
                <c:pt idx="10730">
                  <c:v>5422.4639999999999</c:v>
                </c:pt>
                <c:pt idx="10731">
                  <c:v>5434.0349999999999</c:v>
                </c:pt>
                <c:pt idx="10732">
                  <c:v>5030.3450000000003</c:v>
                </c:pt>
                <c:pt idx="10733">
                  <c:v>5182.1220000000003</c:v>
                </c:pt>
                <c:pt idx="10734">
                  <c:v>5197.7129999999997</c:v>
                </c:pt>
                <c:pt idx="10735">
                  <c:v>5231.0010000000002</c:v>
                </c:pt>
                <c:pt idx="10736">
                  <c:v>5638.1109999999999</c:v>
                </c:pt>
                <c:pt idx="10737">
                  <c:v>5871.6260000000002</c:v>
                </c:pt>
                <c:pt idx="10738">
                  <c:v>5764.174</c:v>
                </c:pt>
                <c:pt idx="10739">
                  <c:v>5787.2529999999997</c:v>
                </c:pt>
                <c:pt idx="10740">
                  <c:v>5907.3819999999996</c:v>
                </c:pt>
                <c:pt idx="10741">
                  <c:v>6211.1909999999998</c:v>
                </c:pt>
                <c:pt idx="10742">
                  <c:v>6458.2659999999996</c:v>
                </c:pt>
                <c:pt idx="10743">
                  <c:v>6544.8959999999997</c:v>
                </c:pt>
                <c:pt idx="10744">
                  <c:v>6845.009</c:v>
                </c:pt>
                <c:pt idx="10745">
                  <c:v>7197.8140000000003</c:v>
                </c:pt>
                <c:pt idx="10842">
                  <c:v>1789.442</c:v>
                </c:pt>
                <c:pt idx="10843">
                  <c:v>1759.44</c:v>
                </c:pt>
                <c:pt idx="10844">
                  <c:v>1757.3489999999999</c:v>
                </c:pt>
                <c:pt idx="10845">
                  <c:v>1790.251</c:v>
                </c:pt>
                <c:pt idx="10846">
                  <c:v>1880.8579999999999</c:v>
                </c:pt>
                <c:pt idx="10847">
                  <c:v>1930.1079999999999</c:v>
                </c:pt>
                <c:pt idx="10848">
                  <c:v>2017.068</c:v>
                </c:pt>
                <c:pt idx="10849">
                  <c:v>2032.3440000000001</c:v>
                </c:pt>
                <c:pt idx="10850">
                  <c:v>2171.8310000000001</c:v>
                </c:pt>
                <c:pt idx="10851">
                  <c:v>2198.4</c:v>
                </c:pt>
                <c:pt idx="10852">
                  <c:v>2251.5010000000002</c:v>
                </c:pt>
                <c:pt idx="10853">
                  <c:v>2252.5520000000001</c:v>
                </c:pt>
                <c:pt idx="10950">
                  <c:v>5573.1</c:v>
                </c:pt>
                <c:pt idx="10951">
                  <c:v>5681.1819999999998</c:v>
                </c:pt>
                <c:pt idx="10991">
                  <c:v>4212.6540000000005</c:v>
                </c:pt>
                <c:pt idx="10992">
                  <c:v>4436.0640000000003</c:v>
                </c:pt>
                <c:pt idx="10993">
                  <c:v>4558.241</c:v>
                </c:pt>
                <c:pt idx="10994">
                  <c:v>4659.68</c:v>
                </c:pt>
                <c:pt idx="10995">
                  <c:v>4907.71</c:v>
                </c:pt>
                <c:pt idx="10996">
                  <c:v>4762.5129999999999</c:v>
                </c:pt>
                <c:pt idx="10997">
                  <c:v>4705.268</c:v>
                </c:pt>
                <c:pt idx="10998">
                  <c:v>4683.7380000000003</c:v>
                </c:pt>
                <c:pt idx="10999">
                  <c:v>4983.84</c:v>
                </c:pt>
                <c:pt idx="11000">
                  <c:v>5097.4279999999999</c:v>
                </c:pt>
                <c:pt idx="11001">
                  <c:v>5097.8900000000003</c:v>
                </c:pt>
                <c:pt idx="11002">
                  <c:v>5215.6779999999999</c:v>
                </c:pt>
                <c:pt idx="11003">
                  <c:v>5216.9269999999997</c:v>
                </c:pt>
                <c:pt idx="11004">
                  <c:v>5181.4750000000004</c:v>
                </c:pt>
                <c:pt idx="11005">
                  <c:v>5074.4089999999997</c:v>
                </c:pt>
                <c:pt idx="11044">
                  <c:v>9047.0609999999997</c:v>
                </c:pt>
                <c:pt idx="11045">
                  <c:v>9402.7360000000008</c:v>
                </c:pt>
                <c:pt idx="11046">
                  <c:v>9729.0069999999996</c:v>
                </c:pt>
                <c:pt idx="11047">
                  <c:v>10020.58</c:v>
                </c:pt>
                <c:pt idx="11048">
                  <c:v>9932.1209999999992</c:v>
                </c:pt>
                <c:pt idx="11049">
                  <c:v>10227.44</c:v>
                </c:pt>
                <c:pt idx="11050">
                  <c:v>10463.73</c:v>
                </c:pt>
                <c:pt idx="11051">
                  <c:v>10644.85</c:v>
                </c:pt>
                <c:pt idx="11052">
                  <c:v>10507.41</c:v>
                </c:pt>
                <c:pt idx="11053">
                  <c:v>10902.04</c:v>
                </c:pt>
                <c:pt idx="11054">
                  <c:v>10657.73</c:v>
                </c:pt>
                <c:pt idx="11055">
                  <c:v>11409.26</c:v>
                </c:pt>
                <c:pt idx="11056">
                  <c:v>12316.16</c:v>
                </c:pt>
                <c:pt idx="11057">
                  <c:v>12515.77</c:v>
                </c:pt>
                <c:pt idx="11058">
                  <c:v>12328.95</c:v>
                </c:pt>
                <c:pt idx="11059">
                  <c:v>12797.49</c:v>
                </c:pt>
                <c:pt idx="11098">
                  <c:v>7263.4049999999997</c:v>
                </c:pt>
                <c:pt idx="11099">
                  <c:v>7384.4880000000003</c:v>
                </c:pt>
                <c:pt idx="11100">
                  <c:v>8308.5759999999991</c:v>
                </c:pt>
                <c:pt idx="11101">
                  <c:v>8718.9709999999995</c:v>
                </c:pt>
                <c:pt idx="11102">
                  <c:v>8863.8880000000008</c:v>
                </c:pt>
                <c:pt idx="11103">
                  <c:v>9978.2049999999999</c:v>
                </c:pt>
                <c:pt idx="11104">
                  <c:v>9863.2260000000006</c:v>
                </c:pt>
                <c:pt idx="11105">
                  <c:v>9145.1880000000001</c:v>
                </c:pt>
                <c:pt idx="11106">
                  <c:v>9094.3439999999991</c:v>
                </c:pt>
                <c:pt idx="11107">
                  <c:v>9548.3490000000002</c:v>
                </c:pt>
                <c:pt idx="11108">
                  <c:v>9485.1810000000005</c:v>
                </c:pt>
                <c:pt idx="11109">
                  <c:v>11040.23</c:v>
                </c:pt>
                <c:pt idx="11110">
                  <c:v>11565.47</c:v>
                </c:pt>
                <c:pt idx="11111">
                  <c:v>12559.94</c:v>
                </c:pt>
                <c:pt idx="11112">
                  <c:v>13445.54</c:v>
                </c:pt>
                <c:pt idx="11113">
                  <c:v>14515.5</c:v>
                </c:pt>
                <c:pt idx="11314">
                  <c:v>1039.681</c:v>
                </c:pt>
                <c:pt idx="11315">
                  <c:v>1113.5930000000001</c:v>
                </c:pt>
                <c:pt idx="11316">
                  <c:v>1142.2929999999999</c:v>
                </c:pt>
                <c:pt idx="11317">
                  <c:v>1133.5740000000001</c:v>
                </c:pt>
                <c:pt idx="11318">
                  <c:v>1172.3879999999999</c:v>
                </c:pt>
                <c:pt idx="11319">
                  <c:v>1085.2370000000001</c:v>
                </c:pt>
                <c:pt idx="11320">
                  <c:v>1185.671</c:v>
                </c:pt>
                <c:pt idx="11321">
                  <c:v>1263.703</c:v>
                </c:pt>
                <c:pt idx="11322">
                  <c:v>1314.0519999999999</c:v>
                </c:pt>
                <c:pt idx="11323">
                  <c:v>1488.5170000000001</c:v>
                </c:pt>
                <c:pt idx="11324">
                  <c:v>1539.2919999999999</c:v>
                </c:pt>
                <c:pt idx="11325">
                  <c:v>1660.19</c:v>
                </c:pt>
                <c:pt idx="11326">
                  <c:v>1734.0450000000001</c:v>
                </c:pt>
                <c:pt idx="11327">
                  <c:v>1857.403</c:v>
                </c:pt>
                <c:pt idx="11328">
                  <c:v>1952.0840000000001</c:v>
                </c:pt>
                <c:pt idx="11329">
                  <c:v>2011.0809999999999</c:v>
                </c:pt>
                <c:pt idx="11368">
                  <c:v>8610.6139999999996</c:v>
                </c:pt>
                <c:pt idx="11369">
                  <c:v>8835.0329999999994</c:v>
                </c:pt>
                <c:pt idx="11370">
                  <c:v>9340.2909999999993</c:v>
                </c:pt>
                <c:pt idx="11371">
                  <c:v>9145.223</c:v>
                </c:pt>
                <c:pt idx="11372">
                  <c:v>9830.893</c:v>
                </c:pt>
                <c:pt idx="11373">
                  <c:v>10478.450000000001</c:v>
                </c:pt>
                <c:pt idx="11374">
                  <c:v>10911.58</c:v>
                </c:pt>
                <c:pt idx="11375">
                  <c:v>10972.08</c:v>
                </c:pt>
                <c:pt idx="11376">
                  <c:v>11640.09</c:v>
                </c:pt>
                <c:pt idx="11377">
                  <c:v>12304.06</c:v>
                </c:pt>
                <c:pt idx="11378">
                  <c:v>12787.83</c:v>
                </c:pt>
                <c:pt idx="11379">
                  <c:v>12624.97</c:v>
                </c:pt>
                <c:pt idx="11380">
                  <c:v>12154.49</c:v>
                </c:pt>
                <c:pt idx="11381">
                  <c:v>12144.33</c:v>
                </c:pt>
                <c:pt idx="11382">
                  <c:v>12220.41</c:v>
                </c:pt>
                <c:pt idx="11383">
                  <c:v>12327.15</c:v>
                </c:pt>
                <c:pt idx="11423">
                  <c:v>20129.48</c:v>
                </c:pt>
                <c:pt idx="11424">
                  <c:v>20927.52</c:v>
                </c:pt>
                <c:pt idx="11425">
                  <c:v>21751.919999999998</c:v>
                </c:pt>
                <c:pt idx="11426">
                  <c:v>22215.279999999999</c:v>
                </c:pt>
                <c:pt idx="11427">
                  <c:v>24068.04</c:v>
                </c:pt>
                <c:pt idx="11428">
                  <c:v>25000.97</c:v>
                </c:pt>
                <c:pt idx="11429">
                  <c:v>25076.98</c:v>
                </c:pt>
                <c:pt idx="11430">
                  <c:v>25635.16</c:v>
                </c:pt>
                <c:pt idx="11431">
                  <c:v>23601.89</c:v>
                </c:pt>
                <c:pt idx="11432">
                  <c:v>23374.18</c:v>
                </c:pt>
                <c:pt idx="11433">
                  <c:v>22614.13</c:v>
                </c:pt>
                <c:pt idx="11434">
                  <c:v>23206.77</c:v>
                </c:pt>
                <c:pt idx="11435">
                  <c:v>23642.47</c:v>
                </c:pt>
                <c:pt idx="11436">
                  <c:v>24975.73</c:v>
                </c:pt>
                <c:pt idx="11437">
                  <c:v>26606.31</c:v>
                </c:pt>
                <c:pt idx="11476">
                  <c:v>29572.76</c:v>
                </c:pt>
                <c:pt idx="11477">
                  <c:v>29370.2</c:v>
                </c:pt>
                <c:pt idx="11478">
                  <c:v>29786.78</c:v>
                </c:pt>
                <c:pt idx="11479">
                  <c:v>30086.57</c:v>
                </c:pt>
                <c:pt idx="11480">
                  <c:v>30448.51</c:v>
                </c:pt>
                <c:pt idx="11481">
                  <c:v>31768.7</c:v>
                </c:pt>
                <c:pt idx="11482">
                  <c:v>32939.4</c:v>
                </c:pt>
                <c:pt idx="11483">
                  <c:v>34373.06</c:v>
                </c:pt>
                <c:pt idx="11484">
                  <c:v>34914.050000000003</c:v>
                </c:pt>
                <c:pt idx="11485">
                  <c:v>36208.949999999997</c:v>
                </c:pt>
                <c:pt idx="11486">
                  <c:v>38415.57</c:v>
                </c:pt>
                <c:pt idx="11487">
                  <c:v>40374.910000000003</c:v>
                </c:pt>
                <c:pt idx="11488">
                  <c:v>41196.36</c:v>
                </c:pt>
                <c:pt idx="11489">
                  <c:v>41951.88</c:v>
                </c:pt>
                <c:pt idx="11490">
                  <c:v>43316.86</c:v>
                </c:pt>
                <c:pt idx="11491">
                  <c:v>42946.54</c:v>
                </c:pt>
                <c:pt idx="11530">
                  <c:v>34885.730000000003</c:v>
                </c:pt>
                <c:pt idx="11531">
                  <c:v>35719.53</c:v>
                </c:pt>
                <c:pt idx="11532">
                  <c:v>35963.410000000003</c:v>
                </c:pt>
                <c:pt idx="11533">
                  <c:v>36365.51</c:v>
                </c:pt>
                <c:pt idx="11534">
                  <c:v>36743.47</c:v>
                </c:pt>
                <c:pt idx="11535">
                  <c:v>37724.17</c:v>
                </c:pt>
                <c:pt idx="11536">
                  <c:v>40117.79</c:v>
                </c:pt>
                <c:pt idx="11537">
                  <c:v>40210.519999999997</c:v>
                </c:pt>
                <c:pt idx="11538">
                  <c:v>40740.07</c:v>
                </c:pt>
                <c:pt idx="11539">
                  <c:v>42121.34</c:v>
                </c:pt>
                <c:pt idx="11540">
                  <c:v>43463.26</c:v>
                </c:pt>
                <c:pt idx="11541">
                  <c:v>45410.23</c:v>
                </c:pt>
                <c:pt idx="11542">
                  <c:v>46386.84</c:v>
                </c:pt>
                <c:pt idx="11543">
                  <c:v>46932.55</c:v>
                </c:pt>
                <c:pt idx="11544">
                  <c:v>47500.05</c:v>
                </c:pt>
                <c:pt idx="11545">
                  <c:v>46668.29</c:v>
                </c:pt>
                <c:pt idx="11584">
                  <c:v>21910</c:v>
                </c:pt>
                <c:pt idx="11585">
                  <c:v>22840.21</c:v>
                </c:pt>
                <c:pt idx="11586">
                  <c:v>24913.33</c:v>
                </c:pt>
                <c:pt idx="11587">
                  <c:v>25923.46</c:v>
                </c:pt>
                <c:pt idx="11588">
                  <c:v>26410.85</c:v>
                </c:pt>
                <c:pt idx="11589">
                  <c:v>27327.89</c:v>
                </c:pt>
                <c:pt idx="11590">
                  <c:v>28263.32</c:v>
                </c:pt>
                <c:pt idx="11591">
                  <c:v>27551.42</c:v>
                </c:pt>
                <c:pt idx="11592">
                  <c:v>28347.29</c:v>
                </c:pt>
                <c:pt idx="11593">
                  <c:v>27109.09</c:v>
                </c:pt>
                <c:pt idx="11594">
                  <c:v>27454</c:v>
                </c:pt>
                <c:pt idx="11595">
                  <c:v>27070.57</c:v>
                </c:pt>
                <c:pt idx="11596">
                  <c:v>28956.47</c:v>
                </c:pt>
                <c:pt idx="11597">
                  <c:v>29077.29</c:v>
                </c:pt>
                <c:pt idx="11598">
                  <c:v>30060.25</c:v>
                </c:pt>
                <c:pt idx="11599">
                  <c:v>30793.27</c:v>
                </c:pt>
                <c:pt idx="11746">
                  <c:v>15877.95</c:v>
                </c:pt>
                <c:pt idx="11747">
                  <c:v>14911.8</c:v>
                </c:pt>
                <c:pt idx="11748">
                  <c:v>14906.97</c:v>
                </c:pt>
                <c:pt idx="11749">
                  <c:v>15672.07</c:v>
                </c:pt>
                <c:pt idx="11750">
                  <c:v>16737.8</c:v>
                </c:pt>
                <c:pt idx="11751">
                  <c:v>17633.66</c:v>
                </c:pt>
                <c:pt idx="11752">
                  <c:v>17252.82</c:v>
                </c:pt>
                <c:pt idx="11753">
                  <c:v>17765.22</c:v>
                </c:pt>
                <c:pt idx="11754">
                  <c:v>18304.009999999998</c:v>
                </c:pt>
                <c:pt idx="11755">
                  <c:v>16359.39</c:v>
                </c:pt>
                <c:pt idx="11756">
                  <c:v>16408.86</c:v>
                </c:pt>
                <c:pt idx="11757">
                  <c:v>16706.68</c:v>
                </c:pt>
                <c:pt idx="11758">
                  <c:v>18203.46</c:v>
                </c:pt>
                <c:pt idx="11759">
                  <c:v>17707.71</c:v>
                </c:pt>
                <c:pt idx="11760">
                  <c:v>16746.45</c:v>
                </c:pt>
                <c:pt idx="11761">
                  <c:v>16392.39</c:v>
                </c:pt>
                <c:pt idx="11800">
                  <c:v>2767.223</c:v>
                </c:pt>
                <c:pt idx="11801">
                  <c:v>2791.473</c:v>
                </c:pt>
                <c:pt idx="11802">
                  <c:v>2810.3229999999999</c:v>
                </c:pt>
                <c:pt idx="11803">
                  <c:v>3000.7869999999998</c:v>
                </c:pt>
                <c:pt idx="11804">
                  <c:v>3230.6840000000002</c:v>
                </c:pt>
                <c:pt idx="11805">
                  <c:v>3397.88</c:v>
                </c:pt>
                <c:pt idx="11806">
                  <c:v>3555.7220000000002</c:v>
                </c:pt>
                <c:pt idx="11807">
                  <c:v>3762.5740000000001</c:v>
                </c:pt>
                <c:pt idx="11808">
                  <c:v>3929.172</c:v>
                </c:pt>
                <c:pt idx="11809">
                  <c:v>4049.7710000000002</c:v>
                </c:pt>
                <c:pt idx="11810">
                  <c:v>4325.9620000000004</c:v>
                </c:pt>
                <c:pt idx="11811">
                  <c:v>4650.9470000000001</c:v>
                </c:pt>
                <c:pt idx="11812">
                  <c:v>4736.2060000000001</c:v>
                </c:pt>
                <c:pt idx="11813">
                  <c:v>4933.3180000000002</c:v>
                </c:pt>
                <c:pt idx="11814">
                  <c:v>5139.2160000000003</c:v>
                </c:pt>
                <c:pt idx="11815">
                  <c:v>5189.58</c:v>
                </c:pt>
                <c:pt idx="12050">
                  <c:v>1507.3720000000001</c:v>
                </c:pt>
                <c:pt idx="12051">
                  <c:v>1550.8779999999999</c:v>
                </c:pt>
                <c:pt idx="12052">
                  <c:v>1567.588</c:v>
                </c:pt>
                <c:pt idx="12053">
                  <c:v>1553.8820000000001</c:v>
                </c:pt>
                <c:pt idx="12054">
                  <c:v>1526.5119999999999</c:v>
                </c:pt>
                <c:pt idx="12055">
                  <c:v>1607.4179999999999</c:v>
                </c:pt>
                <c:pt idx="12056">
                  <c:v>1652.3910000000001</c:v>
                </c:pt>
                <c:pt idx="12057">
                  <c:v>1836.683</c:v>
                </c:pt>
                <c:pt idx="12058">
                  <c:v>1950.683</c:v>
                </c:pt>
                <c:pt idx="12059">
                  <c:v>2018.0229999999999</c:v>
                </c:pt>
                <c:pt idx="12060">
                  <c:v>2203.116</c:v>
                </c:pt>
                <c:pt idx="12061">
                  <c:v>2225.6869999999999</c:v>
                </c:pt>
                <c:pt idx="12062">
                  <c:v>2356.4780000000001</c:v>
                </c:pt>
                <c:pt idx="12063">
                  <c:v>2417.66</c:v>
                </c:pt>
                <c:pt idx="12064">
                  <c:v>2631.5169999999998</c:v>
                </c:pt>
                <c:pt idx="12065">
                  <c:v>2597.9299999999998</c:v>
                </c:pt>
                <c:pt idx="12104">
                  <c:v>1490.502</c:v>
                </c:pt>
                <c:pt idx="12105">
                  <c:v>1589.816</c:v>
                </c:pt>
                <c:pt idx="12106">
                  <c:v>1648.345</c:v>
                </c:pt>
                <c:pt idx="12107">
                  <c:v>1664.4110000000001</c:v>
                </c:pt>
                <c:pt idx="12108">
                  <c:v>1719.008</c:v>
                </c:pt>
                <c:pt idx="12109">
                  <c:v>1700.8620000000001</c:v>
                </c:pt>
                <c:pt idx="12110">
                  <c:v>1673.1079999999999</c:v>
                </c:pt>
                <c:pt idx="12111">
                  <c:v>1760.116</c:v>
                </c:pt>
                <c:pt idx="12112">
                  <c:v>1727.229</c:v>
                </c:pt>
                <c:pt idx="12113">
                  <c:v>1824.885</c:v>
                </c:pt>
                <c:pt idx="12114">
                  <c:v>1954.41</c:v>
                </c:pt>
                <c:pt idx="12115">
                  <c:v>2189.7449999999999</c:v>
                </c:pt>
                <c:pt idx="12116">
                  <c:v>2358.41</c:v>
                </c:pt>
                <c:pt idx="12117">
                  <c:v>2567.7809999999999</c:v>
                </c:pt>
                <c:pt idx="12118">
                  <c:v>2811.6129999999998</c:v>
                </c:pt>
                <c:pt idx="12119">
                  <c:v>3122.951</c:v>
                </c:pt>
                <c:pt idx="12158">
                  <c:v>1911.528</c:v>
                </c:pt>
                <c:pt idx="12159">
                  <c:v>1744.8340000000001</c:v>
                </c:pt>
                <c:pt idx="12160">
                  <c:v>1686.8969999999999</c:v>
                </c:pt>
                <c:pt idx="12161">
                  <c:v>1513.114</c:v>
                </c:pt>
                <c:pt idx="12162">
                  <c:v>1521.91</c:v>
                </c:pt>
                <c:pt idx="12163">
                  <c:v>1520.3440000000001</c:v>
                </c:pt>
                <c:pt idx="12164">
                  <c:v>1266.211</c:v>
                </c:pt>
                <c:pt idx="12165">
                  <c:v>1223.758</c:v>
                </c:pt>
                <c:pt idx="12166">
                  <c:v>1242.502</c:v>
                </c:pt>
                <c:pt idx="12167">
                  <c:v>1228.5530000000001</c:v>
                </c:pt>
                <c:pt idx="12168">
                  <c:v>1303.3119999999999</c:v>
                </c:pt>
                <c:pt idx="12169">
                  <c:v>1343.575</c:v>
                </c:pt>
                <c:pt idx="12170">
                  <c:v>1416.4960000000001</c:v>
                </c:pt>
                <c:pt idx="12171">
                  <c:v>1491.0630000000001</c:v>
                </c:pt>
                <c:pt idx="12172">
                  <c:v>1472.923</c:v>
                </c:pt>
                <c:pt idx="12173">
                  <c:v>1608.0930000000001</c:v>
                </c:pt>
              </c:numCache>
            </c:numRef>
          </c:xVal>
          <c:yVal>
            <c:numRef>
              <c:f>Sheet1!$B$2:$B$12178</c:f>
              <c:numCache>
                <c:formatCode>General</c:formatCode>
                <c:ptCount val="12177"/>
                <c:pt idx="42">
                  <c:v>1052.96</c:v>
                </c:pt>
                <c:pt idx="43">
                  <c:v>1096.76</c:v>
                </c:pt>
                <c:pt idx="44">
                  <c:v>1066.69</c:v>
                </c:pt>
                <c:pt idx="45">
                  <c:v>1145.72</c:v>
                </c:pt>
                <c:pt idx="46">
                  <c:v>1173</c:v>
                </c:pt>
                <c:pt idx="47">
                  <c:v>1297.82</c:v>
                </c:pt>
                <c:pt idx="48">
                  <c:v>1310.72</c:v>
                </c:pt>
                <c:pt idx="49">
                  <c:v>1547.54</c:v>
                </c:pt>
                <c:pt idx="50">
                  <c:v>1637.3</c:v>
                </c:pt>
                <c:pt idx="51">
                  <c:v>1695.15</c:v>
                </c:pt>
                <c:pt idx="52">
                  <c:v>1893.08</c:v>
                </c:pt>
                <c:pt idx="53">
                  <c:v>1926.26</c:v>
                </c:pt>
                <c:pt idx="84">
                  <c:v>4430.6499999999996</c:v>
                </c:pt>
                <c:pt idx="85">
                  <c:v>3138.53</c:v>
                </c:pt>
                <c:pt idx="86">
                  <c:v>2930.27</c:v>
                </c:pt>
                <c:pt idx="87">
                  <c:v>3231.23</c:v>
                </c:pt>
                <c:pt idx="88">
                  <c:v>3520.97</c:v>
                </c:pt>
                <c:pt idx="89">
                  <c:v>4013.98</c:v>
                </c:pt>
                <c:pt idx="90">
                  <c:v>4406.5600000000004</c:v>
                </c:pt>
                <c:pt idx="91">
                  <c:v>3981.91</c:v>
                </c:pt>
                <c:pt idx="92">
                  <c:v>4515.95</c:v>
                </c:pt>
                <c:pt idx="93">
                  <c:v>5003.6499999999996</c:v>
                </c:pt>
                <c:pt idx="94">
                  <c:v>5403.24</c:v>
                </c:pt>
                <c:pt idx="95">
                  <c:v>5828.48</c:v>
                </c:pt>
                <c:pt idx="96">
                  <c:v>6022.44</c:v>
                </c:pt>
                <c:pt idx="97">
                  <c:v>6403</c:v>
                </c:pt>
                <c:pt idx="98">
                  <c:v>6823.69</c:v>
                </c:pt>
                <c:pt idx="99">
                  <c:v>7251.57</c:v>
                </c:pt>
                <c:pt idx="100">
                  <c:v>7677.5</c:v>
                </c:pt>
                <c:pt idx="101">
                  <c:v>8205.5300000000007</c:v>
                </c:pt>
                <c:pt idx="102">
                  <c:v>8923.2900000000009</c:v>
                </c:pt>
                <c:pt idx="103">
                  <c:v>9308.06</c:v>
                </c:pt>
                <c:pt idx="104">
                  <c:v>9727.02</c:v>
                </c:pt>
                <c:pt idx="105">
                  <c:v>10115.6</c:v>
                </c:pt>
                <c:pt idx="106">
                  <c:v>10348.299999999999</c:v>
                </c:pt>
                <c:pt idx="107">
                  <c:v>10588.9</c:v>
                </c:pt>
                <c:pt idx="138">
                  <c:v>10112.799999999999</c:v>
                </c:pt>
                <c:pt idx="139">
                  <c:v>9748.49</c:v>
                </c:pt>
                <c:pt idx="140">
                  <c:v>9692.76</c:v>
                </c:pt>
                <c:pt idx="141">
                  <c:v>9279.4599999999991</c:v>
                </c:pt>
                <c:pt idx="142">
                  <c:v>9005.59</c:v>
                </c:pt>
                <c:pt idx="143">
                  <c:v>9168.3700000000008</c:v>
                </c:pt>
                <c:pt idx="144">
                  <c:v>9374.86</c:v>
                </c:pt>
                <c:pt idx="145">
                  <c:v>9321.74</c:v>
                </c:pt>
                <c:pt idx="146">
                  <c:v>9646.16</c:v>
                </c:pt>
                <c:pt idx="147">
                  <c:v>9809.74</c:v>
                </c:pt>
                <c:pt idx="148">
                  <c:v>9885.49</c:v>
                </c:pt>
                <c:pt idx="149">
                  <c:v>10202.9</c:v>
                </c:pt>
                <c:pt idx="150">
                  <c:v>10634.4</c:v>
                </c:pt>
                <c:pt idx="151">
                  <c:v>11251.4</c:v>
                </c:pt>
                <c:pt idx="152">
                  <c:v>11574.6</c:v>
                </c:pt>
                <c:pt idx="153">
                  <c:v>12077.2</c:v>
                </c:pt>
                <c:pt idx="154">
                  <c:v>12088.1</c:v>
                </c:pt>
                <c:pt idx="155">
                  <c:v>12289</c:v>
                </c:pt>
                <c:pt idx="156">
                  <c:v>12314.3</c:v>
                </c:pt>
                <c:pt idx="157">
                  <c:v>12285.1</c:v>
                </c:pt>
                <c:pt idx="158">
                  <c:v>12494.1</c:v>
                </c:pt>
                <c:pt idx="159">
                  <c:v>12605.8</c:v>
                </c:pt>
                <c:pt idx="160">
                  <c:v>12778.5</c:v>
                </c:pt>
                <c:pt idx="161">
                  <c:v>12880.4</c:v>
                </c:pt>
                <c:pt idx="300">
                  <c:v>4231.6400000000003</c:v>
                </c:pt>
                <c:pt idx="301">
                  <c:v>4055.71</c:v>
                </c:pt>
                <c:pt idx="302">
                  <c:v>3655.74</c:v>
                </c:pt>
                <c:pt idx="303">
                  <c:v>2663.35</c:v>
                </c:pt>
                <c:pt idx="304">
                  <c:v>2669.42</c:v>
                </c:pt>
                <c:pt idx="305">
                  <c:v>2859.03</c:v>
                </c:pt>
                <c:pt idx="306">
                  <c:v>3090.64</c:v>
                </c:pt>
                <c:pt idx="307">
                  <c:v>3246.31</c:v>
                </c:pt>
                <c:pt idx="308">
                  <c:v>3375.86</c:v>
                </c:pt>
                <c:pt idx="309">
                  <c:v>3388.99</c:v>
                </c:pt>
                <c:pt idx="310">
                  <c:v>3387.2</c:v>
                </c:pt>
                <c:pt idx="311">
                  <c:v>3417.2</c:v>
                </c:pt>
                <c:pt idx="312">
                  <c:v>3758.54</c:v>
                </c:pt>
                <c:pt idx="313">
                  <c:v>3818.66</c:v>
                </c:pt>
                <c:pt idx="314">
                  <c:v>4086.86</c:v>
                </c:pt>
                <c:pt idx="315">
                  <c:v>4667.3500000000004</c:v>
                </c:pt>
                <c:pt idx="316">
                  <c:v>5444.89</c:v>
                </c:pt>
                <c:pt idx="317">
                  <c:v>6452.56</c:v>
                </c:pt>
                <c:pt idx="318">
                  <c:v>7102.87</c:v>
                </c:pt>
                <c:pt idx="319">
                  <c:v>7038.96</c:v>
                </c:pt>
                <c:pt idx="320">
                  <c:v>7047.05</c:v>
                </c:pt>
                <c:pt idx="321">
                  <c:v>7094.08</c:v>
                </c:pt>
                <c:pt idx="322">
                  <c:v>7232.78</c:v>
                </c:pt>
                <c:pt idx="323">
                  <c:v>7298.16</c:v>
                </c:pt>
                <c:pt idx="398">
                  <c:v>17154.400000000001</c:v>
                </c:pt>
                <c:pt idx="399">
                  <c:v>17361.8</c:v>
                </c:pt>
                <c:pt idx="400">
                  <c:v>17227</c:v>
                </c:pt>
                <c:pt idx="401">
                  <c:v>17754.2</c:v>
                </c:pt>
                <c:pt idx="402">
                  <c:v>18400.5</c:v>
                </c:pt>
                <c:pt idx="403">
                  <c:v>17167.8</c:v>
                </c:pt>
                <c:pt idx="404">
                  <c:v>17830.3</c:v>
                </c:pt>
                <c:pt idx="405">
                  <c:v>18187</c:v>
                </c:pt>
                <c:pt idx="406">
                  <c:v>18483.5</c:v>
                </c:pt>
                <c:pt idx="407">
                  <c:v>18780.900000000001</c:v>
                </c:pt>
                <c:pt idx="408">
                  <c:v>19330.2</c:v>
                </c:pt>
                <c:pt idx="409">
                  <c:v>18413.099999999999</c:v>
                </c:pt>
                <c:pt idx="410">
                  <c:v>18695.7</c:v>
                </c:pt>
                <c:pt idx="411">
                  <c:v>19711.400000000001</c:v>
                </c:pt>
                <c:pt idx="412">
                  <c:v>20473.7</c:v>
                </c:pt>
                <c:pt idx="413">
                  <c:v>21502.799999999999</c:v>
                </c:pt>
                <c:pt idx="414">
                  <c:v>24150</c:v>
                </c:pt>
                <c:pt idx="415">
                  <c:v>26008.7</c:v>
                </c:pt>
                <c:pt idx="416">
                  <c:v>25733.9</c:v>
                </c:pt>
                <c:pt idx="417">
                  <c:v>22388.400000000001</c:v>
                </c:pt>
                <c:pt idx="418">
                  <c:v>20559.400000000001</c:v>
                </c:pt>
                <c:pt idx="419">
                  <c:v>19937</c:v>
                </c:pt>
                <c:pt idx="420">
                  <c:v>20385.3</c:v>
                </c:pt>
                <c:pt idx="421">
                  <c:v>20308.599999999999</c:v>
                </c:pt>
                <c:pt idx="506">
                  <c:v>3735.54</c:v>
                </c:pt>
                <c:pt idx="507">
                  <c:v>3329.27</c:v>
                </c:pt>
                <c:pt idx="508">
                  <c:v>1972.7</c:v>
                </c:pt>
                <c:pt idx="509">
                  <c:v>1841.72</c:v>
                </c:pt>
                <c:pt idx="510">
                  <c:v>1988.21</c:v>
                </c:pt>
                <c:pt idx="511">
                  <c:v>2169.4299999999998</c:v>
                </c:pt>
                <c:pt idx="512">
                  <c:v>2332.6799999999998</c:v>
                </c:pt>
                <c:pt idx="513">
                  <c:v>2437.63</c:v>
                </c:pt>
                <c:pt idx="514">
                  <c:v>2636.32</c:v>
                </c:pt>
                <c:pt idx="515">
                  <c:v>2740.17</c:v>
                </c:pt>
                <c:pt idx="516">
                  <c:v>2918.56</c:v>
                </c:pt>
                <c:pt idx="517">
                  <c:v>3214.34</c:v>
                </c:pt>
                <c:pt idx="518">
                  <c:v>3653.66</c:v>
                </c:pt>
                <c:pt idx="519">
                  <c:v>4181.72</c:v>
                </c:pt>
                <c:pt idx="520">
                  <c:v>4635.3</c:v>
                </c:pt>
                <c:pt idx="521">
                  <c:v>5296.81</c:v>
                </c:pt>
                <c:pt idx="522">
                  <c:v>6019.86</c:v>
                </c:pt>
                <c:pt idx="523">
                  <c:v>6877.38</c:v>
                </c:pt>
                <c:pt idx="524">
                  <c:v>7382.52</c:v>
                </c:pt>
                <c:pt idx="525">
                  <c:v>6357.83</c:v>
                </c:pt>
                <c:pt idx="526">
                  <c:v>6507.92</c:v>
                </c:pt>
                <c:pt idx="527">
                  <c:v>6812.35</c:v>
                </c:pt>
                <c:pt idx="528">
                  <c:v>7290.64</c:v>
                </c:pt>
                <c:pt idx="529">
                  <c:v>7526.84</c:v>
                </c:pt>
                <c:pt idx="581">
                  <c:v>36016.5</c:v>
                </c:pt>
                <c:pt idx="614">
                  <c:v>28546.400000000001</c:v>
                </c:pt>
                <c:pt idx="615">
                  <c:v>28150.1</c:v>
                </c:pt>
                <c:pt idx="616">
                  <c:v>27898.9</c:v>
                </c:pt>
                <c:pt idx="617">
                  <c:v>28769.8</c:v>
                </c:pt>
                <c:pt idx="618">
                  <c:v>29616.3</c:v>
                </c:pt>
                <c:pt idx="619">
                  <c:v>30352.9</c:v>
                </c:pt>
                <c:pt idx="620">
                  <c:v>31138.5</c:v>
                </c:pt>
                <c:pt idx="621">
                  <c:v>32006.799999999999</c:v>
                </c:pt>
                <c:pt idx="622">
                  <c:v>33078.699999999997</c:v>
                </c:pt>
                <c:pt idx="623">
                  <c:v>34339.1</c:v>
                </c:pt>
                <c:pt idx="624">
                  <c:v>35247.5</c:v>
                </c:pt>
                <c:pt idx="625">
                  <c:v>35444.6</c:v>
                </c:pt>
                <c:pt idx="626">
                  <c:v>36369.199999999997</c:v>
                </c:pt>
                <c:pt idx="627">
                  <c:v>37029.1</c:v>
                </c:pt>
                <c:pt idx="628">
                  <c:v>38124.300000000003</c:v>
                </c:pt>
                <c:pt idx="629">
                  <c:v>38835.1</c:v>
                </c:pt>
                <c:pt idx="630">
                  <c:v>39408.300000000003</c:v>
                </c:pt>
                <c:pt idx="631">
                  <c:v>40638.9</c:v>
                </c:pt>
                <c:pt idx="632">
                  <c:v>41305.5</c:v>
                </c:pt>
                <c:pt idx="633">
                  <c:v>41168</c:v>
                </c:pt>
                <c:pt idx="634">
                  <c:v>41328.1</c:v>
                </c:pt>
                <c:pt idx="635">
                  <c:v>41670.6</c:v>
                </c:pt>
                <c:pt idx="636">
                  <c:v>42447.5</c:v>
                </c:pt>
                <c:pt idx="637">
                  <c:v>42809.9</c:v>
                </c:pt>
                <c:pt idx="668">
                  <c:v>30196.7</c:v>
                </c:pt>
                <c:pt idx="669">
                  <c:v>30925.7</c:v>
                </c:pt>
                <c:pt idx="670">
                  <c:v>31227.5</c:v>
                </c:pt>
                <c:pt idx="671">
                  <c:v>31134.3</c:v>
                </c:pt>
                <c:pt idx="672">
                  <c:v>31759.7</c:v>
                </c:pt>
                <c:pt idx="673">
                  <c:v>32557.1</c:v>
                </c:pt>
                <c:pt idx="674">
                  <c:v>33315.199999999997</c:v>
                </c:pt>
                <c:pt idx="675">
                  <c:v>34045.800000000003</c:v>
                </c:pt>
                <c:pt idx="676">
                  <c:v>35295.9</c:v>
                </c:pt>
                <c:pt idx="677">
                  <c:v>36474</c:v>
                </c:pt>
                <c:pt idx="678">
                  <c:v>37720.9</c:v>
                </c:pt>
                <c:pt idx="679">
                  <c:v>37898.9</c:v>
                </c:pt>
                <c:pt idx="680">
                  <c:v>38351.699999999997</c:v>
                </c:pt>
                <c:pt idx="681">
                  <c:v>38495.800000000003</c:v>
                </c:pt>
                <c:pt idx="682">
                  <c:v>39248.400000000001</c:v>
                </c:pt>
                <c:pt idx="683">
                  <c:v>39917.800000000003</c:v>
                </c:pt>
                <c:pt idx="684">
                  <c:v>41178.400000000001</c:v>
                </c:pt>
                <c:pt idx="685">
                  <c:v>42539.1</c:v>
                </c:pt>
                <c:pt idx="686">
                  <c:v>42963</c:v>
                </c:pt>
                <c:pt idx="687">
                  <c:v>41181</c:v>
                </c:pt>
                <c:pt idx="688">
                  <c:v>41787.199999999997</c:v>
                </c:pt>
                <c:pt idx="689">
                  <c:v>42887.7</c:v>
                </c:pt>
                <c:pt idx="690">
                  <c:v>43138.9</c:v>
                </c:pt>
                <c:pt idx="691">
                  <c:v>43084.9</c:v>
                </c:pt>
                <c:pt idx="722">
                  <c:v>8513.31</c:v>
                </c:pt>
                <c:pt idx="723">
                  <c:v>8323.5</c:v>
                </c:pt>
                <c:pt idx="724">
                  <c:v>6345.52</c:v>
                </c:pt>
                <c:pt idx="725">
                  <c:v>4806.13</c:v>
                </c:pt>
                <c:pt idx="726">
                  <c:v>3807.51</c:v>
                </c:pt>
                <c:pt idx="727">
                  <c:v>3319.77</c:v>
                </c:pt>
                <c:pt idx="728">
                  <c:v>3329.14</c:v>
                </c:pt>
                <c:pt idx="729">
                  <c:v>3488.41</c:v>
                </c:pt>
                <c:pt idx="730">
                  <c:v>3801</c:v>
                </c:pt>
                <c:pt idx="731">
                  <c:v>4046.61</c:v>
                </c:pt>
                <c:pt idx="732">
                  <c:v>4459</c:v>
                </c:pt>
                <c:pt idx="733">
                  <c:v>4862.62</c:v>
                </c:pt>
                <c:pt idx="734">
                  <c:v>5338.08</c:v>
                </c:pt>
                <c:pt idx="735">
                  <c:v>5891.14</c:v>
                </c:pt>
                <c:pt idx="736">
                  <c:v>6435.45</c:v>
                </c:pt>
                <c:pt idx="737">
                  <c:v>8051.67</c:v>
                </c:pt>
                <c:pt idx="738">
                  <c:v>10711.2</c:v>
                </c:pt>
                <c:pt idx="739">
                  <c:v>13243.2</c:v>
                </c:pt>
                <c:pt idx="740">
                  <c:v>14365</c:v>
                </c:pt>
                <c:pt idx="741">
                  <c:v>15393.9</c:v>
                </c:pt>
                <c:pt idx="742">
                  <c:v>15950.3</c:v>
                </c:pt>
                <c:pt idx="743">
                  <c:v>15754.2</c:v>
                </c:pt>
                <c:pt idx="744">
                  <c:v>15888.2</c:v>
                </c:pt>
                <c:pt idx="745">
                  <c:v>16593.599999999999</c:v>
                </c:pt>
                <c:pt idx="776">
                  <c:v>24109.200000000001</c:v>
                </c:pt>
                <c:pt idx="777">
                  <c:v>22679.5</c:v>
                </c:pt>
                <c:pt idx="778">
                  <c:v>21402.400000000001</c:v>
                </c:pt>
                <c:pt idx="779">
                  <c:v>21071.7</c:v>
                </c:pt>
                <c:pt idx="780">
                  <c:v>21363.7</c:v>
                </c:pt>
                <c:pt idx="781">
                  <c:v>21962.400000000001</c:v>
                </c:pt>
                <c:pt idx="782">
                  <c:v>22597.200000000001</c:v>
                </c:pt>
                <c:pt idx="783">
                  <c:v>22808.6</c:v>
                </c:pt>
                <c:pt idx="784">
                  <c:v>23630.5</c:v>
                </c:pt>
                <c:pt idx="785">
                  <c:v>25015.4</c:v>
                </c:pt>
                <c:pt idx="786">
                  <c:v>25675.599999999999</c:v>
                </c:pt>
                <c:pt idx="787">
                  <c:v>25893.5</c:v>
                </c:pt>
                <c:pt idx="788">
                  <c:v>26074.6</c:v>
                </c:pt>
                <c:pt idx="789">
                  <c:v>25207.7</c:v>
                </c:pt>
                <c:pt idx="790">
                  <c:v>24895.8</c:v>
                </c:pt>
                <c:pt idx="791">
                  <c:v>25217.9</c:v>
                </c:pt>
                <c:pt idx="792">
                  <c:v>25349.3</c:v>
                </c:pt>
                <c:pt idx="793">
                  <c:v>25232.799999999999</c:v>
                </c:pt>
                <c:pt idx="794">
                  <c:v>24201.3</c:v>
                </c:pt>
                <c:pt idx="795">
                  <c:v>22788.400000000001</c:v>
                </c:pt>
                <c:pt idx="796">
                  <c:v>22630.1</c:v>
                </c:pt>
                <c:pt idx="797">
                  <c:v>22639.3</c:v>
                </c:pt>
                <c:pt idx="798">
                  <c:v>22705.200000000001</c:v>
                </c:pt>
                <c:pt idx="830">
                  <c:v>35398.5</c:v>
                </c:pt>
                <c:pt idx="831">
                  <c:v>38315.199999999997</c:v>
                </c:pt>
                <c:pt idx="832">
                  <c:v>39853.599999999999</c:v>
                </c:pt>
                <c:pt idx="833">
                  <c:v>43894.6</c:v>
                </c:pt>
                <c:pt idx="834">
                  <c:v>42711.8</c:v>
                </c:pt>
                <c:pt idx="835">
                  <c:v>43243.8</c:v>
                </c:pt>
                <c:pt idx="836">
                  <c:v>43781.1</c:v>
                </c:pt>
                <c:pt idx="837">
                  <c:v>43797.7</c:v>
                </c:pt>
                <c:pt idx="838">
                  <c:v>44399.1</c:v>
                </c:pt>
                <c:pt idx="839">
                  <c:v>44619.199999999997</c:v>
                </c:pt>
                <c:pt idx="840">
                  <c:v>45062.7</c:v>
                </c:pt>
                <c:pt idx="841">
                  <c:v>44168.6</c:v>
                </c:pt>
                <c:pt idx="842">
                  <c:v>43653.8</c:v>
                </c:pt>
                <c:pt idx="843">
                  <c:v>43914.6</c:v>
                </c:pt>
                <c:pt idx="844">
                  <c:v>44206.2</c:v>
                </c:pt>
                <c:pt idx="845">
                  <c:v>44030.9</c:v>
                </c:pt>
                <c:pt idx="846">
                  <c:v>43357.8</c:v>
                </c:pt>
                <c:pt idx="847">
                  <c:v>43251.5</c:v>
                </c:pt>
                <c:pt idx="848">
                  <c:v>42503.4</c:v>
                </c:pt>
                <c:pt idx="849">
                  <c:v>40823.699999999997</c:v>
                </c:pt>
                <c:pt idx="850">
                  <c:v>40552.9</c:v>
                </c:pt>
                <c:pt idx="851">
                  <c:v>40083.4</c:v>
                </c:pt>
                <c:pt idx="852">
                  <c:v>40657.800000000003</c:v>
                </c:pt>
                <c:pt idx="853">
                  <c:v>42428.1</c:v>
                </c:pt>
                <c:pt idx="884">
                  <c:v>1067.56</c:v>
                </c:pt>
                <c:pt idx="885">
                  <c:v>1077.6300000000001</c:v>
                </c:pt>
                <c:pt idx="886">
                  <c:v>1106.8</c:v>
                </c:pt>
                <c:pt idx="887">
                  <c:v>1132.58</c:v>
                </c:pt>
                <c:pt idx="888">
                  <c:v>1154.02</c:v>
                </c:pt>
                <c:pt idx="889">
                  <c:v>1185.5999999999999</c:v>
                </c:pt>
                <c:pt idx="890">
                  <c:v>1214.74</c:v>
                </c:pt>
                <c:pt idx="891">
                  <c:v>1254.1199999999999</c:v>
                </c:pt>
                <c:pt idx="892">
                  <c:v>1293.45</c:v>
                </c:pt>
                <c:pt idx="893">
                  <c:v>1330.46</c:v>
                </c:pt>
                <c:pt idx="894">
                  <c:v>1383.82</c:v>
                </c:pt>
                <c:pt idx="895">
                  <c:v>1431.44</c:v>
                </c:pt>
                <c:pt idx="896">
                  <c:v>1469.81</c:v>
                </c:pt>
                <c:pt idx="897">
                  <c:v>1522.83</c:v>
                </c:pt>
                <c:pt idx="898">
                  <c:v>1594.84</c:v>
                </c:pt>
                <c:pt idx="899">
                  <c:v>1667.39</c:v>
                </c:pt>
                <c:pt idx="900">
                  <c:v>1756.65</c:v>
                </c:pt>
                <c:pt idx="901">
                  <c:v>1849.29</c:v>
                </c:pt>
                <c:pt idx="902">
                  <c:v>1943.69</c:v>
                </c:pt>
                <c:pt idx="903">
                  <c:v>2034.2</c:v>
                </c:pt>
                <c:pt idx="904">
                  <c:v>2134.5</c:v>
                </c:pt>
                <c:pt idx="905">
                  <c:v>2251.81</c:v>
                </c:pt>
                <c:pt idx="906">
                  <c:v>2363.83</c:v>
                </c:pt>
                <c:pt idx="907">
                  <c:v>2475.9699999999998</c:v>
                </c:pt>
                <c:pt idx="938">
                  <c:v>13025</c:v>
                </c:pt>
                <c:pt idx="939">
                  <c:v>12604.9</c:v>
                </c:pt>
                <c:pt idx="940">
                  <c:v>11941.1</c:v>
                </c:pt>
                <c:pt idx="941">
                  <c:v>12024.6</c:v>
                </c:pt>
                <c:pt idx="942">
                  <c:v>12467.9</c:v>
                </c:pt>
                <c:pt idx="943">
                  <c:v>12618.9</c:v>
                </c:pt>
                <c:pt idx="944">
                  <c:v>12815.3</c:v>
                </c:pt>
                <c:pt idx="945">
                  <c:v>13597.6</c:v>
                </c:pt>
                <c:pt idx="946">
                  <c:v>14116</c:v>
                </c:pt>
                <c:pt idx="947">
                  <c:v>14435.8</c:v>
                </c:pt>
                <c:pt idx="948">
                  <c:v>14714.2</c:v>
                </c:pt>
                <c:pt idx="949">
                  <c:v>14279.8</c:v>
                </c:pt>
                <c:pt idx="950">
                  <c:v>14310.4</c:v>
                </c:pt>
                <c:pt idx="951">
                  <c:v>14521.6</c:v>
                </c:pt>
                <c:pt idx="952">
                  <c:v>14656.1</c:v>
                </c:pt>
                <c:pt idx="953">
                  <c:v>15165.9</c:v>
                </c:pt>
                <c:pt idx="954">
                  <c:v>15952.3</c:v>
                </c:pt>
                <c:pt idx="955">
                  <c:v>16139.4</c:v>
                </c:pt>
                <c:pt idx="956">
                  <c:v>16115.6</c:v>
                </c:pt>
                <c:pt idx="957">
                  <c:v>15372.5</c:v>
                </c:pt>
                <c:pt idx="958">
                  <c:v>15335.1</c:v>
                </c:pt>
                <c:pt idx="959">
                  <c:v>15374.2</c:v>
                </c:pt>
                <c:pt idx="960">
                  <c:v>15298.7</c:v>
                </c:pt>
                <c:pt idx="992">
                  <c:v>8076.62</c:v>
                </c:pt>
                <c:pt idx="993">
                  <c:v>7975.78</c:v>
                </c:pt>
                <c:pt idx="994">
                  <c:v>7194.58</c:v>
                </c:pt>
                <c:pt idx="995">
                  <c:v>6632.86</c:v>
                </c:pt>
                <c:pt idx="996">
                  <c:v>5863.69</c:v>
                </c:pt>
                <c:pt idx="997">
                  <c:v>5270.87</c:v>
                </c:pt>
                <c:pt idx="998">
                  <c:v>5436.59</c:v>
                </c:pt>
                <c:pt idx="999">
                  <c:v>6082.1</c:v>
                </c:pt>
                <c:pt idx="1000">
                  <c:v>6624.43</c:v>
                </c:pt>
                <c:pt idx="1001">
                  <c:v>6872.86</c:v>
                </c:pt>
                <c:pt idx="1002">
                  <c:v>7293.29</c:v>
                </c:pt>
                <c:pt idx="1003">
                  <c:v>7697.16</c:v>
                </c:pt>
                <c:pt idx="1004">
                  <c:v>8137.14</c:v>
                </c:pt>
                <c:pt idx="1005">
                  <c:v>8770.7099999999991</c:v>
                </c:pt>
                <c:pt idx="1006">
                  <c:v>9842.25</c:v>
                </c:pt>
                <c:pt idx="1007">
                  <c:v>10846.1</c:v>
                </c:pt>
                <c:pt idx="1008">
                  <c:v>12003.8</c:v>
                </c:pt>
                <c:pt idx="1009">
                  <c:v>13101.8</c:v>
                </c:pt>
                <c:pt idx="1010">
                  <c:v>14493.1</c:v>
                </c:pt>
                <c:pt idx="1011">
                  <c:v>14548.8</c:v>
                </c:pt>
                <c:pt idx="1012">
                  <c:v>15703.1</c:v>
                </c:pt>
                <c:pt idx="1013">
                  <c:v>16603.400000000001</c:v>
                </c:pt>
                <c:pt idx="1014">
                  <c:v>16906.900000000001</c:v>
                </c:pt>
                <c:pt idx="1015">
                  <c:v>17054.599999999999</c:v>
                </c:pt>
                <c:pt idx="1046">
                  <c:v>30332</c:v>
                </c:pt>
                <c:pt idx="1047">
                  <c:v>30773.4</c:v>
                </c:pt>
                <c:pt idx="1048">
                  <c:v>31117.9</c:v>
                </c:pt>
                <c:pt idx="1049">
                  <c:v>30698.5</c:v>
                </c:pt>
                <c:pt idx="1050">
                  <c:v>31591.599999999999</c:v>
                </c:pt>
                <c:pt idx="1051">
                  <c:v>32277.3</c:v>
                </c:pt>
                <c:pt idx="1052">
                  <c:v>32673.200000000001</c:v>
                </c:pt>
                <c:pt idx="1053">
                  <c:v>33811.599999999999</c:v>
                </c:pt>
                <c:pt idx="1054">
                  <c:v>34390.300000000003</c:v>
                </c:pt>
                <c:pt idx="1055">
                  <c:v>35526.199999999997</c:v>
                </c:pt>
                <c:pt idx="1056">
                  <c:v>36740.699999999997</c:v>
                </c:pt>
                <c:pt idx="1057">
                  <c:v>36910.300000000003</c:v>
                </c:pt>
                <c:pt idx="1058">
                  <c:v>37244.800000000003</c:v>
                </c:pt>
                <c:pt idx="1059">
                  <c:v>37388.400000000001</c:v>
                </c:pt>
                <c:pt idx="1060">
                  <c:v>38445.9</c:v>
                </c:pt>
                <c:pt idx="1061">
                  <c:v>38904.5</c:v>
                </c:pt>
                <c:pt idx="1062">
                  <c:v>39679.4</c:v>
                </c:pt>
                <c:pt idx="1063">
                  <c:v>40524.699999999997</c:v>
                </c:pt>
                <c:pt idx="1064">
                  <c:v>40601.9</c:v>
                </c:pt>
                <c:pt idx="1065">
                  <c:v>39148.6</c:v>
                </c:pt>
                <c:pt idx="1066">
                  <c:v>39609.699999999997</c:v>
                </c:pt>
                <c:pt idx="1067">
                  <c:v>39839.5</c:v>
                </c:pt>
                <c:pt idx="1068">
                  <c:v>39494.400000000001</c:v>
                </c:pt>
                <c:pt idx="1069">
                  <c:v>39335.599999999999</c:v>
                </c:pt>
                <c:pt idx="1100">
                  <c:v>5144.8100000000004</c:v>
                </c:pt>
                <c:pt idx="1101">
                  <c:v>5571.5</c:v>
                </c:pt>
                <c:pt idx="1102">
                  <c:v>6129.14</c:v>
                </c:pt>
                <c:pt idx="1103">
                  <c:v>6398.09</c:v>
                </c:pt>
                <c:pt idx="1104">
                  <c:v>6283.79</c:v>
                </c:pt>
                <c:pt idx="1105">
                  <c:v>6183.27</c:v>
                </c:pt>
                <c:pt idx="1106">
                  <c:v>6111.76</c:v>
                </c:pt>
                <c:pt idx="1107">
                  <c:v>6151.48</c:v>
                </c:pt>
                <c:pt idx="1108">
                  <c:v>6194.51</c:v>
                </c:pt>
                <c:pt idx="1109">
                  <c:v>6541.46</c:v>
                </c:pt>
                <c:pt idx="1110">
                  <c:v>7185.93</c:v>
                </c:pt>
                <c:pt idx="1111">
                  <c:v>7342.85</c:v>
                </c:pt>
                <c:pt idx="1112">
                  <c:v>7517.34</c:v>
                </c:pt>
                <c:pt idx="1113">
                  <c:v>8009.32</c:v>
                </c:pt>
                <c:pt idx="1114">
                  <c:v>8169.91</c:v>
                </c:pt>
                <c:pt idx="1115">
                  <c:v>8199.81</c:v>
                </c:pt>
                <c:pt idx="1116">
                  <c:v>8367.59</c:v>
                </c:pt>
                <c:pt idx="1117">
                  <c:v>8254.24</c:v>
                </c:pt>
                <c:pt idx="1118">
                  <c:v>8359.98</c:v>
                </c:pt>
                <c:pt idx="1119">
                  <c:v>8176.42</c:v>
                </c:pt>
                <c:pt idx="1120">
                  <c:v>8282.75</c:v>
                </c:pt>
                <c:pt idx="1121">
                  <c:v>8188.98</c:v>
                </c:pt>
                <c:pt idx="1122">
                  <c:v>8313.48</c:v>
                </c:pt>
                <c:pt idx="1123">
                  <c:v>8172.98</c:v>
                </c:pt>
                <c:pt idx="1154">
                  <c:v>1359.95</c:v>
                </c:pt>
                <c:pt idx="1155">
                  <c:v>1367.85</c:v>
                </c:pt>
                <c:pt idx="1156">
                  <c:v>1357.06</c:v>
                </c:pt>
                <c:pt idx="1157">
                  <c:v>1383.73</c:v>
                </c:pt>
                <c:pt idx="1158">
                  <c:v>1361.83</c:v>
                </c:pt>
                <c:pt idx="1159">
                  <c:v>1396.17</c:v>
                </c:pt>
                <c:pt idx="1160">
                  <c:v>1411.58</c:v>
                </c:pt>
                <c:pt idx="1161">
                  <c:v>1449.13</c:v>
                </c:pt>
                <c:pt idx="1162">
                  <c:v>1463.92</c:v>
                </c:pt>
                <c:pt idx="1163">
                  <c:v>1497.73</c:v>
                </c:pt>
                <c:pt idx="1164">
                  <c:v>1523.33</c:v>
                </c:pt>
                <c:pt idx="1165">
                  <c:v>1567.64</c:v>
                </c:pt>
                <c:pt idx="1166">
                  <c:v>1584</c:v>
                </c:pt>
                <c:pt idx="1167">
                  <c:v>1591.63</c:v>
                </c:pt>
                <c:pt idx="1168">
                  <c:v>1588.03</c:v>
                </c:pt>
                <c:pt idx="1169">
                  <c:v>1581.71</c:v>
                </c:pt>
                <c:pt idx="1170">
                  <c:v>1590.27</c:v>
                </c:pt>
                <c:pt idx="1171">
                  <c:v>1613.43</c:v>
                </c:pt>
                <c:pt idx="1172">
                  <c:v>1644.21</c:v>
                </c:pt>
                <c:pt idx="1173">
                  <c:v>1639.19</c:v>
                </c:pt>
                <c:pt idx="1174">
                  <c:v>1633.48</c:v>
                </c:pt>
                <c:pt idx="1175">
                  <c:v>1644.46</c:v>
                </c:pt>
                <c:pt idx="1176">
                  <c:v>1686.55</c:v>
                </c:pt>
                <c:pt idx="1177">
                  <c:v>1733.94</c:v>
                </c:pt>
                <c:pt idx="1208">
                  <c:v>40553.300000000003</c:v>
                </c:pt>
                <c:pt idx="1209">
                  <c:v>39322.1</c:v>
                </c:pt>
                <c:pt idx="1210">
                  <c:v>39584.300000000003</c:v>
                </c:pt>
                <c:pt idx="1211">
                  <c:v>40557.199999999997</c:v>
                </c:pt>
                <c:pt idx="1212">
                  <c:v>40518.400000000001</c:v>
                </c:pt>
                <c:pt idx="1213">
                  <c:v>41999.3</c:v>
                </c:pt>
                <c:pt idx="1214">
                  <c:v>42817</c:v>
                </c:pt>
                <c:pt idx="1215">
                  <c:v>44514.1</c:v>
                </c:pt>
                <c:pt idx="1216">
                  <c:v>45911.7</c:v>
                </c:pt>
                <c:pt idx="1217">
                  <c:v>47199.8</c:v>
                </c:pt>
                <c:pt idx="1218">
                  <c:v>51140.2</c:v>
                </c:pt>
                <c:pt idx="1219">
                  <c:v>54245.1</c:v>
                </c:pt>
                <c:pt idx="1220">
                  <c:v>53096.9</c:v>
                </c:pt>
                <c:pt idx="1221">
                  <c:v>54549.8</c:v>
                </c:pt>
                <c:pt idx="1222">
                  <c:v>55452.6</c:v>
                </c:pt>
                <c:pt idx="1223">
                  <c:v>56017.2</c:v>
                </c:pt>
                <c:pt idx="1224">
                  <c:v>58784.6</c:v>
                </c:pt>
                <c:pt idx="1225">
                  <c:v>60117.5</c:v>
                </c:pt>
                <c:pt idx="1226">
                  <c:v>60676</c:v>
                </c:pt>
                <c:pt idx="1227">
                  <c:v>57151.9</c:v>
                </c:pt>
                <c:pt idx="1228">
                  <c:v>56395</c:v>
                </c:pt>
                <c:pt idx="1229">
                  <c:v>54984.5</c:v>
                </c:pt>
                <c:pt idx="1230">
                  <c:v>52118.6</c:v>
                </c:pt>
                <c:pt idx="1262">
                  <c:v>2343.9499999999998</c:v>
                </c:pt>
                <c:pt idx="1263">
                  <c:v>2338.0300000000002</c:v>
                </c:pt>
                <c:pt idx="1264">
                  <c:v>2476.16</c:v>
                </c:pt>
                <c:pt idx="1265">
                  <c:v>2570.33</c:v>
                </c:pt>
                <c:pt idx="1266">
                  <c:v>2736.98</c:v>
                </c:pt>
                <c:pt idx="1267">
                  <c:v>2944.89</c:v>
                </c:pt>
                <c:pt idx="1268">
                  <c:v>3087.62</c:v>
                </c:pt>
                <c:pt idx="1269">
                  <c:v>3200.16</c:v>
                </c:pt>
                <c:pt idx="1270">
                  <c:v>3309.46</c:v>
                </c:pt>
                <c:pt idx="1271">
                  <c:v>3476.87</c:v>
                </c:pt>
                <c:pt idx="1272">
                  <c:v>3614.15</c:v>
                </c:pt>
                <c:pt idx="1273">
                  <c:v>3799.31</c:v>
                </c:pt>
                <c:pt idx="1274">
                  <c:v>4083.41</c:v>
                </c:pt>
                <c:pt idx="1275">
                  <c:v>4268.5</c:v>
                </c:pt>
                <c:pt idx="1276">
                  <c:v>4395.33</c:v>
                </c:pt>
                <c:pt idx="1277">
                  <c:v>4588.7700000000004</c:v>
                </c:pt>
                <c:pt idx="1278">
                  <c:v>4791.46</c:v>
                </c:pt>
                <c:pt idx="1279">
                  <c:v>5535.62</c:v>
                </c:pt>
                <c:pt idx="1280">
                  <c:v>5692.38</c:v>
                </c:pt>
                <c:pt idx="1281">
                  <c:v>5964.62</c:v>
                </c:pt>
                <c:pt idx="1282">
                  <c:v>6549.08</c:v>
                </c:pt>
                <c:pt idx="1283">
                  <c:v>6987.59</c:v>
                </c:pt>
                <c:pt idx="1284">
                  <c:v>7188.29</c:v>
                </c:pt>
                <c:pt idx="1285">
                  <c:v>7425.04</c:v>
                </c:pt>
                <c:pt idx="1316">
                  <c:v>3739.99</c:v>
                </c:pt>
                <c:pt idx="1317">
                  <c:v>3844.89</c:v>
                </c:pt>
                <c:pt idx="1318">
                  <c:v>3816.82</c:v>
                </c:pt>
                <c:pt idx="1319">
                  <c:v>3887.29</c:v>
                </c:pt>
                <c:pt idx="1320">
                  <c:v>3975.49</c:v>
                </c:pt>
                <c:pt idx="1321">
                  <c:v>4067.96</c:v>
                </c:pt>
                <c:pt idx="1322">
                  <c:v>4152.0600000000004</c:v>
                </c:pt>
                <c:pt idx="1323">
                  <c:v>4264.0600000000004</c:v>
                </c:pt>
                <c:pt idx="1324">
                  <c:v>4384.17</c:v>
                </c:pt>
                <c:pt idx="1325">
                  <c:v>4311.79</c:v>
                </c:pt>
                <c:pt idx="1326">
                  <c:v>4329.9799999999996</c:v>
                </c:pt>
                <c:pt idx="1327">
                  <c:v>4314.62</c:v>
                </c:pt>
                <c:pt idx="1328">
                  <c:v>4334.72</c:v>
                </c:pt>
                <c:pt idx="1329">
                  <c:v>4366.6099999999997</c:v>
                </c:pt>
                <c:pt idx="1330">
                  <c:v>4464.26</c:v>
                </c:pt>
                <c:pt idx="1331">
                  <c:v>4578.38</c:v>
                </c:pt>
                <c:pt idx="1332">
                  <c:v>4715.99</c:v>
                </c:pt>
                <c:pt idx="1333">
                  <c:v>4850.1899999999996</c:v>
                </c:pt>
                <c:pt idx="1334">
                  <c:v>5065.87</c:v>
                </c:pt>
                <c:pt idx="1335">
                  <c:v>5152.46</c:v>
                </c:pt>
                <c:pt idx="1336">
                  <c:v>5278.89</c:v>
                </c:pt>
                <c:pt idx="1337">
                  <c:v>5461.75</c:v>
                </c:pt>
                <c:pt idx="1338">
                  <c:v>5650.43</c:v>
                </c:pt>
                <c:pt idx="1339">
                  <c:v>5934.39</c:v>
                </c:pt>
                <c:pt idx="1374">
                  <c:v>1565.64</c:v>
                </c:pt>
                <c:pt idx="1375">
                  <c:v>1965.64</c:v>
                </c:pt>
                <c:pt idx="1376">
                  <c:v>3751.98</c:v>
                </c:pt>
                <c:pt idx="1377">
                  <c:v>4970.3599999999997</c:v>
                </c:pt>
                <c:pt idx="1378">
                  <c:v>5580.31</c:v>
                </c:pt>
                <c:pt idx="1379">
                  <c:v>5934.79</c:v>
                </c:pt>
                <c:pt idx="1380">
                  <c:v>6126.71</c:v>
                </c:pt>
                <c:pt idx="1381">
                  <c:v>6322.11</c:v>
                </c:pt>
                <c:pt idx="1382">
                  <c:v>6626.05</c:v>
                </c:pt>
                <c:pt idx="1383">
                  <c:v>6894.28</c:v>
                </c:pt>
                <c:pt idx="1384">
                  <c:v>7331.87</c:v>
                </c:pt>
                <c:pt idx="1385">
                  <c:v>7712.15</c:v>
                </c:pt>
                <c:pt idx="1386">
                  <c:v>8200.17</c:v>
                </c:pt>
                <c:pt idx="1387">
                  <c:v>8775.6</c:v>
                </c:pt>
                <c:pt idx="1388">
                  <c:v>9269.1200000000008</c:v>
                </c:pt>
                <c:pt idx="1389">
                  <c:v>9017.5</c:v>
                </c:pt>
                <c:pt idx="1390">
                  <c:v>9098.3700000000008</c:v>
                </c:pt>
                <c:pt idx="1391">
                  <c:v>9232.51</c:v>
                </c:pt>
                <c:pt idx="1392">
                  <c:v>9180.81</c:v>
                </c:pt>
                <c:pt idx="1393">
                  <c:v>9225.41</c:v>
                </c:pt>
                <c:pt idx="1424">
                  <c:v>8055.88</c:v>
                </c:pt>
                <c:pt idx="1425">
                  <c:v>8410.01</c:v>
                </c:pt>
                <c:pt idx="1426">
                  <c:v>8415.7199999999993</c:v>
                </c:pt>
                <c:pt idx="1427">
                  <c:v>8347.75</c:v>
                </c:pt>
                <c:pt idx="1428">
                  <c:v>8429.07</c:v>
                </c:pt>
                <c:pt idx="1429">
                  <c:v>8801.81</c:v>
                </c:pt>
                <c:pt idx="1430">
                  <c:v>9099.24</c:v>
                </c:pt>
                <c:pt idx="1431">
                  <c:v>9613.9500000000007</c:v>
                </c:pt>
                <c:pt idx="1432">
                  <c:v>9484.2199999999993</c:v>
                </c:pt>
                <c:pt idx="1433">
                  <c:v>10203.5</c:v>
                </c:pt>
                <c:pt idx="1434">
                  <c:v>10225.700000000001</c:v>
                </c:pt>
                <c:pt idx="1435">
                  <c:v>10090.6</c:v>
                </c:pt>
                <c:pt idx="1436">
                  <c:v>10551.4</c:v>
                </c:pt>
                <c:pt idx="1437">
                  <c:v>10897.2</c:v>
                </c:pt>
                <c:pt idx="1438">
                  <c:v>11058.4</c:v>
                </c:pt>
                <c:pt idx="1439">
                  <c:v>11432.5</c:v>
                </c:pt>
                <c:pt idx="1440">
                  <c:v>12211.3</c:v>
                </c:pt>
                <c:pt idx="1441">
                  <c:v>13138.2</c:v>
                </c:pt>
                <c:pt idx="1442">
                  <c:v>13520</c:v>
                </c:pt>
                <c:pt idx="1443">
                  <c:v>12345</c:v>
                </c:pt>
                <c:pt idx="1444">
                  <c:v>13286</c:v>
                </c:pt>
                <c:pt idx="1445">
                  <c:v>13984.1</c:v>
                </c:pt>
                <c:pt idx="1446">
                  <c:v>14454.2</c:v>
                </c:pt>
                <c:pt idx="1447">
                  <c:v>15176.1</c:v>
                </c:pt>
                <c:pt idx="1478">
                  <c:v>9996.84</c:v>
                </c:pt>
                <c:pt idx="1479">
                  <c:v>9980.91</c:v>
                </c:pt>
                <c:pt idx="1480">
                  <c:v>9777.23</c:v>
                </c:pt>
                <c:pt idx="1481">
                  <c:v>10076.1</c:v>
                </c:pt>
                <c:pt idx="1482">
                  <c:v>10452.299999999999</c:v>
                </c:pt>
                <c:pt idx="1483">
                  <c:v>10748.3</c:v>
                </c:pt>
                <c:pt idx="1484">
                  <c:v>10812.3</c:v>
                </c:pt>
                <c:pt idx="1485">
                  <c:v>11007.6</c:v>
                </c:pt>
                <c:pt idx="1486">
                  <c:v>10846</c:v>
                </c:pt>
                <c:pt idx="1487">
                  <c:v>10713.6</c:v>
                </c:pt>
                <c:pt idx="1488">
                  <c:v>11014.9</c:v>
                </c:pt>
                <c:pt idx="1489">
                  <c:v>11004.4</c:v>
                </c:pt>
                <c:pt idx="1490">
                  <c:v>11143.9</c:v>
                </c:pt>
                <c:pt idx="1491">
                  <c:v>11125.4</c:v>
                </c:pt>
                <c:pt idx="1492">
                  <c:v>11616.8</c:v>
                </c:pt>
                <c:pt idx="1493">
                  <c:v>11846.2</c:v>
                </c:pt>
                <c:pt idx="1494">
                  <c:v>12184.4</c:v>
                </c:pt>
                <c:pt idx="1495">
                  <c:v>12800.3</c:v>
                </c:pt>
                <c:pt idx="1496">
                  <c:v>13337.9</c:v>
                </c:pt>
                <c:pt idx="1497">
                  <c:v>13175.6</c:v>
                </c:pt>
                <c:pt idx="1498">
                  <c:v>14043.4</c:v>
                </c:pt>
                <c:pt idx="1499">
                  <c:v>14300.7</c:v>
                </c:pt>
                <c:pt idx="1500">
                  <c:v>14323.1</c:v>
                </c:pt>
                <c:pt idx="1501">
                  <c:v>14555.1</c:v>
                </c:pt>
                <c:pt idx="1532">
                  <c:v>77076.3</c:v>
                </c:pt>
                <c:pt idx="1533">
                  <c:v>77274.600000000006</c:v>
                </c:pt>
                <c:pt idx="1534">
                  <c:v>78688.399999999994</c:v>
                </c:pt>
                <c:pt idx="1535">
                  <c:v>76750.100000000006</c:v>
                </c:pt>
                <c:pt idx="1536">
                  <c:v>77038</c:v>
                </c:pt>
                <c:pt idx="1537">
                  <c:v>78405.7</c:v>
                </c:pt>
                <c:pt idx="1538">
                  <c:v>78660.5</c:v>
                </c:pt>
                <c:pt idx="1539">
                  <c:v>75654.399999999994</c:v>
                </c:pt>
                <c:pt idx="1540">
                  <c:v>73498.2</c:v>
                </c:pt>
                <c:pt idx="1541">
                  <c:v>74040.600000000006</c:v>
                </c:pt>
                <c:pt idx="1542">
                  <c:v>74475</c:v>
                </c:pt>
                <c:pt idx="1543">
                  <c:v>74868.5</c:v>
                </c:pt>
                <c:pt idx="1544">
                  <c:v>76130.2</c:v>
                </c:pt>
                <c:pt idx="1545">
                  <c:v>76736.7</c:v>
                </c:pt>
                <c:pt idx="1546">
                  <c:v>75595.8</c:v>
                </c:pt>
                <c:pt idx="1547">
                  <c:v>74440.7</c:v>
                </c:pt>
                <c:pt idx="1548">
                  <c:v>76287</c:v>
                </c:pt>
                <c:pt idx="1549">
                  <c:v>75054.3</c:v>
                </c:pt>
                <c:pt idx="1550">
                  <c:v>72351</c:v>
                </c:pt>
                <c:pt idx="1551">
                  <c:v>69924</c:v>
                </c:pt>
                <c:pt idx="1552">
                  <c:v>70636.5</c:v>
                </c:pt>
                <c:pt idx="1553">
                  <c:v>71991.100000000006</c:v>
                </c:pt>
                <c:pt idx="1554">
                  <c:v>71664.399999999994</c:v>
                </c:pt>
                <c:pt idx="1555">
                  <c:v>69474.2</c:v>
                </c:pt>
                <c:pt idx="1586">
                  <c:v>9724.86</c:v>
                </c:pt>
                <c:pt idx="1587">
                  <c:v>8992.18</c:v>
                </c:pt>
                <c:pt idx="1588">
                  <c:v>8428.25</c:v>
                </c:pt>
                <c:pt idx="1589">
                  <c:v>8370</c:v>
                </c:pt>
                <c:pt idx="1590">
                  <c:v>8551.15</c:v>
                </c:pt>
                <c:pt idx="1591">
                  <c:v>8835</c:v>
                </c:pt>
                <c:pt idx="1592">
                  <c:v>8078.75</c:v>
                </c:pt>
                <c:pt idx="1593">
                  <c:v>7994.33</c:v>
                </c:pt>
                <c:pt idx="1594">
                  <c:v>8439.09</c:v>
                </c:pt>
                <c:pt idx="1595">
                  <c:v>8653.23</c:v>
                </c:pt>
                <c:pt idx="1596">
                  <c:v>9191.75</c:v>
                </c:pt>
                <c:pt idx="1597">
                  <c:v>9756.7999999999993</c:v>
                </c:pt>
                <c:pt idx="1598">
                  <c:v>10412.5</c:v>
                </c:pt>
                <c:pt idx="1599">
                  <c:v>11048.2</c:v>
                </c:pt>
                <c:pt idx="1600">
                  <c:v>11852.7</c:v>
                </c:pt>
                <c:pt idx="1601">
                  <c:v>12678.5</c:v>
                </c:pt>
                <c:pt idx="1602">
                  <c:v>13574.3</c:v>
                </c:pt>
                <c:pt idx="1603">
                  <c:v>14737.2</c:v>
                </c:pt>
                <c:pt idx="1604">
                  <c:v>15761.1</c:v>
                </c:pt>
                <c:pt idx="1605">
                  <c:v>14990.5</c:v>
                </c:pt>
                <c:pt idx="1606">
                  <c:v>15149.9</c:v>
                </c:pt>
                <c:pt idx="1607">
                  <c:v>15521.8</c:v>
                </c:pt>
                <c:pt idx="1608">
                  <c:v>15705.8</c:v>
                </c:pt>
                <c:pt idx="1609">
                  <c:v>15935.9</c:v>
                </c:pt>
                <c:pt idx="1640">
                  <c:v>835.07600000000002</c:v>
                </c:pt>
                <c:pt idx="1641">
                  <c:v>886.75800000000004</c:v>
                </c:pt>
                <c:pt idx="1642">
                  <c:v>865.20600000000002</c:v>
                </c:pt>
                <c:pt idx="1643">
                  <c:v>871.22500000000002</c:v>
                </c:pt>
                <c:pt idx="1644">
                  <c:v>858.93299999999999</c:v>
                </c:pt>
                <c:pt idx="1645">
                  <c:v>883.43799999999999</c:v>
                </c:pt>
                <c:pt idx="1646">
                  <c:v>954.01800000000003</c:v>
                </c:pt>
                <c:pt idx="1647">
                  <c:v>986.47199999999998</c:v>
                </c:pt>
                <c:pt idx="1648">
                  <c:v>1029.33</c:v>
                </c:pt>
                <c:pt idx="1649">
                  <c:v>1074.76</c:v>
                </c:pt>
                <c:pt idx="1650">
                  <c:v>1063.8699999999999</c:v>
                </c:pt>
                <c:pt idx="1651">
                  <c:v>1101.8399999999999</c:v>
                </c:pt>
                <c:pt idx="1652">
                  <c:v>1125.51</c:v>
                </c:pt>
                <c:pt idx="1653">
                  <c:v>1178.56</c:v>
                </c:pt>
                <c:pt idx="1654">
                  <c:v>1195.9000000000001</c:v>
                </c:pt>
                <c:pt idx="1655">
                  <c:v>1261.96</c:v>
                </c:pt>
                <c:pt idx="1656">
                  <c:v>1308.3399999999999</c:v>
                </c:pt>
                <c:pt idx="1657">
                  <c:v>1316.21</c:v>
                </c:pt>
                <c:pt idx="1658">
                  <c:v>1352.22</c:v>
                </c:pt>
                <c:pt idx="1659">
                  <c:v>1352.17</c:v>
                </c:pt>
                <c:pt idx="1660">
                  <c:v>1417.7</c:v>
                </c:pt>
                <c:pt idx="1661">
                  <c:v>1435.36</c:v>
                </c:pt>
                <c:pt idx="1662">
                  <c:v>1527.86</c:v>
                </c:pt>
                <c:pt idx="1663">
                  <c:v>1581.99</c:v>
                </c:pt>
                <c:pt idx="1694">
                  <c:v>1050.54</c:v>
                </c:pt>
                <c:pt idx="1695">
                  <c:v>1075.43</c:v>
                </c:pt>
                <c:pt idx="1696">
                  <c:v>1061.75</c:v>
                </c:pt>
                <c:pt idx="1697">
                  <c:v>975.42899999999997</c:v>
                </c:pt>
                <c:pt idx="1698">
                  <c:v>921.38099999999997</c:v>
                </c:pt>
                <c:pt idx="1699">
                  <c:v>835.09</c:v>
                </c:pt>
                <c:pt idx="1700">
                  <c:v>757.96199999999999</c:v>
                </c:pt>
                <c:pt idx="1701">
                  <c:v>737.11699999999996</c:v>
                </c:pt>
                <c:pt idx="1702">
                  <c:v>762.77700000000004</c:v>
                </c:pt>
                <c:pt idx="1703">
                  <c:v>743.81399999999996</c:v>
                </c:pt>
                <c:pt idx="1704">
                  <c:v>723.18600000000004</c:v>
                </c:pt>
                <c:pt idx="1705">
                  <c:v>720.23800000000006</c:v>
                </c:pt>
                <c:pt idx="1706">
                  <c:v>731.06200000000001</c:v>
                </c:pt>
                <c:pt idx="1707">
                  <c:v>699.58900000000006</c:v>
                </c:pt>
                <c:pt idx="1708">
                  <c:v>709.34100000000001</c:v>
                </c:pt>
                <c:pt idx="1709">
                  <c:v>691.81200000000001</c:v>
                </c:pt>
                <c:pt idx="1710">
                  <c:v>704.39</c:v>
                </c:pt>
                <c:pt idx="1711">
                  <c:v>712.77700000000004</c:v>
                </c:pt>
                <c:pt idx="1712">
                  <c:v>723.06299999999999</c:v>
                </c:pt>
                <c:pt idx="1713">
                  <c:v>722.79700000000003</c:v>
                </c:pt>
                <c:pt idx="1714">
                  <c:v>725.29399999999998</c:v>
                </c:pt>
                <c:pt idx="1715">
                  <c:v>731.33</c:v>
                </c:pt>
                <c:pt idx="1716">
                  <c:v>736.84299999999996</c:v>
                </c:pt>
                <c:pt idx="1717">
                  <c:v>746.08</c:v>
                </c:pt>
                <c:pt idx="1751">
                  <c:v>1004.04</c:v>
                </c:pt>
                <c:pt idx="1752">
                  <c:v>1058.3399999999999</c:v>
                </c:pt>
                <c:pt idx="1753">
                  <c:v>1091.08</c:v>
                </c:pt>
                <c:pt idx="1754">
                  <c:v>1116.8</c:v>
                </c:pt>
                <c:pt idx="1755">
                  <c:v>1147.95</c:v>
                </c:pt>
                <c:pt idx="1756">
                  <c:v>1175.5999999999999</c:v>
                </c:pt>
                <c:pt idx="1757">
                  <c:v>1285.3499999999999</c:v>
                </c:pt>
                <c:pt idx="1758">
                  <c:v>1368.02</c:v>
                </c:pt>
                <c:pt idx="1759">
                  <c:v>1448.4</c:v>
                </c:pt>
                <c:pt idx="1760">
                  <c:v>1516.48</c:v>
                </c:pt>
                <c:pt idx="1761">
                  <c:v>1616.85</c:v>
                </c:pt>
                <c:pt idx="1762">
                  <c:v>1754.86</c:v>
                </c:pt>
                <c:pt idx="1763">
                  <c:v>1956.58</c:v>
                </c:pt>
                <c:pt idx="1764">
                  <c:v>2135.56</c:v>
                </c:pt>
                <c:pt idx="1765">
                  <c:v>2320.75</c:v>
                </c:pt>
                <c:pt idx="1766">
                  <c:v>2441.7199999999998</c:v>
                </c:pt>
                <c:pt idx="1767">
                  <c:v>2408.64</c:v>
                </c:pt>
                <c:pt idx="1768">
                  <c:v>2513.06</c:v>
                </c:pt>
                <c:pt idx="1769">
                  <c:v>2646.33</c:v>
                </c:pt>
                <c:pt idx="1770">
                  <c:v>2790.43</c:v>
                </c:pt>
                <c:pt idx="1771">
                  <c:v>2944.99</c:v>
                </c:pt>
                <c:pt idx="1802">
                  <c:v>2646.13</c:v>
                </c:pt>
                <c:pt idx="1803">
                  <c:v>2471.63</c:v>
                </c:pt>
                <c:pt idx="1804">
                  <c:v>2326.42</c:v>
                </c:pt>
                <c:pt idx="1805">
                  <c:v>2188.29</c:v>
                </c:pt>
                <c:pt idx="1806">
                  <c:v>2074.1</c:v>
                </c:pt>
                <c:pt idx="1807">
                  <c:v>2083.69</c:v>
                </c:pt>
                <c:pt idx="1808">
                  <c:v>2128.6799999999998</c:v>
                </c:pt>
                <c:pt idx="1809">
                  <c:v>2177.5500000000002</c:v>
                </c:pt>
                <c:pt idx="1810">
                  <c:v>2226.9499999999998</c:v>
                </c:pt>
                <c:pt idx="1811">
                  <c:v>2263.9899999999998</c:v>
                </c:pt>
                <c:pt idx="1812">
                  <c:v>2297.75</c:v>
                </c:pt>
                <c:pt idx="1813">
                  <c:v>2339.39</c:v>
                </c:pt>
                <c:pt idx="1814">
                  <c:v>2370.6</c:v>
                </c:pt>
                <c:pt idx="1815">
                  <c:v>2402.98</c:v>
                </c:pt>
                <c:pt idx="1816">
                  <c:v>2428.2600000000002</c:v>
                </c:pt>
                <c:pt idx="1817">
                  <c:v>2420.65</c:v>
                </c:pt>
                <c:pt idx="1818">
                  <c:v>2434.98</c:v>
                </c:pt>
                <c:pt idx="1819">
                  <c:v>2440.4499999999998</c:v>
                </c:pt>
                <c:pt idx="1820">
                  <c:v>2464.7800000000002</c:v>
                </c:pt>
                <c:pt idx="1821">
                  <c:v>2447.27</c:v>
                </c:pt>
                <c:pt idx="1822">
                  <c:v>2465.2800000000002</c:v>
                </c:pt>
                <c:pt idx="1823">
                  <c:v>2501.88</c:v>
                </c:pt>
                <c:pt idx="1824">
                  <c:v>2551.44</c:v>
                </c:pt>
                <c:pt idx="1825">
                  <c:v>2624.72</c:v>
                </c:pt>
                <c:pt idx="1856">
                  <c:v>31117.5</c:v>
                </c:pt>
                <c:pt idx="1857">
                  <c:v>30046.2</c:v>
                </c:pt>
                <c:pt idx="1858">
                  <c:v>29933.200000000001</c:v>
                </c:pt>
                <c:pt idx="1859">
                  <c:v>30379.4</c:v>
                </c:pt>
                <c:pt idx="1860">
                  <c:v>31459</c:v>
                </c:pt>
                <c:pt idx="1861">
                  <c:v>32054</c:v>
                </c:pt>
                <c:pt idx="1862">
                  <c:v>32243.200000000001</c:v>
                </c:pt>
                <c:pt idx="1863">
                  <c:v>33261.1</c:v>
                </c:pt>
                <c:pt idx="1864">
                  <c:v>34339</c:v>
                </c:pt>
                <c:pt idx="1865">
                  <c:v>35757.9</c:v>
                </c:pt>
                <c:pt idx="1866">
                  <c:v>37259.4</c:v>
                </c:pt>
                <c:pt idx="1867">
                  <c:v>37507.9</c:v>
                </c:pt>
                <c:pt idx="1868">
                  <c:v>38214.400000000001</c:v>
                </c:pt>
                <c:pt idx="1869">
                  <c:v>38564.1</c:v>
                </c:pt>
                <c:pt idx="1870">
                  <c:v>39378</c:v>
                </c:pt>
                <c:pt idx="1871">
                  <c:v>40225</c:v>
                </c:pt>
                <c:pt idx="1872">
                  <c:v>40952</c:v>
                </c:pt>
                <c:pt idx="1873">
                  <c:v>41371.300000000003</c:v>
                </c:pt>
                <c:pt idx="1874">
                  <c:v>41407</c:v>
                </c:pt>
                <c:pt idx="1875">
                  <c:v>39825.699999999997</c:v>
                </c:pt>
                <c:pt idx="1876">
                  <c:v>40713.4</c:v>
                </c:pt>
                <c:pt idx="1877">
                  <c:v>41332.5</c:v>
                </c:pt>
                <c:pt idx="1878">
                  <c:v>41541.1</c:v>
                </c:pt>
                <c:pt idx="1879">
                  <c:v>41888.800000000003</c:v>
                </c:pt>
                <c:pt idx="1910">
                  <c:v>1609.47</c:v>
                </c:pt>
                <c:pt idx="1911">
                  <c:v>1597.21</c:v>
                </c:pt>
                <c:pt idx="1912">
                  <c:v>1727.56</c:v>
                </c:pt>
                <c:pt idx="1913">
                  <c:v>1827.34</c:v>
                </c:pt>
                <c:pt idx="1914">
                  <c:v>2119.6999999999998</c:v>
                </c:pt>
                <c:pt idx="1915">
                  <c:v>2360.5</c:v>
                </c:pt>
                <c:pt idx="1916">
                  <c:v>2568.46</c:v>
                </c:pt>
                <c:pt idx="1917">
                  <c:v>2794.07</c:v>
                </c:pt>
                <c:pt idx="1918">
                  <c:v>3082.04</c:v>
                </c:pt>
                <c:pt idx="1919">
                  <c:v>3362.9</c:v>
                </c:pt>
                <c:pt idx="1920">
                  <c:v>3771.55</c:v>
                </c:pt>
                <c:pt idx="1921">
                  <c:v>3783.99</c:v>
                </c:pt>
                <c:pt idx="1922">
                  <c:v>3910.45</c:v>
                </c:pt>
                <c:pt idx="1923">
                  <c:v>4005.72</c:v>
                </c:pt>
                <c:pt idx="1924">
                  <c:v>4352.3100000000004</c:v>
                </c:pt>
                <c:pt idx="1925">
                  <c:v>4603.83</c:v>
                </c:pt>
                <c:pt idx="1926">
                  <c:v>4937.46</c:v>
                </c:pt>
                <c:pt idx="1927">
                  <c:v>5665.67</c:v>
                </c:pt>
                <c:pt idx="1928">
                  <c:v>6030.77</c:v>
                </c:pt>
                <c:pt idx="1929">
                  <c:v>5941.13</c:v>
                </c:pt>
                <c:pt idx="1930">
                  <c:v>6004.95</c:v>
                </c:pt>
                <c:pt idx="1931">
                  <c:v>6205.66</c:v>
                </c:pt>
                <c:pt idx="1932">
                  <c:v>6233.52</c:v>
                </c:pt>
                <c:pt idx="1933">
                  <c:v>6208.2</c:v>
                </c:pt>
                <c:pt idx="2018">
                  <c:v>779.70299999999997</c:v>
                </c:pt>
                <c:pt idx="2019">
                  <c:v>758.02099999999996</c:v>
                </c:pt>
                <c:pt idx="2020">
                  <c:v>692.77</c:v>
                </c:pt>
                <c:pt idx="2021">
                  <c:v>678.55399999999997</c:v>
                </c:pt>
                <c:pt idx="2022">
                  <c:v>695.01499999999999</c:v>
                </c:pt>
                <c:pt idx="2023">
                  <c:v>727.98299999999995</c:v>
                </c:pt>
                <c:pt idx="2024">
                  <c:v>683.30200000000002</c:v>
                </c:pt>
                <c:pt idx="2025">
                  <c:v>703.87800000000004</c:v>
                </c:pt>
                <c:pt idx="2026">
                  <c:v>721.49599999999998</c:v>
                </c:pt>
                <c:pt idx="2027">
                  <c:v>732.52200000000005</c:v>
                </c:pt>
                <c:pt idx="2028">
                  <c:v>700.78</c:v>
                </c:pt>
                <c:pt idx="2029">
                  <c:v>719.07799999999997</c:v>
                </c:pt>
                <c:pt idx="2030">
                  <c:v>732.58299999999997</c:v>
                </c:pt>
                <c:pt idx="2031">
                  <c:v>681.75199999999995</c:v>
                </c:pt>
                <c:pt idx="2032">
                  <c:v>710.75300000000004</c:v>
                </c:pt>
                <c:pt idx="2033">
                  <c:v>705.02</c:v>
                </c:pt>
                <c:pt idx="2034">
                  <c:v>745.20799999999997</c:v>
                </c:pt>
                <c:pt idx="2035">
                  <c:v>791.06500000000005</c:v>
                </c:pt>
                <c:pt idx="2036">
                  <c:v>806.49599999999998</c:v>
                </c:pt>
                <c:pt idx="2037">
                  <c:v>861.62599999999998</c:v>
                </c:pt>
                <c:pt idx="2038">
                  <c:v>901.125</c:v>
                </c:pt>
                <c:pt idx="2039">
                  <c:v>912.75400000000002</c:v>
                </c:pt>
                <c:pt idx="2040">
                  <c:v>931.49099999999999</c:v>
                </c:pt>
                <c:pt idx="2041">
                  <c:v>584.37599999999998</c:v>
                </c:pt>
                <c:pt idx="2072">
                  <c:v>1111.42</c:v>
                </c:pt>
                <c:pt idx="2073">
                  <c:v>1168.78</c:v>
                </c:pt>
                <c:pt idx="2074">
                  <c:v>1223.19</c:v>
                </c:pt>
                <c:pt idx="2075">
                  <c:v>998.96500000000003</c:v>
                </c:pt>
                <c:pt idx="2076">
                  <c:v>1065.52</c:v>
                </c:pt>
                <c:pt idx="2077">
                  <c:v>1043.95</c:v>
                </c:pt>
                <c:pt idx="2078">
                  <c:v>1032.18</c:v>
                </c:pt>
                <c:pt idx="2079">
                  <c:v>1054.44</c:v>
                </c:pt>
                <c:pt idx="2080">
                  <c:v>1089.6400000000001</c:v>
                </c:pt>
                <c:pt idx="2081">
                  <c:v>1044.52</c:v>
                </c:pt>
                <c:pt idx="2082">
                  <c:v>998.13699999999994</c:v>
                </c:pt>
                <c:pt idx="2083">
                  <c:v>1073.1600000000001</c:v>
                </c:pt>
                <c:pt idx="2084">
                  <c:v>1120.23</c:v>
                </c:pt>
                <c:pt idx="2085">
                  <c:v>1236.6600000000001</c:v>
                </c:pt>
                <c:pt idx="2086">
                  <c:v>1592.05</c:v>
                </c:pt>
                <c:pt idx="2087">
                  <c:v>1802.83</c:v>
                </c:pt>
                <c:pt idx="2088">
                  <c:v>1754.52</c:v>
                </c:pt>
                <c:pt idx="2089">
                  <c:v>1754.73</c:v>
                </c:pt>
                <c:pt idx="2090">
                  <c:v>1753.18</c:v>
                </c:pt>
                <c:pt idx="2091">
                  <c:v>1772.38</c:v>
                </c:pt>
                <c:pt idx="2092">
                  <c:v>1952.53</c:v>
                </c:pt>
                <c:pt idx="2093">
                  <c:v>1896.03</c:v>
                </c:pt>
                <c:pt idx="2094">
                  <c:v>2003.4</c:v>
                </c:pt>
                <c:pt idx="2095">
                  <c:v>2014.49</c:v>
                </c:pt>
                <c:pt idx="2180">
                  <c:v>9198.85</c:v>
                </c:pt>
                <c:pt idx="2181">
                  <c:v>9752.98</c:v>
                </c:pt>
                <c:pt idx="2182">
                  <c:v>10750.7</c:v>
                </c:pt>
                <c:pt idx="2183">
                  <c:v>11294.2</c:v>
                </c:pt>
                <c:pt idx="2184">
                  <c:v>11731.9</c:v>
                </c:pt>
                <c:pt idx="2185">
                  <c:v>12767.1</c:v>
                </c:pt>
                <c:pt idx="2186">
                  <c:v>13505.8</c:v>
                </c:pt>
                <c:pt idx="2187">
                  <c:v>14194.5</c:v>
                </c:pt>
                <c:pt idx="2188">
                  <c:v>14458.7</c:v>
                </c:pt>
                <c:pt idx="2189">
                  <c:v>14167.2</c:v>
                </c:pt>
                <c:pt idx="2190">
                  <c:v>14623.2</c:v>
                </c:pt>
                <c:pt idx="2191">
                  <c:v>14934.1</c:v>
                </c:pt>
                <c:pt idx="2192">
                  <c:v>15083.9</c:v>
                </c:pt>
                <c:pt idx="2193">
                  <c:v>15508</c:v>
                </c:pt>
                <c:pt idx="2194">
                  <c:v>16269.4</c:v>
                </c:pt>
                <c:pt idx="2195">
                  <c:v>16995.7</c:v>
                </c:pt>
                <c:pt idx="2196">
                  <c:v>17565</c:v>
                </c:pt>
                <c:pt idx="2197">
                  <c:v>18289.400000000001</c:v>
                </c:pt>
                <c:pt idx="2198">
                  <c:v>18709.400000000001</c:v>
                </c:pt>
                <c:pt idx="2199">
                  <c:v>18340.5</c:v>
                </c:pt>
                <c:pt idx="2200">
                  <c:v>19217.599999999999</c:v>
                </c:pt>
                <c:pt idx="2201">
                  <c:v>20154.400000000001</c:v>
                </c:pt>
                <c:pt idx="2202">
                  <c:v>21048.9</c:v>
                </c:pt>
                <c:pt idx="2203">
                  <c:v>21714</c:v>
                </c:pt>
                <c:pt idx="2234">
                  <c:v>1554.01</c:v>
                </c:pt>
                <c:pt idx="2235">
                  <c:v>1591.8</c:v>
                </c:pt>
                <c:pt idx="2236">
                  <c:v>1716.74</c:v>
                </c:pt>
                <c:pt idx="2237">
                  <c:v>1938.8</c:v>
                </c:pt>
                <c:pt idx="2238">
                  <c:v>2184.6999999999998</c:v>
                </c:pt>
                <c:pt idx="2239">
                  <c:v>2443.7800000000002</c:v>
                </c:pt>
                <c:pt idx="2240">
                  <c:v>2682.5</c:v>
                </c:pt>
                <c:pt idx="2241">
                  <c:v>2920.93</c:v>
                </c:pt>
                <c:pt idx="2242">
                  <c:v>3162</c:v>
                </c:pt>
                <c:pt idx="2243">
                  <c:v>3380.3</c:v>
                </c:pt>
                <c:pt idx="2244">
                  <c:v>3609.32</c:v>
                </c:pt>
                <c:pt idx="2245">
                  <c:v>3880.61</c:v>
                </c:pt>
                <c:pt idx="2246">
                  <c:v>4204.79</c:v>
                </c:pt>
                <c:pt idx="2247">
                  <c:v>4597.6099999999997</c:v>
                </c:pt>
                <c:pt idx="2248">
                  <c:v>5031.3100000000004</c:v>
                </c:pt>
                <c:pt idx="2249">
                  <c:v>5567.51</c:v>
                </c:pt>
                <c:pt idx="2250">
                  <c:v>6238.34</c:v>
                </c:pt>
                <c:pt idx="2251">
                  <c:v>7084.74</c:v>
                </c:pt>
                <c:pt idx="2252">
                  <c:v>7727.64</c:v>
                </c:pt>
                <c:pt idx="2253">
                  <c:v>8397.7999999999993</c:v>
                </c:pt>
                <c:pt idx="2254">
                  <c:v>9230.44</c:v>
                </c:pt>
                <c:pt idx="2255">
                  <c:v>10040.6</c:v>
                </c:pt>
                <c:pt idx="2256">
                  <c:v>10756.5</c:v>
                </c:pt>
                <c:pt idx="2257">
                  <c:v>11524.6</c:v>
                </c:pt>
                <c:pt idx="2288">
                  <c:v>7751.7</c:v>
                </c:pt>
                <c:pt idx="2289">
                  <c:v>7776.38</c:v>
                </c:pt>
                <c:pt idx="2290">
                  <c:v>8014.13</c:v>
                </c:pt>
                <c:pt idx="2291">
                  <c:v>8051.96</c:v>
                </c:pt>
                <c:pt idx="2292">
                  <c:v>8366.4500000000007</c:v>
                </c:pt>
                <c:pt idx="2293">
                  <c:v>8643.24</c:v>
                </c:pt>
                <c:pt idx="2294">
                  <c:v>8664.06</c:v>
                </c:pt>
                <c:pt idx="2295">
                  <c:v>8803.9699999999993</c:v>
                </c:pt>
                <c:pt idx="2296">
                  <c:v>8701.08</c:v>
                </c:pt>
                <c:pt idx="2297">
                  <c:v>8193.7800000000007</c:v>
                </c:pt>
                <c:pt idx="2298">
                  <c:v>8413.58</c:v>
                </c:pt>
                <c:pt idx="2299">
                  <c:v>8415.41</c:v>
                </c:pt>
                <c:pt idx="2300">
                  <c:v>8488.49</c:v>
                </c:pt>
                <c:pt idx="2301">
                  <c:v>8682.94</c:v>
                </c:pt>
                <c:pt idx="2302">
                  <c:v>9005.02</c:v>
                </c:pt>
                <c:pt idx="2303">
                  <c:v>9285.5300000000007</c:v>
                </c:pt>
                <c:pt idx="2304">
                  <c:v>9758.8799999999992</c:v>
                </c:pt>
                <c:pt idx="2305">
                  <c:v>10278.299999999999</c:v>
                </c:pt>
                <c:pt idx="2306">
                  <c:v>10488.5</c:v>
                </c:pt>
                <c:pt idx="2307">
                  <c:v>10510.5</c:v>
                </c:pt>
                <c:pt idx="2308">
                  <c:v>10776.9</c:v>
                </c:pt>
                <c:pt idx="2309">
                  <c:v>11332.3</c:v>
                </c:pt>
                <c:pt idx="2310">
                  <c:v>11636.5</c:v>
                </c:pt>
                <c:pt idx="2311">
                  <c:v>11977</c:v>
                </c:pt>
                <c:pt idx="2342">
                  <c:v>1805.52</c:v>
                </c:pt>
                <c:pt idx="2343">
                  <c:v>1666.99</c:v>
                </c:pt>
                <c:pt idx="2344">
                  <c:v>1766.12</c:v>
                </c:pt>
                <c:pt idx="2345">
                  <c:v>1776.03</c:v>
                </c:pt>
                <c:pt idx="2346">
                  <c:v>1642.19</c:v>
                </c:pt>
                <c:pt idx="2347">
                  <c:v>1660.46</c:v>
                </c:pt>
                <c:pt idx="2348">
                  <c:v>1599.02</c:v>
                </c:pt>
                <c:pt idx="2349">
                  <c:v>1622.43</c:v>
                </c:pt>
                <c:pt idx="2350">
                  <c:v>1602.33</c:v>
                </c:pt>
                <c:pt idx="2351">
                  <c:v>1592.25</c:v>
                </c:pt>
                <c:pt idx="2352">
                  <c:v>1574.22</c:v>
                </c:pt>
                <c:pt idx="2353">
                  <c:v>1585.62</c:v>
                </c:pt>
                <c:pt idx="2354">
                  <c:v>1609.68</c:v>
                </c:pt>
                <c:pt idx="2355">
                  <c:v>1607.7</c:v>
                </c:pt>
                <c:pt idx="2356">
                  <c:v>1563.02</c:v>
                </c:pt>
                <c:pt idx="2357">
                  <c:v>1587.53</c:v>
                </c:pt>
                <c:pt idx="2358">
                  <c:v>1566.07</c:v>
                </c:pt>
                <c:pt idx="2359">
                  <c:v>1533.44</c:v>
                </c:pt>
                <c:pt idx="2360">
                  <c:v>1508.92</c:v>
                </c:pt>
                <c:pt idx="2361">
                  <c:v>1497.47</c:v>
                </c:pt>
                <c:pt idx="2362">
                  <c:v>1490.19</c:v>
                </c:pt>
                <c:pt idx="2363">
                  <c:v>1486.1</c:v>
                </c:pt>
                <c:pt idx="2364">
                  <c:v>1493.24</c:v>
                </c:pt>
                <c:pt idx="2365">
                  <c:v>1509.15</c:v>
                </c:pt>
                <c:pt idx="2396">
                  <c:v>1268.67</c:v>
                </c:pt>
                <c:pt idx="2397">
                  <c:v>1118.81</c:v>
                </c:pt>
                <c:pt idx="2398">
                  <c:v>962.11500000000001</c:v>
                </c:pt>
                <c:pt idx="2399">
                  <c:v>800.15899999999999</c:v>
                </c:pt>
                <c:pt idx="2400">
                  <c:v>741.48099999999999</c:v>
                </c:pt>
                <c:pt idx="2401">
                  <c:v>723.55399999999997</c:v>
                </c:pt>
                <c:pt idx="2402">
                  <c:v>697.71500000000003</c:v>
                </c:pt>
                <c:pt idx="2403">
                  <c:v>644.245</c:v>
                </c:pt>
                <c:pt idx="2404">
                  <c:v>621.34100000000001</c:v>
                </c:pt>
                <c:pt idx="2405">
                  <c:v>582.77800000000002</c:v>
                </c:pt>
                <c:pt idx="2406">
                  <c:v>530.25300000000004</c:v>
                </c:pt>
                <c:pt idx="2407">
                  <c:v>505.99200000000002</c:v>
                </c:pt>
                <c:pt idx="2408">
                  <c:v>506.70600000000002</c:v>
                </c:pt>
                <c:pt idx="2409">
                  <c:v>519.69500000000005</c:v>
                </c:pt>
                <c:pt idx="2410">
                  <c:v>538.70299999999997</c:v>
                </c:pt>
                <c:pt idx="2411">
                  <c:v>555.44899999999996</c:v>
                </c:pt>
                <c:pt idx="2412">
                  <c:v>568.55799999999999</c:v>
                </c:pt>
                <c:pt idx="2413">
                  <c:v>587.274</c:v>
                </c:pt>
                <c:pt idx="2414">
                  <c:v>606.53800000000001</c:v>
                </c:pt>
                <c:pt idx="2415">
                  <c:v>606.65899999999999</c:v>
                </c:pt>
                <c:pt idx="2416">
                  <c:v>631.79600000000005</c:v>
                </c:pt>
                <c:pt idx="2417">
                  <c:v>656.78700000000003</c:v>
                </c:pt>
                <c:pt idx="2418">
                  <c:v>684.80100000000004</c:v>
                </c:pt>
                <c:pt idx="2419">
                  <c:v>722.97699999999998</c:v>
                </c:pt>
                <c:pt idx="2450">
                  <c:v>5263.73</c:v>
                </c:pt>
                <c:pt idx="2451">
                  <c:v>5249.43</c:v>
                </c:pt>
                <c:pt idx="2452">
                  <c:v>5247.58</c:v>
                </c:pt>
                <c:pt idx="2453">
                  <c:v>5061.95</c:v>
                </c:pt>
                <c:pt idx="2454">
                  <c:v>4658.5200000000004</c:v>
                </c:pt>
                <c:pt idx="2455">
                  <c:v>4714.5200000000004</c:v>
                </c:pt>
                <c:pt idx="2456">
                  <c:v>4781.58</c:v>
                </c:pt>
                <c:pt idx="2457">
                  <c:v>4618.38</c:v>
                </c:pt>
                <c:pt idx="2458">
                  <c:v>4656.67</c:v>
                </c:pt>
                <c:pt idx="2459">
                  <c:v>4412.62</c:v>
                </c:pt>
                <c:pt idx="2460">
                  <c:v>4622.7700000000004</c:v>
                </c:pt>
                <c:pt idx="2461">
                  <c:v>4679.66</c:v>
                </c:pt>
                <c:pt idx="2462">
                  <c:v>4777.7</c:v>
                </c:pt>
                <c:pt idx="2463">
                  <c:v>4702.42</c:v>
                </c:pt>
                <c:pt idx="2464">
                  <c:v>4745.3500000000004</c:v>
                </c:pt>
                <c:pt idx="2465">
                  <c:v>4977.72</c:v>
                </c:pt>
                <c:pt idx="2466">
                  <c:v>5137.63</c:v>
                </c:pt>
                <c:pt idx="2467">
                  <c:v>4905.3999999999996</c:v>
                </c:pt>
                <c:pt idx="2468">
                  <c:v>5021.6099999999997</c:v>
                </c:pt>
                <c:pt idx="2469">
                  <c:v>5236.37</c:v>
                </c:pt>
                <c:pt idx="2470">
                  <c:v>5533.19</c:v>
                </c:pt>
                <c:pt idx="2471">
                  <c:v>5568.55</c:v>
                </c:pt>
                <c:pt idx="2472">
                  <c:v>5631.3</c:v>
                </c:pt>
                <c:pt idx="2473">
                  <c:v>5680.23</c:v>
                </c:pt>
                <c:pt idx="2548">
                  <c:v>7333.06</c:v>
                </c:pt>
                <c:pt idx="2549">
                  <c:v>7337.13</c:v>
                </c:pt>
                <c:pt idx="2550">
                  <c:v>7816.46</c:v>
                </c:pt>
                <c:pt idx="2551">
                  <c:v>8196.36</c:v>
                </c:pt>
                <c:pt idx="2552">
                  <c:v>8378.4500000000007</c:v>
                </c:pt>
                <c:pt idx="2553">
                  <c:v>8495.1299999999992</c:v>
                </c:pt>
                <c:pt idx="2554">
                  <c:v>8358</c:v>
                </c:pt>
                <c:pt idx="2555">
                  <c:v>8603.7099999999991</c:v>
                </c:pt>
                <c:pt idx="2556">
                  <c:v>9096.06</c:v>
                </c:pt>
                <c:pt idx="2557">
                  <c:v>9610.4</c:v>
                </c:pt>
                <c:pt idx="2558">
                  <c:v>9564.73</c:v>
                </c:pt>
                <c:pt idx="2559">
                  <c:v>9465.59</c:v>
                </c:pt>
                <c:pt idx="2560">
                  <c:v>9549.1200000000008</c:v>
                </c:pt>
                <c:pt idx="2561">
                  <c:v>9972.3799999999992</c:v>
                </c:pt>
                <c:pt idx="2562">
                  <c:v>10213</c:v>
                </c:pt>
                <c:pt idx="2563">
                  <c:v>10629.5</c:v>
                </c:pt>
                <c:pt idx="2564">
                  <c:v>11372.3</c:v>
                </c:pt>
                <c:pt idx="2565">
                  <c:v>12080.2</c:v>
                </c:pt>
                <c:pt idx="2566">
                  <c:v>12219.9</c:v>
                </c:pt>
                <c:pt idx="2567">
                  <c:v>11915.1</c:v>
                </c:pt>
                <c:pt idx="2568">
                  <c:v>12322.7</c:v>
                </c:pt>
                <c:pt idx="2569">
                  <c:v>12693.6</c:v>
                </c:pt>
                <c:pt idx="2570">
                  <c:v>13157.5</c:v>
                </c:pt>
                <c:pt idx="2571">
                  <c:v>13430.7</c:v>
                </c:pt>
                <c:pt idx="2602">
                  <c:v>3092.62</c:v>
                </c:pt>
                <c:pt idx="2603">
                  <c:v>2991.59</c:v>
                </c:pt>
                <c:pt idx="2604">
                  <c:v>2887.29</c:v>
                </c:pt>
                <c:pt idx="2605">
                  <c:v>2790.3</c:v>
                </c:pt>
                <c:pt idx="2606">
                  <c:v>2726.6</c:v>
                </c:pt>
                <c:pt idx="2607">
                  <c:v>2834.9</c:v>
                </c:pt>
                <c:pt idx="2608">
                  <c:v>2967.41</c:v>
                </c:pt>
                <c:pt idx="2609">
                  <c:v>3051.66</c:v>
                </c:pt>
                <c:pt idx="2610">
                  <c:v>3115.03</c:v>
                </c:pt>
                <c:pt idx="2611">
                  <c:v>3091.2</c:v>
                </c:pt>
                <c:pt idx="2612">
                  <c:v>2916.09</c:v>
                </c:pt>
                <c:pt idx="2613">
                  <c:v>2864.19</c:v>
                </c:pt>
                <c:pt idx="2614">
                  <c:v>2780.07</c:v>
                </c:pt>
                <c:pt idx="2615">
                  <c:v>2698.82</c:v>
                </c:pt>
                <c:pt idx="2616">
                  <c:v>2709.65</c:v>
                </c:pt>
                <c:pt idx="2617">
                  <c:v>2704.3</c:v>
                </c:pt>
                <c:pt idx="2618">
                  <c:v>2681.42</c:v>
                </c:pt>
                <c:pt idx="2619">
                  <c:v>2683.84</c:v>
                </c:pt>
                <c:pt idx="2620">
                  <c:v>2696.52</c:v>
                </c:pt>
                <c:pt idx="2621">
                  <c:v>2743.62</c:v>
                </c:pt>
                <c:pt idx="2622">
                  <c:v>2752.91</c:v>
                </c:pt>
                <c:pt idx="2623">
                  <c:v>2567.0300000000002</c:v>
                </c:pt>
                <c:pt idx="2624">
                  <c:v>2747.07</c:v>
                </c:pt>
                <c:pt idx="2625">
                  <c:v>2916.02</c:v>
                </c:pt>
                <c:pt idx="2661">
                  <c:v>12346.9</c:v>
                </c:pt>
                <c:pt idx="2662">
                  <c:v>13587.2</c:v>
                </c:pt>
                <c:pt idx="2663">
                  <c:v>14229.3</c:v>
                </c:pt>
                <c:pt idx="2664">
                  <c:v>14739.5</c:v>
                </c:pt>
                <c:pt idx="2665">
                  <c:v>14416</c:v>
                </c:pt>
                <c:pt idx="2666">
                  <c:v>15389.2</c:v>
                </c:pt>
                <c:pt idx="2667">
                  <c:v>15901.5</c:v>
                </c:pt>
                <c:pt idx="2668">
                  <c:v>16677.3</c:v>
                </c:pt>
                <c:pt idx="2669">
                  <c:v>17573</c:v>
                </c:pt>
                <c:pt idx="2670">
                  <c:v>18302.599999999999</c:v>
                </c:pt>
                <c:pt idx="2671">
                  <c:v>19073.099999999999</c:v>
                </c:pt>
                <c:pt idx="2672">
                  <c:v>20023.400000000001</c:v>
                </c:pt>
                <c:pt idx="2673">
                  <c:v>21055.5</c:v>
                </c:pt>
                <c:pt idx="2674">
                  <c:v>21501.599999999999</c:v>
                </c:pt>
                <c:pt idx="2675">
                  <c:v>20032.400000000001</c:v>
                </c:pt>
                <c:pt idx="2676">
                  <c:v>19627.2</c:v>
                </c:pt>
                <c:pt idx="2677">
                  <c:v>20208.599999999999</c:v>
                </c:pt>
                <c:pt idx="2678">
                  <c:v>19891.400000000001</c:v>
                </c:pt>
                <c:pt idx="2679">
                  <c:v>19761.3</c:v>
                </c:pt>
                <c:pt idx="2710">
                  <c:v>13532.5</c:v>
                </c:pt>
                <c:pt idx="2711">
                  <c:v>11990.5</c:v>
                </c:pt>
                <c:pt idx="2712">
                  <c:v>10530</c:v>
                </c:pt>
                <c:pt idx="2713">
                  <c:v>8910.57</c:v>
                </c:pt>
                <c:pt idx="2714">
                  <c:v>8927.2099999999991</c:v>
                </c:pt>
                <c:pt idx="2715">
                  <c:v>9102.06</c:v>
                </c:pt>
                <c:pt idx="2716">
                  <c:v>9771.98</c:v>
                </c:pt>
                <c:pt idx="2717">
                  <c:v>10004.5</c:v>
                </c:pt>
                <c:pt idx="2718">
                  <c:v>9984.16</c:v>
                </c:pt>
                <c:pt idx="2719">
                  <c:v>10566.3</c:v>
                </c:pt>
                <c:pt idx="2720">
                  <c:v>11154.4</c:v>
                </c:pt>
                <c:pt idx="2721">
                  <c:v>11471.2</c:v>
                </c:pt>
                <c:pt idx="2722">
                  <c:v>11597</c:v>
                </c:pt>
                <c:pt idx="2723">
                  <c:v>12000.5</c:v>
                </c:pt>
                <c:pt idx="2724">
                  <c:v>12662.2</c:v>
                </c:pt>
                <c:pt idx="2725">
                  <c:v>14057.2</c:v>
                </c:pt>
                <c:pt idx="2726">
                  <c:v>15740.8</c:v>
                </c:pt>
                <c:pt idx="2727">
                  <c:v>16883</c:v>
                </c:pt>
                <c:pt idx="2728">
                  <c:v>17586.400000000001</c:v>
                </c:pt>
                <c:pt idx="2729">
                  <c:v>17853.099999999999</c:v>
                </c:pt>
                <c:pt idx="2730">
                  <c:v>18290.900000000001</c:v>
                </c:pt>
                <c:pt idx="2731">
                  <c:v>18796.2</c:v>
                </c:pt>
                <c:pt idx="2818">
                  <c:v>22908</c:v>
                </c:pt>
                <c:pt idx="2819">
                  <c:v>22487.7</c:v>
                </c:pt>
                <c:pt idx="2820">
                  <c:v>23955.7</c:v>
                </c:pt>
                <c:pt idx="2821">
                  <c:v>23547.8</c:v>
                </c:pt>
                <c:pt idx="2822">
                  <c:v>24426.7</c:v>
                </c:pt>
                <c:pt idx="2823">
                  <c:v>25451.1</c:v>
                </c:pt>
                <c:pt idx="2824">
                  <c:v>25511.7</c:v>
                </c:pt>
                <c:pt idx="2825">
                  <c:v>25743.4</c:v>
                </c:pt>
                <c:pt idx="2826">
                  <c:v>26712.1</c:v>
                </c:pt>
                <c:pt idx="2827">
                  <c:v>27695.200000000001</c:v>
                </c:pt>
                <c:pt idx="2828">
                  <c:v>28784</c:v>
                </c:pt>
                <c:pt idx="2829">
                  <c:v>29621.7</c:v>
                </c:pt>
                <c:pt idx="2830">
                  <c:v>29866.799999999999</c:v>
                </c:pt>
                <c:pt idx="2831">
                  <c:v>29921.5</c:v>
                </c:pt>
                <c:pt idx="2832">
                  <c:v>30468.2</c:v>
                </c:pt>
                <c:pt idx="2833">
                  <c:v>30906.400000000001</c:v>
                </c:pt>
                <c:pt idx="2834">
                  <c:v>31566.799999999999</c:v>
                </c:pt>
                <c:pt idx="2835">
                  <c:v>32702.6</c:v>
                </c:pt>
                <c:pt idx="2836">
                  <c:v>33500</c:v>
                </c:pt>
                <c:pt idx="2837">
                  <c:v>32656.1</c:v>
                </c:pt>
                <c:pt idx="2838">
                  <c:v>31906.7</c:v>
                </c:pt>
                <c:pt idx="2839">
                  <c:v>31227.3</c:v>
                </c:pt>
                <c:pt idx="2840">
                  <c:v>30017</c:v>
                </c:pt>
                <c:pt idx="2872">
                  <c:v>18358.900000000001</c:v>
                </c:pt>
                <c:pt idx="2873">
                  <c:v>16265.6</c:v>
                </c:pt>
                <c:pt idx="2874">
                  <c:v>16166.6</c:v>
                </c:pt>
                <c:pt idx="2875">
                  <c:v>16159.8</c:v>
                </c:pt>
                <c:pt idx="2876">
                  <c:v>16624</c:v>
                </c:pt>
                <c:pt idx="2877">
                  <c:v>17669</c:v>
                </c:pt>
                <c:pt idx="2878">
                  <c:v>18492.7</c:v>
                </c:pt>
                <c:pt idx="2879">
                  <c:v>18354.8</c:v>
                </c:pt>
                <c:pt idx="2880">
                  <c:v>18328.8</c:v>
                </c:pt>
                <c:pt idx="2881">
                  <c:v>18655.7</c:v>
                </c:pt>
                <c:pt idx="2882">
                  <c:v>19491.099999999999</c:v>
                </c:pt>
                <c:pt idx="2883">
                  <c:v>20170.5</c:v>
                </c:pt>
                <c:pt idx="2884">
                  <c:v>20643.8</c:v>
                </c:pt>
                <c:pt idx="2885">
                  <c:v>21427.4</c:v>
                </c:pt>
                <c:pt idx="2886">
                  <c:v>22436.799999999999</c:v>
                </c:pt>
                <c:pt idx="2887">
                  <c:v>23918.7</c:v>
                </c:pt>
                <c:pt idx="2888">
                  <c:v>25528.6</c:v>
                </c:pt>
                <c:pt idx="2889">
                  <c:v>26835.7</c:v>
                </c:pt>
                <c:pt idx="2890">
                  <c:v>27438.799999999999</c:v>
                </c:pt>
                <c:pt idx="2891">
                  <c:v>26053.200000000001</c:v>
                </c:pt>
                <c:pt idx="2892">
                  <c:v>26618.9</c:v>
                </c:pt>
                <c:pt idx="2893">
                  <c:v>27047</c:v>
                </c:pt>
                <c:pt idx="2894">
                  <c:v>26733.4</c:v>
                </c:pt>
                <c:pt idx="2895">
                  <c:v>26456.799999999999</c:v>
                </c:pt>
                <c:pt idx="2926">
                  <c:v>32716.7</c:v>
                </c:pt>
                <c:pt idx="2927">
                  <c:v>33056.199999999997</c:v>
                </c:pt>
                <c:pt idx="2928">
                  <c:v>33598</c:v>
                </c:pt>
                <c:pt idx="2929">
                  <c:v>33456.199999999997</c:v>
                </c:pt>
                <c:pt idx="2930">
                  <c:v>35185.800000000003</c:v>
                </c:pt>
                <c:pt idx="2931">
                  <c:v>36075.800000000003</c:v>
                </c:pt>
                <c:pt idx="2932">
                  <c:v>36889.1</c:v>
                </c:pt>
                <c:pt idx="2933">
                  <c:v>37911.1</c:v>
                </c:pt>
                <c:pt idx="2934">
                  <c:v>38589.699999999997</c:v>
                </c:pt>
                <c:pt idx="2935">
                  <c:v>39447.1</c:v>
                </c:pt>
                <c:pt idx="2936">
                  <c:v>40702.699999999997</c:v>
                </c:pt>
                <c:pt idx="2937">
                  <c:v>40843</c:v>
                </c:pt>
                <c:pt idx="2938">
                  <c:v>40902.400000000001</c:v>
                </c:pt>
                <c:pt idx="2939">
                  <c:v>40947.9</c:v>
                </c:pt>
                <c:pt idx="2940">
                  <c:v>41780.1</c:v>
                </c:pt>
                <c:pt idx="2941">
                  <c:v>42683.9</c:v>
                </c:pt>
                <c:pt idx="2942">
                  <c:v>43988.1</c:v>
                </c:pt>
                <c:pt idx="2943">
                  <c:v>44486.9</c:v>
                </c:pt>
                <c:pt idx="2944">
                  <c:v>43879.6</c:v>
                </c:pt>
                <c:pt idx="2945">
                  <c:v>41172.300000000003</c:v>
                </c:pt>
                <c:pt idx="2946">
                  <c:v>41558.300000000003</c:v>
                </c:pt>
                <c:pt idx="2947">
                  <c:v>41830.9</c:v>
                </c:pt>
                <c:pt idx="2948">
                  <c:v>41524.300000000003</c:v>
                </c:pt>
                <c:pt idx="2949">
                  <c:v>41524.5</c:v>
                </c:pt>
                <c:pt idx="2980">
                  <c:v>3049.72</c:v>
                </c:pt>
                <c:pt idx="2981">
                  <c:v>2811.25</c:v>
                </c:pt>
                <c:pt idx="2982">
                  <c:v>2735.79</c:v>
                </c:pt>
                <c:pt idx="2983">
                  <c:v>2504.8000000000002</c:v>
                </c:pt>
                <c:pt idx="2984">
                  <c:v>2439.92</c:v>
                </c:pt>
                <c:pt idx="2985">
                  <c:v>2315.0700000000002</c:v>
                </c:pt>
                <c:pt idx="2986">
                  <c:v>2180.73</c:v>
                </c:pt>
                <c:pt idx="2987">
                  <c:v>2126.69</c:v>
                </c:pt>
                <c:pt idx="2988">
                  <c:v>2092.23</c:v>
                </c:pt>
                <c:pt idx="2989">
                  <c:v>2102.58</c:v>
                </c:pt>
                <c:pt idx="2990">
                  <c:v>2078.52</c:v>
                </c:pt>
                <c:pt idx="2991">
                  <c:v>2089.73</c:v>
                </c:pt>
                <c:pt idx="2992">
                  <c:v>2113.63</c:v>
                </c:pt>
                <c:pt idx="2993">
                  <c:v>2150.4899999999998</c:v>
                </c:pt>
                <c:pt idx="2994">
                  <c:v>2201.61</c:v>
                </c:pt>
                <c:pt idx="2995">
                  <c:v>2239.7800000000002</c:v>
                </c:pt>
                <c:pt idx="2996">
                  <c:v>2314.62</c:v>
                </c:pt>
                <c:pt idx="2997">
                  <c:v>2398.7199999999998</c:v>
                </c:pt>
                <c:pt idx="2998">
                  <c:v>2502.1</c:v>
                </c:pt>
                <c:pt idx="2999">
                  <c:v>2589.58</c:v>
                </c:pt>
                <c:pt idx="3000">
                  <c:v>2665.35</c:v>
                </c:pt>
                <c:pt idx="3001">
                  <c:v>2767.05</c:v>
                </c:pt>
                <c:pt idx="3002">
                  <c:v>2807.04</c:v>
                </c:pt>
                <c:pt idx="3003">
                  <c:v>2902.55</c:v>
                </c:pt>
                <c:pt idx="3034">
                  <c:v>6655.25</c:v>
                </c:pt>
                <c:pt idx="3035">
                  <c:v>6703.17</c:v>
                </c:pt>
                <c:pt idx="3036">
                  <c:v>6827.98</c:v>
                </c:pt>
                <c:pt idx="3037">
                  <c:v>6920.62</c:v>
                </c:pt>
                <c:pt idx="3038">
                  <c:v>7003.25</c:v>
                </c:pt>
                <c:pt idx="3039">
                  <c:v>7142.04</c:v>
                </c:pt>
                <c:pt idx="3040">
                  <c:v>7353.49</c:v>
                </c:pt>
                <c:pt idx="3041">
                  <c:v>7504.25</c:v>
                </c:pt>
                <c:pt idx="3042">
                  <c:v>7929.49</c:v>
                </c:pt>
                <c:pt idx="3043">
                  <c:v>8028.55</c:v>
                </c:pt>
                <c:pt idx="3044">
                  <c:v>7602.7</c:v>
                </c:pt>
                <c:pt idx="3045">
                  <c:v>7599.77</c:v>
                </c:pt>
                <c:pt idx="3046">
                  <c:v>7422.22</c:v>
                </c:pt>
                <c:pt idx="3047">
                  <c:v>7942.22</c:v>
                </c:pt>
                <c:pt idx="3048">
                  <c:v>8151.77</c:v>
                </c:pt>
                <c:pt idx="3049">
                  <c:v>8060.27</c:v>
                </c:pt>
                <c:pt idx="3050">
                  <c:v>8808.52</c:v>
                </c:pt>
                <c:pt idx="3051">
                  <c:v>9313.4599999999991</c:v>
                </c:pt>
                <c:pt idx="3052">
                  <c:v>10033.799999999999</c:v>
                </c:pt>
                <c:pt idx="3053">
                  <c:v>9898.8700000000008</c:v>
                </c:pt>
                <c:pt idx="3054">
                  <c:v>9993.76</c:v>
                </c:pt>
                <c:pt idx="3055">
                  <c:v>9986.35</c:v>
                </c:pt>
                <c:pt idx="3056">
                  <c:v>9829.11</c:v>
                </c:pt>
                <c:pt idx="3057">
                  <c:v>9710.16</c:v>
                </c:pt>
                <c:pt idx="3088">
                  <c:v>4768.37</c:v>
                </c:pt>
                <c:pt idx="3089">
                  <c:v>4717.5</c:v>
                </c:pt>
                <c:pt idx="3090">
                  <c:v>5111.1099999999997</c:v>
                </c:pt>
                <c:pt idx="3091">
                  <c:v>5374.93</c:v>
                </c:pt>
                <c:pt idx="3092">
                  <c:v>5396.14</c:v>
                </c:pt>
                <c:pt idx="3093">
                  <c:v>5590.12</c:v>
                </c:pt>
                <c:pt idx="3094">
                  <c:v>5885.05</c:v>
                </c:pt>
                <c:pt idx="3095">
                  <c:v>6249.92</c:v>
                </c:pt>
                <c:pt idx="3096">
                  <c:v>6579.67</c:v>
                </c:pt>
                <c:pt idx="3097">
                  <c:v>6910.08</c:v>
                </c:pt>
                <c:pt idx="3098">
                  <c:v>7186.73</c:v>
                </c:pt>
                <c:pt idx="3099">
                  <c:v>7203.77</c:v>
                </c:pt>
                <c:pt idx="3100">
                  <c:v>7504.78</c:v>
                </c:pt>
                <c:pt idx="3101">
                  <c:v>7373.49</c:v>
                </c:pt>
                <c:pt idx="3102">
                  <c:v>7359.83</c:v>
                </c:pt>
                <c:pt idx="3103">
                  <c:v>7924.53</c:v>
                </c:pt>
                <c:pt idx="3104">
                  <c:v>8644.42</c:v>
                </c:pt>
                <c:pt idx="3105">
                  <c:v>9244.6200000000008</c:v>
                </c:pt>
                <c:pt idx="3106">
                  <c:v>9595.58</c:v>
                </c:pt>
                <c:pt idx="3107">
                  <c:v>9792.3700000000008</c:v>
                </c:pt>
                <c:pt idx="3108">
                  <c:v>10411.799999999999</c:v>
                </c:pt>
                <c:pt idx="3109">
                  <c:v>10738.3</c:v>
                </c:pt>
                <c:pt idx="3110">
                  <c:v>11015.7</c:v>
                </c:pt>
                <c:pt idx="3111">
                  <c:v>11323.4</c:v>
                </c:pt>
                <c:pt idx="3142">
                  <c:v>7346.16</c:v>
                </c:pt>
                <c:pt idx="3143">
                  <c:v>7486.12</c:v>
                </c:pt>
                <c:pt idx="3144">
                  <c:v>7473.07</c:v>
                </c:pt>
                <c:pt idx="3145">
                  <c:v>7453.04</c:v>
                </c:pt>
                <c:pt idx="3146">
                  <c:v>7602.65</c:v>
                </c:pt>
                <c:pt idx="3147">
                  <c:v>7608.78</c:v>
                </c:pt>
                <c:pt idx="3148">
                  <c:v>7578.9</c:v>
                </c:pt>
                <c:pt idx="3149">
                  <c:v>7744.64</c:v>
                </c:pt>
                <c:pt idx="3150">
                  <c:v>7836.13</c:v>
                </c:pt>
                <c:pt idx="3151">
                  <c:v>7316.18</c:v>
                </c:pt>
                <c:pt idx="3152">
                  <c:v>7250.83</c:v>
                </c:pt>
                <c:pt idx="3153">
                  <c:v>7395.79</c:v>
                </c:pt>
                <c:pt idx="3154">
                  <c:v>7551.55</c:v>
                </c:pt>
                <c:pt idx="3155">
                  <c:v>7611.27</c:v>
                </c:pt>
                <c:pt idx="3156">
                  <c:v>8084.48</c:v>
                </c:pt>
                <c:pt idx="3157">
                  <c:v>8359</c:v>
                </c:pt>
                <c:pt idx="3158">
                  <c:v>8573.77</c:v>
                </c:pt>
                <c:pt idx="3159">
                  <c:v>8611.16</c:v>
                </c:pt>
                <c:pt idx="3160">
                  <c:v>9004.6</c:v>
                </c:pt>
                <c:pt idx="3161">
                  <c:v>8905.86</c:v>
                </c:pt>
                <c:pt idx="3162">
                  <c:v>9019.32</c:v>
                </c:pt>
                <c:pt idx="3163">
                  <c:v>9569.4</c:v>
                </c:pt>
                <c:pt idx="3164">
                  <c:v>9900.08</c:v>
                </c:pt>
                <c:pt idx="3165">
                  <c:v>10135.4</c:v>
                </c:pt>
                <c:pt idx="3196">
                  <c:v>6023.21</c:v>
                </c:pt>
                <c:pt idx="3197">
                  <c:v>5976.69</c:v>
                </c:pt>
                <c:pt idx="3198">
                  <c:v>6136.45</c:v>
                </c:pt>
                <c:pt idx="3199">
                  <c:v>6214.69</c:v>
                </c:pt>
                <c:pt idx="3200">
                  <c:v>6362.47</c:v>
                </c:pt>
                <c:pt idx="3201">
                  <c:v>6555.91</c:v>
                </c:pt>
                <c:pt idx="3202">
                  <c:v>6777.14</c:v>
                </c:pt>
                <c:pt idx="3203">
                  <c:v>7039.31</c:v>
                </c:pt>
                <c:pt idx="3204">
                  <c:v>7210.27</c:v>
                </c:pt>
                <c:pt idx="3205">
                  <c:v>7531.4</c:v>
                </c:pt>
                <c:pt idx="3206">
                  <c:v>7811.04</c:v>
                </c:pt>
                <c:pt idx="3207">
                  <c:v>7958.7</c:v>
                </c:pt>
                <c:pt idx="3208">
                  <c:v>8016.3</c:v>
                </c:pt>
                <c:pt idx="3209">
                  <c:v>8137.73</c:v>
                </c:pt>
                <c:pt idx="3210">
                  <c:v>8331.67</c:v>
                </c:pt>
                <c:pt idx="3211">
                  <c:v>8560.3799999999992</c:v>
                </c:pt>
                <c:pt idx="3212">
                  <c:v>8994.23</c:v>
                </c:pt>
                <c:pt idx="3213">
                  <c:v>9470.98</c:v>
                </c:pt>
                <c:pt idx="3214">
                  <c:v>9979.0400000000009</c:v>
                </c:pt>
                <c:pt idx="3215">
                  <c:v>10272.1</c:v>
                </c:pt>
                <c:pt idx="3216">
                  <c:v>10620.8</c:v>
                </c:pt>
                <c:pt idx="3217">
                  <c:v>10628.8</c:v>
                </c:pt>
                <c:pt idx="3218">
                  <c:v>10685</c:v>
                </c:pt>
                <c:pt idx="3219">
                  <c:v>10731.8</c:v>
                </c:pt>
                <c:pt idx="3250">
                  <c:v>4454.1400000000003</c:v>
                </c:pt>
                <c:pt idx="3251">
                  <c:v>4544.5</c:v>
                </c:pt>
                <c:pt idx="3252">
                  <c:v>4811.18</c:v>
                </c:pt>
                <c:pt idx="3253">
                  <c:v>5086.21</c:v>
                </c:pt>
                <c:pt idx="3254">
                  <c:v>5317.54</c:v>
                </c:pt>
                <c:pt idx="3255">
                  <c:v>5588.51</c:v>
                </c:pt>
                <c:pt idx="3256">
                  <c:v>5626.34</c:v>
                </c:pt>
                <c:pt idx="3257">
                  <c:v>5816.69</c:v>
                </c:pt>
                <c:pt idx="3258">
                  <c:v>5994.01</c:v>
                </c:pt>
                <c:pt idx="3259">
                  <c:v>6165.41</c:v>
                </c:pt>
                <c:pt idx="3260">
                  <c:v>6266.43</c:v>
                </c:pt>
                <c:pt idx="3261">
                  <c:v>6345.3</c:v>
                </c:pt>
                <c:pt idx="3262">
                  <c:v>6468.96</c:v>
                </c:pt>
                <c:pt idx="3263">
                  <c:v>6594.64</c:v>
                </c:pt>
                <c:pt idx="3264">
                  <c:v>6693.44</c:v>
                </c:pt>
                <c:pt idx="3265">
                  <c:v>6906.52</c:v>
                </c:pt>
                <c:pt idx="3266">
                  <c:v>7148.27</c:v>
                </c:pt>
                <c:pt idx="3267">
                  <c:v>7390.91</c:v>
                </c:pt>
                <c:pt idx="3268">
                  <c:v>7450.02</c:v>
                </c:pt>
                <c:pt idx="3269">
                  <c:v>7179.6</c:v>
                </c:pt>
                <c:pt idx="3270">
                  <c:v>7236.96</c:v>
                </c:pt>
                <c:pt idx="3271">
                  <c:v>7352.41</c:v>
                </c:pt>
                <c:pt idx="3272">
                  <c:v>7441.75</c:v>
                </c:pt>
                <c:pt idx="3273">
                  <c:v>7515.08</c:v>
                </c:pt>
                <c:pt idx="3304">
                  <c:v>1049.68</c:v>
                </c:pt>
                <c:pt idx="3305">
                  <c:v>1005.16</c:v>
                </c:pt>
                <c:pt idx="3306">
                  <c:v>1309.6400000000001</c:v>
                </c:pt>
                <c:pt idx="3307">
                  <c:v>1405.73</c:v>
                </c:pt>
                <c:pt idx="3308">
                  <c:v>1585.9</c:v>
                </c:pt>
                <c:pt idx="3309">
                  <c:v>1802.8</c:v>
                </c:pt>
                <c:pt idx="3310">
                  <c:v>2907.29</c:v>
                </c:pt>
                <c:pt idx="3311">
                  <c:v>7037.69</c:v>
                </c:pt>
                <c:pt idx="3312">
                  <c:v>8437.76</c:v>
                </c:pt>
                <c:pt idx="3313">
                  <c:v>10273.299999999999</c:v>
                </c:pt>
                <c:pt idx="3314">
                  <c:v>11769.2</c:v>
                </c:pt>
                <c:pt idx="3315">
                  <c:v>18638.2</c:v>
                </c:pt>
                <c:pt idx="3316">
                  <c:v>21587</c:v>
                </c:pt>
                <c:pt idx="3317">
                  <c:v>23857.3</c:v>
                </c:pt>
                <c:pt idx="3318">
                  <c:v>31943.5</c:v>
                </c:pt>
                <c:pt idx="3319">
                  <c:v>34031.699999999997</c:v>
                </c:pt>
                <c:pt idx="3320">
                  <c:v>33469.599999999999</c:v>
                </c:pt>
                <c:pt idx="3321">
                  <c:v>36794.699999999997</c:v>
                </c:pt>
                <c:pt idx="3322">
                  <c:v>40154.6</c:v>
                </c:pt>
                <c:pt idx="3323">
                  <c:v>35890.1</c:v>
                </c:pt>
                <c:pt idx="3324">
                  <c:v>34440.6</c:v>
                </c:pt>
                <c:pt idx="3325">
                  <c:v>35160.5</c:v>
                </c:pt>
                <c:pt idx="3326">
                  <c:v>35291.1</c:v>
                </c:pt>
                <c:pt idx="3327">
                  <c:v>32646.5</c:v>
                </c:pt>
                <c:pt idx="3360">
                  <c:v>1039.8599999999999</c:v>
                </c:pt>
                <c:pt idx="3361">
                  <c:v>1175.28</c:v>
                </c:pt>
                <c:pt idx="3362">
                  <c:v>1415.68</c:v>
                </c:pt>
                <c:pt idx="3363">
                  <c:v>1438.25</c:v>
                </c:pt>
                <c:pt idx="3364">
                  <c:v>1541.74</c:v>
                </c:pt>
                <c:pt idx="3365">
                  <c:v>1623.04</c:v>
                </c:pt>
                <c:pt idx="3366">
                  <c:v>1603.18</c:v>
                </c:pt>
                <c:pt idx="3367">
                  <c:v>1549.73</c:v>
                </c:pt>
                <c:pt idx="3368">
                  <c:v>1446.18</c:v>
                </c:pt>
                <c:pt idx="3369">
                  <c:v>1510.58</c:v>
                </c:pt>
                <c:pt idx="3370">
                  <c:v>1490.58</c:v>
                </c:pt>
                <c:pt idx="3371">
                  <c:v>1389.04</c:v>
                </c:pt>
                <c:pt idx="3372">
                  <c:v>1350.92</c:v>
                </c:pt>
                <c:pt idx="3373">
                  <c:v>1331.87</c:v>
                </c:pt>
                <c:pt idx="3374">
                  <c:v>1271.56</c:v>
                </c:pt>
                <c:pt idx="3375">
                  <c:v>1246.43</c:v>
                </c:pt>
                <c:pt idx="3376">
                  <c:v>1088.49</c:v>
                </c:pt>
                <c:pt idx="3377">
                  <c:v>1094.93</c:v>
                </c:pt>
                <c:pt idx="3378">
                  <c:v>1083.24</c:v>
                </c:pt>
                <c:pt idx="3379">
                  <c:v>1139.22</c:v>
                </c:pt>
                <c:pt idx="3380">
                  <c:v>1179.78</c:v>
                </c:pt>
                <c:pt idx="3381">
                  <c:v>1157.32</c:v>
                </c:pt>
                <c:pt idx="3415">
                  <c:v>9423.0499999999993</c:v>
                </c:pt>
                <c:pt idx="3416">
                  <c:v>9468.6299999999992</c:v>
                </c:pt>
                <c:pt idx="3417">
                  <c:v>10071</c:v>
                </c:pt>
                <c:pt idx="3418">
                  <c:v>10822.7</c:v>
                </c:pt>
                <c:pt idx="3419">
                  <c:v>12231.7</c:v>
                </c:pt>
                <c:pt idx="3420">
                  <c:v>13190.7</c:v>
                </c:pt>
                <c:pt idx="3421">
                  <c:v>13207.7</c:v>
                </c:pt>
                <c:pt idx="3422">
                  <c:v>14318.7</c:v>
                </c:pt>
                <c:pt idx="3423">
                  <c:v>15315.4</c:v>
                </c:pt>
                <c:pt idx="3424">
                  <c:v>16423.900000000001</c:v>
                </c:pt>
                <c:pt idx="3425">
                  <c:v>17810.7</c:v>
                </c:pt>
                <c:pt idx="3426">
                  <c:v>19054</c:v>
                </c:pt>
                <c:pt idx="3427">
                  <c:v>20859.900000000001</c:v>
                </c:pt>
                <c:pt idx="3428">
                  <c:v>23102.1</c:v>
                </c:pt>
                <c:pt idx="3429">
                  <c:v>24946.5</c:v>
                </c:pt>
                <c:pt idx="3430">
                  <c:v>23975</c:v>
                </c:pt>
                <c:pt idx="3431">
                  <c:v>20634.7</c:v>
                </c:pt>
                <c:pt idx="3432">
                  <c:v>21212.3</c:v>
                </c:pt>
                <c:pt idx="3433">
                  <c:v>23310.400000000001</c:v>
                </c:pt>
                <c:pt idx="3434">
                  <c:v>24272.9</c:v>
                </c:pt>
                <c:pt idx="3435">
                  <c:v>24482</c:v>
                </c:pt>
                <c:pt idx="3466">
                  <c:v>640.59799999999996</c:v>
                </c:pt>
                <c:pt idx="3467">
                  <c:v>574.53300000000002</c:v>
                </c:pt>
                <c:pt idx="3468">
                  <c:v>506.56</c:v>
                </c:pt>
                <c:pt idx="3469">
                  <c:v>553.45600000000002</c:v>
                </c:pt>
                <c:pt idx="3470">
                  <c:v>552.05399999999997</c:v>
                </c:pt>
                <c:pt idx="3471">
                  <c:v>567.14499999999998</c:v>
                </c:pt>
                <c:pt idx="3472">
                  <c:v>618.19500000000005</c:v>
                </c:pt>
                <c:pt idx="3473">
                  <c:v>618.952</c:v>
                </c:pt>
                <c:pt idx="3474">
                  <c:v>580.58799999999997</c:v>
                </c:pt>
                <c:pt idx="3475">
                  <c:v>593.38400000000001</c:v>
                </c:pt>
                <c:pt idx="3476">
                  <c:v>611.63699999999994</c:v>
                </c:pt>
                <c:pt idx="3477">
                  <c:v>643.57299999999998</c:v>
                </c:pt>
                <c:pt idx="3478">
                  <c:v>634.721</c:v>
                </c:pt>
                <c:pt idx="3479">
                  <c:v>603.39499999999998</c:v>
                </c:pt>
                <c:pt idx="3480">
                  <c:v>666.07799999999997</c:v>
                </c:pt>
                <c:pt idx="3481">
                  <c:v>724.255</c:v>
                </c:pt>
                <c:pt idx="3482">
                  <c:v>780.95299999999997</c:v>
                </c:pt>
                <c:pt idx="3483">
                  <c:v>847.154</c:v>
                </c:pt>
                <c:pt idx="3484">
                  <c:v>913.78099999999995</c:v>
                </c:pt>
                <c:pt idx="3485">
                  <c:v>968.23699999999997</c:v>
                </c:pt>
                <c:pt idx="3486">
                  <c:v>1061.51</c:v>
                </c:pt>
                <c:pt idx="3487">
                  <c:v>1149.8399999999999</c:v>
                </c:pt>
                <c:pt idx="3488">
                  <c:v>1218.33</c:v>
                </c:pt>
                <c:pt idx="3489">
                  <c:v>1310.69</c:v>
                </c:pt>
                <c:pt idx="3618">
                  <c:v>6069.79</c:v>
                </c:pt>
                <c:pt idx="3619">
                  <c:v>5850.72</c:v>
                </c:pt>
                <c:pt idx="3620">
                  <c:v>6131.46</c:v>
                </c:pt>
                <c:pt idx="3621">
                  <c:v>6174.28</c:v>
                </c:pt>
                <c:pt idx="3622">
                  <c:v>6398.13</c:v>
                </c:pt>
                <c:pt idx="3623">
                  <c:v>6474.18</c:v>
                </c:pt>
                <c:pt idx="3624">
                  <c:v>6706.6</c:v>
                </c:pt>
                <c:pt idx="3625">
                  <c:v>6489.17</c:v>
                </c:pt>
                <c:pt idx="3626">
                  <c:v>6511.8</c:v>
                </c:pt>
                <c:pt idx="3627">
                  <c:v>7030.03</c:v>
                </c:pt>
                <c:pt idx="3628">
                  <c:v>6869.74</c:v>
                </c:pt>
                <c:pt idx="3629">
                  <c:v>6980.88</c:v>
                </c:pt>
                <c:pt idx="3630">
                  <c:v>7190.7</c:v>
                </c:pt>
                <c:pt idx="3631">
                  <c:v>7253.83</c:v>
                </c:pt>
                <c:pt idx="3632">
                  <c:v>7621.77</c:v>
                </c:pt>
                <c:pt idx="3633">
                  <c:v>7642.56</c:v>
                </c:pt>
                <c:pt idx="3634">
                  <c:v>7731.73</c:v>
                </c:pt>
                <c:pt idx="3635">
                  <c:v>7598.67</c:v>
                </c:pt>
                <c:pt idx="3636">
                  <c:v>7600.19</c:v>
                </c:pt>
                <c:pt idx="3637">
                  <c:v>7427.55</c:v>
                </c:pt>
                <c:pt idx="3638">
                  <c:v>7365.99</c:v>
                </c:pt>
                <c:pt idx="3639">
                  <c:v>7439.91</c:v>
                </c:pt>
                <c:pt idx="3640">
                  <c:v>7544.46</c:v>
                </c:pt>
                <c:pt idx="3641">
                  <c:v>7695.18</c:v>
                </c:pt>
                <c:pt idx="3672">
                  <c:v>27876.7</c:v>
                </c:pt>
                <c:pt idx="3673">
                  <c:v>26061.4</c:v>
                </c:pt>
                <c:pt idx="3674">
                  <c:v>25012.2</c:v>
                </c:pt>
                <c:pt idx="3675">
                  <c:v>24689.7</c:v>
                </c:pt>
                <c:pt idx="3676">
                  <c:v>25481.7</c:v>
                </c:pt>
                <c:pt idx="3677">
                  <c:v>26390.5</c:v>
                </c:pt>
                <c:pt idx="3678">
                  <c:v>27243</c:v>
                </c:pt>
                <c:pt idx="3679">
                  <c:v>28847.7</c:v>
                </c:pt>
                <c:pt idx="3680">
                  <c:v>30218.7</c:v>
                </c:pt>
                <c:pt idx="3681">
                  <c:v>31327</c:v>
                </c:pt>
                <c:pt idx="3682">
                  <c:v>32926.400000000001</c:v>
                </c:pt>
                <c:pt idx="3683">
                  <c:v>33601.699999999997</c:v>
                </c:pt>
                <c:pt idx="3684">
                  <c:v>34135.199999999997</c:v>
                </c:pt>
                <c:pt idx="3685">
                  <c:v>34739.199999999997</c:v>
                </c:pt>
                <c:pt idx="3686">
                  <c:v>36067.300000000003</c:v>
                </c:pt>
                <c:pt idx="3687">
                  <c:v>36992.199999999997</c:v>
                </c:pt>
                <c:pt idx="3688">
                  <c:v>38475.800000000003</c:v>
                </c:pt>
                <c:pt idx="3689">
                  <c:v>40356.5</c:v>
                </c:pt>
                <c:pt idx="3690">
                  <c:v>40287</c:v>
                </c:pt>
                <c:pt idx="3691">
                  <c:v>36671.300000000003</c:v>
                </c:pt>
                <c:pt idx="3692">
                  <c:v>37731.5</c:v>
                </c:pt>
                <c:pt idx="3693">
                  <c:v>38617.9</c:v>
                </c:pt>
                <c:pt idx="3694">
                  <c:v>38047.199999999997</c:v>
                </c:pt>
                <c:pt idx="3695">
                  <c:v>37346.9</c:v>
                </c:pt>
                <c:pt idx="3726">
                  <c:v>29290.1</c:v>
                </c:pt>
                <c:pt idx="3727">
                  <c:v>29519.8</c:v>
                </c:pt>
                <c:pt idx="3728">
                  <c:v>29807.3</c:v>
                </c:pt>
                <c:pt idx="3729">
                  <c:v>29480.2</c:v>
                </c:pt>
                <c:pt idx="3730">
                  <c:v>30030.6</c:v>
                </c:pt>
                <c:pt idx="3731">
                  <c:v>30534.799999999999</c:v>
                </c:pt>
                <c:pt idx="3732">
                  <c:v>30751.7</c:v>
                </c:pt>
                <c:pt idx="3733">
                  <c:v>31312.3</c:v>
                </c:pt>
                <c:pt idx="3734">
                  <c:v>32251</c:v>
                </c:pt>
                <c:pt idx="3735">
                  <c:v>33141.800000000003</c:v>
                </c:pt>
                <c:pt idx="3736">
                  <c:v>34127.1</c:v>
                </c:pt>
                <c:pt idx="3737">
                  <c:v>34501.599999999999</c:v>
                </c:pt>
                <c:pt idx="3738">
                  <c:v>34570</c:v>
                </c:pt>
                <c:pt idx="3739">
                  <c:v>34634.800000000003</c:v>
                </c:pt>
                <c:pt idx="3740">
                  <c:v>35255.800000000003</c:v>
                </c:pt>
                <c:pt idx="3741">
                  <c:v>35630.300000000003</c:v>
                </c:pt>
                <c:pt idx="3742">
                  <c:v>36255.699999999997</c:v>
                </c:pt>
                <c:pt idx="3743">
                  <c:v>36855.699999999997</c:v>
                </c:pt>
                <c:pt idx="3744">
                  <c:v>36620.800000000003</c:v>
                </c:pt>
                <c:pt idx="3745">
                  <c:v>35286.400000000001</c:v>
                </c:pt>
                <c:pt idx="3746">
                  <c:v>35718.300000000003</c:v>
                </c:pt>
                <c:pt idx="3747">
                  <c:v>36263.5</c:v>
                </c:pt>
                <c:pt idx="3748">
                  <c:v>36084.6</c:v>
                </c:pt>
                <c:pt idx="3749">
                  <c:v>35969.1</c:v>
                </c:pt>
                <c:pt idx="3843">
                  <c:v>19147.3</c:v>
                </c:pt>
                <c:pt idx="3844">
                  <c:v>19777.900000000001</c:v>
                </c:pt>
                <c:pt idx="3845">
                  <c:v>18662.400000000001</c:v>
                </c:pt>
                <c:pt idx="3846">
                  <c:v>18893.2</c:v>
                </c:pt>
                <c:pt idx="3847">
                  <c:v>19088.099999999999</c:v>
                </c:pt>
                <c:pt idx="3848">
                  <c:v>19523.8</c:v>
                </c:pt>
                <c:pt idx="3849">
                  <c:v>19716.5</c:v>
                </c:pt>
                <c:pt idx="3850">
                  <c:v>20321.599999999999</c:v>
                </c:pt>
                <c:pt idx="3851">
                  <c:v>20503.599999999999</c:v>
                </c:pt>
                <c:pt idx="3852">
                  <c:v>18213.099999999999</c:v>
                </c:pt>
                <c:pt idx="3853">
                  <c:v>17438.5</c:v>
                </c:pt>
                <c:pt idx="3854">
                  <c:v>17387.8</c:v>
                </c:pt>
                <c:pt idx="3855">
                  <c:v>16936.3</c:v>
                </c:pt>
                <c:pt idx="3856">
                  <c:v>16953.2</c:v>
                </c:pt>
                <c:pt idx="3857">
                  <c:v>16782.099999999999</c:v>
                </c:pt>
                <c:pt idx="3858">
                  <c:v>16883.900000000001</c:v>
                </c:pt>
                <c:pt idx="3859">
                  <c:v>16679</c:v>
                </c:pt>
                <c:pt idx="3860">
                  <c:v>17185.8</c:v>
                </c:pt>
                <c:pt idx="3861">
                  <c:v>16942.599999999999</c:v>
                </c:pt>
                <c:pt idx="3862">
                  <c:v>16058.1</c:v>
                </c:pt>
                <c:pt idx="3863">
                  <c:v>16725.8</c:v>
                </c:pt>
                <c:pt idx="3864">
                  <c:v>17488.400000000001</c:v>
                </c:pt>
                <c:pt idx="3865">
                  <c:v>18031.900000000001</c:v>
                </c:pt>
                <c:pt idx="3866">
                  <c:v>18646.400000000001</c:v>
                </c:pt>
                <c:pt idx="3897">
                  <c:v>1506.39</c:v>
                </c:pt>
                <c:pt idx="3898">
                  <c:v>1499.75</c:v>
                </c:pt>
                <c:pt idx="3899">
                  <c:v>1502.65</c:v>
                </c:pt>
                <c:pt idx="3900">
                  <c:v>1504.04</c:v>
                </c:pt>
                <c:pt idx="3901">
                  <c:v>1465.18</c:v>
                </c:pt>
                <c:pt idx="3902">
                  <c:v>1437.65</c:v>
                </c:pt>
                <c:pt idx="3903">
                  <c:v>1429.14</c:v>
                </c:pt>
                <c:pt idx="3904">
                  <c:v>1457.86</c:v>
                </c:pt>
                <c:pt idx="3905">
                  <c:v>1466.86</c:v>
                </c:pt>
                <c:pt idx="3906">
                  <c:v>1516.43</c:v>
                </c:pt>
                <c:pt idx="3907">
                  <c:v>1553.33</c:v>
                </c:pt>
                <c:pt idx="3908">
                  <c:v>1594.35</c:v>
                </c:pt>
                <c:pt idx="3909">
                  <c:v>1495.34</c:v>
                </c:pt>
                <c:pt idx="3910">
                  <c:v>1548.44</c:v>
                </c:pt>
                <c:pt idx="3911">
                  <c:v>1605.94</c:v>
                </c:pt>
                <c:pt idx="3912">
                  <c:v>1541.41</c:v>
                </c:pt>
                <c:pt idx="3913">
                  <c:v>1510.6</c:v>
                </c:pt>
                <c:pt idx="3914">
                  <c:v>1517.26</c:v>
                </c:pt>
                <c:pt idx="3915">
                  <c:v>1554.88</c:v>
                </c:pt>
                <c:pt idx="3916">
                  <c:v>1603.99</c:v>
                </c:pt>
                <c:pt idx="3917">
                  <c:v>1655.49</c:v>
                </c:pt>
                <c:pt idx="3918">
                  <c:v>1534.77</c:v>
                </c:pt>
                <c:pt idx="3919">
                  <c:v>1576.58</c:v>
                </c:pt>
                <c:pt idx="3920">
                  <c:v>1613.31</c:v>
                </c:pt>
                <c:pt idx="3951">
                  <c:v>8036.78</c:v>
                </c:pt>
                <c:pt idx="3952">
                  <c:v>6296.57</c:v>
                </c:pt>
                <c:pt idx="3953">
                  <c:v>3442.64</c:v>
                </c:pt>
                <c:pt idx="3954">
                  <c:v>2415.31</c:v>
                </c:pt>
                <c:pt idx="3955">
                  <c:v>2186.16</c:v>
                </c:pt>
                <c:pt idx="3956">
                  <c:v>2303.4499999999998</c:v>
                </c:pt>
                <c:pt idx="3957">
                  <c:v>2626.86</c:v>
                </c:pt>
                <c:pt idx="3958">
                  <c:v>2957.32</c:v>
                </c:pt>
                <c:pt idx="3959">
                  <c:v>3079.24</c:v>
                </c:pt>
                <c:pt idx="3960">
                  <c:v>3192.35</c:v>
                </c:pt>
                <c:pt idx="3961">
                  <c:v>3276.2</c:v>
                </c:pt>
                <c:pt idx="3962">
                  <c:v>3458.61</c:v>
                </c:pt>
                <c:pt idx="3963">
                  <c:v>3672.54</c:v>
                </c:pt>
                <c:pt idx="3964">
                  <c:v>4105.13</c:v>
                </c:pt>
                <c:pt idx="3965">
                  <c:v>4356.25</c:v>
                </c:pt>
                <c:pt idx="3966">
                  <c:v>4727.25</c:v>
                </c:pt>
                <c:pt idx="3967">
                  <c:v>5127.79</c:v>
                </c:pt>
                <c:pt idx="3968">
                  <c:v>5773.37</c:v>
                </c:pt>
                <c:pt idx="3969">
                  <c:v>5913.17</c:v>
                </c:pt>
                <c:pt idx="3970">
                  <c:v>5654.94</c:v>
                </c:pt>
                <c:pt idx="3971">
                  <c:v>5952</c:v>
                </c:pt>
                <c:pt idx="3972">
                  <c:v>6322.5</c:v>
                </c:pt>
                <c:pt idx="3973">
                  <c:v>6702.24</c:v>
                </c:pt>
                <c:pt idx="3974">
                  <c:v>6936.45</c:v>
                </c:pt>
                <c:pt idx="4005">
                  <c:v>30635.9</c:v>
                </c:pt>
                <c:pt idx="4006">
                  <c:v>31967.1</c:v>
                </c:pt>
                <c:pt idx="4007">
                  <c:v>32331.5</c:v>
                </c:pt>
                <c:pt idx="4008">
                  <c:v>31797.8</c:v>
                </c:pt>
                <c:pt idx="4009">
                  <c:v>32470.9</c:v>
                </c:pt>
                <c:pt idx="4010">
                  <c:v>32918.6</c:v>
                </c:pt>
                <c:pt idx="4011">
                  <c:v>33083</c:v>
                </c:pt>
                <c:pt idx="4012">
                  <c:v>33608.5</c:v>
                </c:pt>
                <c:pt idx="4013">
                  <c:v>34229.1</c:v>
                </c:pt>
                <c:pt idx="4014">
                  <c:v>34847</c:v>
                </c:pt>
                <c:pt idx="4015">
                  <c:v>35863.9</c:v>
                </c:pt>
                <c:pt idx="4016">
                  <c:v>36345.800000000003</c:v>
                </c:pt>
                <c:pt idx="4017">
                  <c:v>36288.400000000001</c:v>
                </c:pt>
                <c:pt idx="4018">
                  <c:v>36132.199999999997</c:v>
                </c:pt>
                <c:pt idx="4019">
                  <c:v>36559.699999999997</c:v>
                </c:pt>
                <c:pt idx="4020">
                  <c:v>36830.9</c:v>
                </c:pt>
                <c:pt idx="4021">
                  <c:v>38236.699999999997</c:v>
                </c:pt>
                <c:pt idx="4022">
                  <c:v>39539.599999999999</c:v>
                </c:pt>
                <c:pt idx="4023">
                  <c:v>40043.9</c:v>
                </c:pt>
                <c:pt idx="4024">
                  <c:v>38079.800000000003</c:v>
                </c:pt>
                <c:pt idx="4025">
                  <c:v>39668.5</c:v>
                </c:pt>
                <c:pt idx="4026">
                  <c:v>40980.400000000001</c:v>
                </c:pt>
                <c:pt idx="4027">
                  <c:v>41966.400000000001</c:v>
                </c:pt>
                <c:pt idx="4028">
                  <c:v>42045.3</c:v>
                </c:pt>
                <c:pt idx="4059">
                  <c:v>1891.65</c:v>
                </c:pt>
                <c:pt idx="4060">
                  <c:v>1936.7</c:v>
                </c:pt>
                <c:pt idx="4061">
                  <c:v>1956.1</c:v>
                </c:pt>
                <c:pt idx="4062">
                  <c:v>1994.81</c:v>
                </c:pt>
                <c:pt idx="4063">
                  <c:v>2006.15</c:v>
                </c:pt>
                <c:pt idx="4064">
                  <c:v>2036.11</c:v>
                </c:pt>
                <c:pt idx="4065">
                  <c:v>2079.1799999999998</c:v>
                </c:pt>
                <c:pt idx="4066">
                  <c:v>2117.19</c:v>
                </c:pt>
                <c:pt idx="4067">
                  <c:v>2167.3200000000002</c:v>
                </c:pt>
                <c:pt idx="4068">
                  <c:v>2211.54</c:v>
                </c:pt>
                <c:pt idx="4069">
                  <c:v>2239.6799999999998</c:v>
                </c:pt>
                <c:pt idx="4070">
                  <c:v>2272.7199999999998</c:v>
                </c:pt>
                <c:pt idx="4071">
                  <c:v>2315.83</c:v>
                </c:pt>
                <c:pt idx="4072">
                  <c:v>2374.41</c:v>
                </c:pt>
                <c:pt idx="4073">
                  <c:v>2443.13</c:v>
                </c:pt>
                <c:pt idx="4074">
                  <c:v>2520.91</c:v>
                </c:pt>
                <c:pt idx="4075">
                  <c:v>2613.35</c:v>
                </c:pt>
                <c:pt idx="4076">
                  <c:v>2710.79</c:v>
                </c:pt>
                <c:pt idx="4077">
                  <c:v>2864.99</c:v>
                </c:pt>
                <c:pt idx="4078">
                  <c:v>2906.22</c:v>
                </c:pt>
                <c:pt idx="4079">
                  <c:v>3065.01</c:v>
                </c:pt>
                <c:pt idx="4080">
                  <c:v>3445.76</c:v>
                </c:pt>
                <c:pt idx="4081">
                  <c:v>3667.98</c:v>
                </c:pt>
                <c:pt idx="4082">
                  <c:v>3847.94</c:v>
                </c:pt>
                <c:pt idx="4157">
                  <c:v>20676.599999999999</c:v>
                </c:pt>
                <c:pt idx="4158">
                  <c:v>21111</c:v>
                </c:pt>
                <c:pt idx="4159">
                  <c:v>21025.9</c:v>
                </c:pt>
                <c:pt idx="4160">
                  <c:v>20500.400000000001</c:v>
                </c:pt>
                <c:pt idx="4161">
                  <c:v>20737</c:v>
                </c:pt>
                <c:pt idx="4162">
                  <c:v>21010.5</c:v>
                </c:pt>
                <c:pt idx="4163">
                  <c:v>21355.8</c:v>
                </c:pt>
                <c:pt idx="4164">
                  <c:v>21994.400000000001</c:v>
                </c:pt>
                <c:pt idx="4165">
                  <c:v>22611.7</c:v>
                </c:pt>
                <c:pt idx="4166">
                  <c:v>23282.400000000001</c:v>
                </c:pt>
                <c:pt idx="4167">
                  <c:v>24247.1</c:v>
                </c:pt>
                <c:pt idx="4168">
                  <c:v>25185.7</c:v>
                </c:pt>
                <c:pt idx="4169">
                  <c:v>25976.1</c:v>
                </c:pt>
                <c:pt idx="4170">
                  <c:v>27433.7</c:v>
                </c:pt>
                <c:pt idx="4171">
                  <c:v>28535</c:v>
                </c:pt>
                <c:pt idx="4172">
                  <c:v>29087.8</c:v>
                </c:pt>
                <c:pt idx="4173">
                  <c:v>30593.3</c:v>
                </c:pt>
                <c:pt idx="4174">
                  <c:v>31575.599999999999</c:v>
                </c:pt>
                <c:pt idx="4175">
                  <c:v>31441.7</c:v>
                </c:pt>
                <c:pt idx="4176">
                  <c:v>30453.7</c:v>
                </c:pt>
                <c:pt idx="4177">
                  <c:v>29035.5</c:v>
                </c:pt>
                <c:pt idx="4178">
                  <c:v>27045.599999999999</c:v>
                </c:pt>
                <c:pt idx="4179">
                  <c:v>25228.799999999999</c:v>
                </c:pt>
                <c:pt idx="4180">
                  <c:v>24389.1</c:v>
                </c:pt>
                <c:pt idx="4265">
                  <c:v>7487.77</c:v>
                </c:pt>
                <c:pt idx="4266">
                  <c:v>7646.33</c:v>
                </c:pt>
                <c:pt idx="4267">
                  <c:v>7565.16</c:v>
                </c:pt>
                <c:pt idx="4268">
                  <c:v>7282.97</c:v>
                </c:pt>
                <c:pt idx="4269">
                  <c:v>7400.61</c:v>
                </c:pt>
                <c:pt idx="4270">
                  <c:v>7521.6</c:v>
                </c:pt>
                <c:pt idx="4271">
                  <c:v>7784.62</c:v>
                </c:pt>
                <c:pt idx="4272">
                  <c:v>8116.9</c:v>
                </c:pt>
                <c:pt idx="4273">
                  <c:v>8632.7900000000009</c:v>
                </c:pt>
                <c:pt idx="4274">
                  <c:v>9489.31</c:v>
                </c:pt>
                <c:pt idx="4275">
                  <c:v>9709.7199999999993</c:v>
                </c:pt>
                <c:pt idx="4276">
                  <c:v>9484.93</c:v>
                </c:pt>
                <c:pt idx="4277">
                  <c:v>9806.82</c:v>
                </c:pt>
                <c:pt idx="4278">
                  <c:v>10723.8</c:v>
                </c:pt>
                <c:pt idx="4279">
                  <c:v>10584</c:v>
                </c:pt>
                <c:pt idx="4280">
                  <c:v>11979.9</c:v>
                </c:pt>
                <c:pt idx="4281">
                  <c:v>11482.9</c:v>
                </c:pt>
                <c:pt idx="4282">
                  <c:v>12041.9</c:v>
                </c:pt>
                <c:pt idx="4283">
                  <c:v>12115.7</c:v>
                </c:pt>
                <c:pt idx="4284">
                  <c:v>11272.9</c:v>
                </c:pt>
                <c:pt idx="4285">
                  <c:v>11178.3</c:v>
                </c:pt>
                <c:pt idx="4286">
                  <c:v>11219.1</c:v>
                </c:pt>
                <c:pt idx="4287">
                  <c:v>10974.7</c:v>
                </c:pt>
                <c:pt idx="4288">
                  <c:v>11131.9</c:v>
                </c:pt>
                <c:pt idx="4382">
                  <c:v>5315.06</c:v>
                </c:pt>
                <c:pt idx="4383">
                  <c:v>5383.37</c:v>
                </c:pt>
                <c:pt idx="4384">
                  <c:v>5513.97</c:v>
                </c:pt>
                <c:pt idx="4385">
                  <c:v>5598.47</c:v>
                </c:pt>
                <c:pt idx="4386">
                  <c:v>5690.67</c:v>
                </c:pt>
                <c:pt idx="4387">
                  <c:v>5836.21</c:v>
                </c:pt>
                <c:pt idx="4388">
                  <c:v>5873.08</c:v>
                </c:pt>
                <c:pt idx="4389">
                  <c:v>5991.54</c:v>
                </c:pt>
                <c:pt idx="4390">
                  <c:v>6148.66</c:v>
                </c:pt>
                <c:pt idx="4391">
                  <c:v>6238.83</c:v>
                </c:pt>
                <c:pt idx="4392">
                  <c:v>6312.67</c:v>
                </c:pt>
                <c:pt idx="4393">
                  <c:v>6305.27</c:v>
                </c:pt>
                <c:pt idx="4394">
                  <c:v>6389.46</c:v>
                </c:pt>
                <c:pt idx="4395">
                  <c:v>6389.81</c:v>
                </c:pt>
                <c:pt idx="4396">
                  <c:v>6428.7</c:v>
                </c:pt>
                <c:pt idx="4397">
                  <c:v>6475.39</c:v>
                </c:pt>
                <c:pt idx="4398">
                  <c:v>6657.58</c:v>
                </c:pt>
                <c:pt idx="4399">
                  <c:v>6905.87</c:v>
                </c:pt>
                <c:pt idx="4400">
                  <c:v>6959.81</c:v>
                </c:pt>
                <c:pt idx="4401">
                  <c:v>6826.03</c:v>
                </c:pt>
                <c:pt idx="4402">
                  <c:v>6849.27</c:v>
                </c:pt>
                <c:pt idx="4403">
                  <c:v>6957.27</c:v>
                </c:pt>
                <c:pt idx="4404">
                  <c:v>6985.19</c:v>
                </c:pt>
                <c:pt idx="4405">
                  <c:v>7062.52</c:v>
                </c:pt>
                <c:pt idx="4436">
                  <c:v>1127.8399999999999</c:v>
                </c:pt>
                <c:pt idx="4437">
                  <c:v>1096.8900000000001</c:v>
                </c:pt>
                <c:pt idx="4438">
                  <c:v>1068.43</c:v>
                </c:pt>
                <c:pt idx="4439">
                  <c:v>1059.1199999999999</c:v>
                </c:pt>
                <c:pt idx="4440">
                  <c:v>1045.78</c:v>
                </c:pt>
                <c:pt idx="4441">
                  <c:v>1048.8599999999999</c:v>
                </c:pt>
                <c:pt idx="4442">
                  <c:v>1060.79</c:v>
                </c:pt>
                <c:pt idx="4443">
                  <c:v>1088.6300000000001</c:v>
                </c:pt>
                <c:pt idx="4444">
                  <c:v>1106.8499999999999</c:v>
                </c:pt>
                <c:pt idx="4445">
                  <c:v>1129.8499999999999</c:v>
                </c:pt>
                <c:pt idx="4446">
                  <c:v>1138.9000000000001</c:v>
                </c:pt>
                <c:pt idx="4447">
                  <c:v>1160.76</c:v>
                </c:pt>
                <c:pt idx="4448">
                  <c:v>1200.42</c:v>
                </c:pt>
                <c:pt idx="4449">
                  <c:v>1194.43</c:v>
                </c:pt>
                <c:pt idx="4450">
                  <c:v>1199.57</c:v>
                </c:pt>
                <c:pt idx="4451">
                  <c:v>1210.1500000000001</c:v>
                </c:pt>
                <c:pt idx="4452">
                  <c:v>1212.18</c:v>
                </c:pt>
                <c:pt idx="4453">
                  <c:v>1203.04</c:v>
                </c:pt>
                <c:pt idx="4454">
                  <c:v>1229.67</c:v>
                </c:pt>
                <c:pt idx="4455">
                  <c:v>1193.97</c:v>
                </c:pt>
                <c:pt idx="4456">
                  <c:v>1185.45</c:v>
                </c:pt>
                <c:pt idx="4457">
                  <c:v>1200.28</c:v>
                </c:pt>
                <c:pt idx="4458">
                  <c:v>1216.05</c:v>
                </c:pt>
                <c:pt idx="4459">
                  <c:v>1215.26</c:v>
                </c:pt>
                <c:pt idx="4490">
                  <c:v>1495.41</c:v>
                </c:pt>
                <c:pt idx="4491">
                  <c:v>1536.44</c:v>
                </c:pt>
                <c:pt idx="4492">
                  <c:v>1518.36</c:v>
                </c:pt>
                <c:pt idx="4493">
                  <c:v>1515.31</c:v>
                </c:pt>
                <c:pt idx="4494">
                  <c:v>1528.7</c:v>
                </c:pt>
                <c:pt idx="4495">
                  <c:v>1560.36</c:v>
                </c:pt>
                <c:pt idx="4496">
                  <c:v>1702.82</c:v>
                </c:pt>
                <c:pt idx="4497">
                  <c:v>1773.62</c:v>
                </c:pt>
                <c:pt idx="4498">
                  <c:v>1247.33</c:v>
                </c:pt>
                <c:pt idx="4499">
                  <c:v>1232.5999999999999</c:v>
                </c:pt>
                <c:pt idx="4500">
                  <c:v>1249.6199999999999</c:v>
                </c:pt>
                <c:pt idx="4501">
                  <c:v>1310.6300000000001</c:v>
                </c:pt>
                <c:pt idx="4502">
                  <c:v>1307.5999999999999</c:v>
                </c:pt>
                <c:pt idx="4503">
                  <c:v>1215.8900000000001</c:v>
                </c:pt>
                <c:pt idx="4504">
                  <c:v>1180.57</c:v>
                </c:pt>
                <c:pt idx="4505">
                  <c:v>1211.92</c:v>
                </c:pt>
                <c:pt idx="4506">
                  <c:v>1162.44</c:v>
                </c:pt>
                <c:pt idx="4507">
                  <c:v>1206.33</c:v>
                </c:pt>
                <c:pt idx="4508">
                  <c:v>1218.44</c:v>
                </c:pt>
                <c:pt idx="4509">
                  <c:v>1227.44</c:v>
                </c:pt>
                <c:pt idx="4510">
                  <c:v>1241.46</c:v>
                </c:pt>
                <c:pt idx="4511">
                  <c:v>1277.47</c:v>
                </c:pt>
                <c:pt idx="4512">
                  <c:v>1229.18</c:v>
                </c:pt>
                <c:pt idx="4513">
                  <c:v>1202.8900000000001</c:v>
                </c:pt>
                <c:pt idx="4544">
                  <c:v>3230.67</c:v>
                </c:pt>
                <c:pt idx="4545">
                  <c:v>3432.46</c:v>
                </c:pt>
                <c:pt idx="4546">
                  <c:v>3702.55</c:v>
                </c:pt>
                <c:pt idx="4547">
                  <c:v>4001.1</c:v>
                </c:pt>
                <c:pt idx="4548">
                  <c:v>4331.21</c:v>
                </c:pt>
                <c:pt idx="4549">
                  <c:v>4532.84</c:v>
                </c:pt>
                <c:pt idx="4550">
                  <c:v>4871.92</c:v>
                </c:pt>
                <c:pt idx="4551">
                  <c:v>5152.78</c:v>
                </c:pt>
                <c:pt idx="4552">
                  <c:v>5040.93</c:v>
                </c:pt>
                <c:pt idx="4553">
                  <c:v>5165.9799999999996</c:v>
                </c:pt>
                <c:pt idx="4554">
                  <c:v>5071.42</c:v>
                </c:pt>
                <c:pt idx="4555">
                  <c:v>5163.43</c:v>
                </c:pt>
                <c:pt idx="4556">
                  <c:v>5197.04</c:v>
                </c:pt>
                <c:pt idx="4557">
                  <c:v>5124.43</c:v>
                </c:pt>
                <c:pt idx="4558">
                  <c:v>5269.96</c:v>
                </c:pt>
                <c:pt idx="4559">
                  <c:v>5140.38</c:v>
                </c:pt>
                <c:pt idx="4560">
                  <c:v>5372.06</c:v>
                </c:pt>
                <c:pt idx="4561">
                  <c:v>5142.62</c:v>
                </c:pt>
                <c:pt idx="4562">
                  <c:v>5208.2299999999996</c:v>
                </c:pt>
                <c:pt idx="4563">
                  <c:v>5344.44</c:v>
                </c:pt>
                <c:pt idx="4564">
                  <c:v>5542.06</c:v>
                </c:pt>
                <c:pt idx="4565">
                  <c:v>5808.25</c:v>
                </c:pt>
                <c:pt idx="4566">
                  <c:v>6053.66</c:v>
                </c:pt>
                <c:pt idx="4567">
                  <c:v>6342.38</c:v>
                </c:pt>
                <c:pt idx="4606">
                  <c:v>1732.55</c:v>
                </c:pt>
                <c:pt idx="4607">
                  <c:v>1748.11</c:v>
                </c:pt>
                <c:pt idx="4608">
                  <c:v>1733.63</c:v>
                </c:pt>
                <c:pt idx="4609">
                  <c:v>1687.61</c:v>
                </c:pt>
                <c:pt idx="4610">
                  <c:v>1656.72</c:v>
                </c:pt>
                <c:pt idx="4611">
                  <c:v>1637.48</c:v>
                </c:pt>
                <c:pt idx="4612">
                  <c:v>1556.84</c:v>
                </c:pt>
                <c:pt idx="4613">
                  <c:v>1562.33</c:v>
                </c:pt>
                <c:pt idx="4614">
                  <c:v>1575.79</c:v>
                </c:pt>
                <c:pt idx="4615">
                  <c:v>1607.06</c:v>
                </c:pt>
                <c:pt idx="4616">
                  <c:v>1599.68</c:v>
                </c:pt>
                <c:pt idx="4617">
                  <c:v>1627.58</c:v>
                </c:pt>
                <c:pt idx="4618">
                  <c:v>1517.7</c:v>
                </c:pt>
                <c:pt idx="4619">
                  <c:v>1579.75</c:v>
                </c:pt>
                <c:pt idx="4620">
                  <c:v>1602.81</c:v>
                </c:pt>
                <c:pt idx="4621">
                  <c:v>1648.4</c:v>
                </c:pt>
                <c:pt idx="4652">
                  <c:v>3205.07</c:v>
                </c:pt>
                <c:pt idx="4653">
                  <c:v>3218.66</c:v>
                </c:pt>
                <c:pt idx="4654">
                  <c:v>3308.41</c:v>
                </c:pt>
                <c:pt idx="4655">
                  <c:v>3422.73</c:v>
                </c:pt>
                <c:pt idx="4656">
                  <c:v>3293.1</c:v>
                </c:pt>
                <c:pt idx="4657">
                  <c:v>3344.32</c:v>
                </c:pt>
                <c:pt idx="4658">
                  <c:v>3384.83</c:v>
                </c:pt>
                <c:pt idx="4659">
                  <c:v>3475.48</c:v>
                </c:pt>
                <c:pt idx="4660">
                  <c:v>3500.12</c:v>
                </c:pt>
                <c:pt idx="4661">
                  <c:v>3362.44</c:v>
                </c:pt>
                <c:pt idx="4662">
                  <c:v>3482.63</c:v>
                </c:pt>
                <c:pt idx="4663">
                  <c:v>3504.7</c:v>
                </c:pt>
                <c:pt idx="4664">
                  <c:v>3563.08</c:v>
                </c:pt>
                <c:pt idx="4665">
                  <c:v>3650.7</c:v>
                </c:pt>
                <c:pt idx="4666">
                  <c:v>3801.23</c:v>
                </c:pt>
                <c:pt idx="4667">
                  <c:v>3951.53</c:v>
                </c:pt>
                <c:pt idx="4668">
                  <c:v>4128.09</c:v>
                </c:pt>
                <c:pt idx="4669">
                  <c:v>4297.4399999999996</c:v>
                </c:pt>
                <c:pt idx="4670">
                  <c:v>4391.25</c:v>
                </c:pt>
                <c:pt idx="4671">
                  <c:v>4199.88</c:v>
                </c:pt>
                <c:pt idx="4672">
                  <c:v>4270.0600000000004</c:v>
                </c:pt>
                <c:pt idx="4673">
                  <c:v>4345.21</c:v>
                </c:pt>
                <c:pt idx="4674">
                  <c:v>4422.54</c:v>
                </c:pt>
                <c:pt idx="4675">
                  <c:v>4445.2700000000004</c:v>
                </c:pt>
                <c:pt idx="4706">
                  <c:v>26981.8</c:v>
                </c:pt>
                <c:pt idx="4707">
                  <c:v>28284.7</c:v>
                </c:pt>
                <c:pt idx="4708">
                  <c:v>29796.9</c:v>
                </c:pt>
                <c:pt idx="4709">
                  <c:v>31105.8</c:v>
                </c:pt>
                <c:pt idx="4710">
                  <c:v>32248.799999999999</c:v>
                </c:pt>
                <c:pt idx="4711">
                  <c:v>32367</c:v>
                </c:pt>
                <c:pt idx="4712">
                  <c:v>32280.3</c:v>
                </c:pt>
                <c:pt idx="4713">
                  <c:v>33645.199999999997</c:v>
                </c:pt>
                <c:pt idx="4714">
                  <c:v>31402.7</c:v>
                </c:pt>
                <c:pt idx="4715">
                  <c:v>31883.9</c:v>
                </c:pt>
                <c:pt idx="4716">
                  <c:v>34026</c:v>
                </c:pt>
                <c:pt idx="4717">
                  <c:v>33965.599999999999</c:v>
                </c:pt>
                <c:pt idx="4718">
                  <c:v>34375.800000000003</c:v>
                </c:pt>
                <c:pt idx="4719">
                  <c:v>35496.400000000001</c:v>
                </c:pt>
                <c:pt idx="4720">
                  <c:v>38284.9</c:v>
                </c:pt>
                <c:pt idx="4721">
                  <c:v>40934.199999999997</c:v>
                </c:pt>
                <c:pt idx="4722">
                  <c:v>43532.5</c:v>
                </c:pt>
                <c:pt idx="4723">
                  <c:v>45950.1</c:v>
                </c:pt>
                <c:pt idx="4724">
                  <c:v>46647.9</c:v>
                </c:pt>
                <c:pt idx="4725">
                  <c:v>45402.9</c:v>
                </c:pt>
                <c:pt idx="4726">
                  <c:v>48120.9</c:v>
                </c:pt>
                <c:pt idx="4727">
                  <c:v>50086</c:v>
                </c:pt>
                <c:pt idx="4728">
                  <c:v>50271.6</c:v>
                </c:pt>
                <c:pt idx="4729">
                  <c:v>51508.9</c:v>
                </c:pt>
                <c:pt idx="4760">
                  <c:v>17018.400000000001</c:v>
                </c:pt>
                <c:pt idx="4761">
                  <c:v>14995.4</c:v>
                </c:pt>
                <c:pt idx="4762">
                  <c:v>14541.6</c:v>
                </c:pt>
                <c:pt idx="4763">
                  <c:v>14474.3</c:v>
                </c:pt>
                <c:pt idx="4764">
                  <c:v>14921.3</c:v>
                </c:pt>
                <c:pt idx="4765">
                  <c:v>15164.7</c:v>
                </c:pt>
                <c:pt idx="4766">
                  <c:v>15215.2</c:v>
                </c:pt>
                <c:pt idx="4767">
                  <c:v>15722.6</c:v>
                </c:pt>
                <c:pt idx="4768">
                  <c:v>16401.2</c:v>
                </c:pt>
                <c:pt idx="4769">
                  <c:v>16973.7</c:v>
                </c:pt>
                <c:pt idx="4770">
                  <c:v>17736.900000000001</c:v>
                </c:pt>
                <c:pt idx="4771">
                  <c:v>18437.5</c:v>
                </c:pt>
                <c:pt idx="4772">
                  <c:v>19323.3</c:v>
                </c:pt>
                <c:pt idx="4773">
                  <c:v>20124.900000000001</c:v>
                </c:pt>
                <c:pt idx="4774">
                  <c:v>21137.1</c:v>
                </c:pt>
                <c:pt idx="4775">
                  <c:v>22018.799999999999</c:v>
                </c:pt>
                <c:pt idx="4776">
                  <c:v>22912.6</c:v>
                </c:pt>
                <c:pt idx="4777">
                  <c:v>22974.400000000001</c:v>
                </c:pt>
                <c:pt idx="4778">
                  <c:v>23220.400000000001</c:v>
                </c:pt>
                <c:pt idx="4779">
                  <c:v>21675.3</c:v>
                </c:pt>
                <c:pt idx="4780">
                  <c:v>21997.7</c:v>
                </c:pt>
                <c:pt idx="4781">
                  <c:v>22413.1</c:v>
                </c:pt>
                <c:pt idx="4782">
                  <c:v>22146.1</c:v>
                </c:pt>
                <c:pt idx="4814">
                  <c:v>29218</c:v>
                </c:pt>
                <c:pt idx="4815">
                  <c:v>28816.7</c:v>
                </c:pt>
                <c:pt idx="4816">
                  <c:v>27496.7</c:v>
                </c:pt>
                <c:pt idx="4817">
                  <c:v>27576.1</c:v>
                </c:pt>
                <c:pt idx="4818">
                  <c:v>28324.7</c:v>
                </c:pt>
                <c:pt idx="4819">
                  <c:v>28204.3</c:v>
                </c:pt>
                <c:pt idx="4820">
                  <c:v>29394.7</c:v>
                </c:pt>
                <c:pt idx="4821">
                  <c:v>30587.3</c:v>
                </c:pt>
                <c:pt idx="4822">
                  <c:v>32173.1</c:v>
                </c:pt>
                <c:pt idx="4823">
                  <c:v>33087.800000000003</c:v>
                </c:pt>
                <c:pt idx="4824">
                  <c:v>34049.300000000003</c:v>
                </c:pt>
                <c:pt idx="4825">
                  <c:v>34917.300000000003</c:v>
                </c:pt>
                <c:pt idx="4826">
                  <c:v>34655.1</c:v>
                </c:pt>
                <c:pt idx="4827">
                  <c:v>35253.800000000003</c:v>
                </c:pt>
                <c:pt idx="4828">
                  <c:v>37683.9</c:v>
                </c:pt>
                <c:pt idx="4829">
                  <c:v>39773.9</c:v>
                </c:pt>
                <c:pt idx="4830">
                  <c:v>40680.6</c:v>
                </c:pt>
                <c:pt idx="4831">
                  <c:v>42038.1</c:v>
                </c:pt>
                <c:pt idx="4832">
                  <c:v>41753.9</c:v>
                </c:pt>
                <c:pt idx="4833">
                  <c:v>38881.199999999997</c:v>
                </c:pt>
                <c:pt idx="4834">
                  <c:v>37341.199999999997</c:v>
                </c:pt>
                <c:pt idx="4835">
                  <c:v>38215.800000000003</c:v>
                </c:pt>
                <c:pt idx="4836">
                  <c:v>38569.1</c:v>
                </c:pt>
                <c:pt idx="4837">
                  <c:v>39545.699999999997</c:v>
                </c:pt>
                <c:pt idx="4868">
                  <c:v>1812.36</c:v>
                </c:pt>
                <c:pt idx="4869">
                  <c:v>1795.44</c:v>
                </c:pt>
                <c:pt idx="4870">
                  <c:v>1857.41</c:v>
                </c:pt>
                <c:pt idx="4871">
                  <c:v>1908.99</c:v>
                </c:pt>
                <c:pt idx="4872">
                  <c:v>1998.47</c:v>
                </c:pt>
                <c:pt idx="4873">
                  <c:v>2110.8200000000002</c:v>
                </c:pt>
                <c:pt idx="4874">
                  <c:v>2229.7199999999998</c:v>
                </c:pt>
                <c:pt idx="4875">
                  <c:v>2279.46</c:v>
                </c:pt>
                <c:pt idx="4876">
                  <c:v>2378.91</c:v>
                </c:pt>
                <c:pt idx="4877">
                  <c:v>2545.73</c:v>
                </c:pt>
                <c:pt idx="4878">
                  <c:v>2599.7600000000002</c:v>
                </c:pt>
                <c:pt idx="4879">
                  <c:v>2680.83</c:v>
                </c:pt>
                <c:pt idx="4880">
                  <c:v>2738.34</c:v>
                </c:pt>
                <c:pt idx="4881">
                  <c:v>2907.46</c:v>
                </c:pt>
                <c:pt idx="4882">
                  <c:v>3090.25</c:v>
                </c:pt>
                <c:pt idx="4883">
                  <c:v>3327.68</c:v>
                </c:pt>
                <c:pt idx="4884">
                  <c:v>3584.61</c:v>
                </c:pt>
                <c:pt idx="4885">
                  <c:v>3882.27</c:v>
                </c:pt>
                <c:pt idx="4886">
                  <c:v>3979.88</c:v>
                </c:pt>
                <c:pt idx="4887">
                  <c:v>4261.2299999999996</c:v>
                </c:pt>
                <c:pt idx="4888">
                  <c:v>4638.07</c:v>
                </c:pt>
                <c:pt idx="4889">
                  <c:v>4883.0600000000004</c:v>
                </c:pt>
                <c:pt idx="4890">
                  <c:v>5050.1099999999997</c:v>
                </c:pt>
                <c:pt idx="4891">
                  <c:v>5238.0200000000004</c:v>
                </c:pt>
                <c:pt idx="4922">
                  <c:v>4295.26</c:v>
                </c:pt>
                <c:pt idx="4923">
                  <c:v>4597.58</c:v>
                </c:pt>
                <c:pt idx="4924">
                  <c:v>4846.09</c:v>
                </c:pt>
                <c:pt idx="4925">
                  <c:v>5111.87</c:v>
                </c:pt>
                <c:pt idx="4926">
                  <c:v>5409.09</c:v>
                </c:pt>
                <c:pt idx="4927">
                  <c:v>5771.82</c:v>
                </c:pt>
                <c:pt idx="4928">
                  <c:v>6118.85</c:v>
                </c:pt>
                <c:pt idx="4929">
                  <c:v>6311.87</c:v>
                </c:pt>
                <c:pt idx="4930">
                  <c:v>5403.9</c:v>
                </c:pt>
                <c:pt idx="4931">
                  <c:v>5368.48</c:v>
                </c:pt>
                <c:pt idx="4932">
                  <c:v>5551.96</c:v>
                </c:pt>
                <c:pt idx="4933">
                  <c:v>5671.94</c:v>
                </c:pt>
                <c:pt idx="4934">
                  <c:v>5842.59</c:v>
                </c:pt>
                <c:pt idx="4935">
                  <c:v>6034.68</c:v>
                </c:pt>
                <c:pt idx="4936">
                  <c:v>6248.11</c:v>
                </c:pt>
                <c:pt idx="4937">
                  <c:v>6510.03</c:v>
                </c:pt>
                <c:pt idx="4938">
                  <c:v>6770.75</c:v>
                </c:pt>
                <c:pt idx="4939">
                  <c:v>7098.64</c:v>
                </c:pt>
                <c:pt idx="4940">
                  <c:v>7420.45</c:v>
                </c:pt>
                <c:pt idx="4941">
                  <c:v>7657.9</c:v>
                </c:pt>
                <c:pt idx="4942">
                  <c:v>8026.71</c:v>
                </c:pt>
                <c:pt idx="4943">
                  <c:v>8437.73</c:v>
                </c:pt>
                <c:pt idx="4944">
                  <c:v>8855.01</c:v>
                </c:pt>
                <c:pt idx="4945">
                  <c:v>9254.42</c:v>
                </c:pt>
                <c:pt idx="4976">
                  <c:v>8679.08</c:v>
                </c:pt>
                <c:pt idx="4977">
                  <c:v>9583.35</c:v>
                </c:pt>
                <c:pt idx="4978">
                  <c:v>9847.64</c:v>
                </c:pt>
                <c:pt idx="4979">
                  <c:v>9581.5400000000009</c:v>
                </c:pt>
                <c:pt idx="4980">
                  <c:v>9439.0300000000007</c:v>
                </c:pt>
                <c:pt idx="4981">
                  <c:v>9560.3799999999992</c:v>
                </c:pt>
                <c:pt idx="4982">
                  <c:v>10077.200000000001</c:v>
                </c:pt>
                <c:pt idx="4983">
                  <c:v>10234.799999999999</c:v>
                </c:pt>
                <c:pt idx="4984">
                  <c:v>10322</c:v>
                </c:pt>
                <c:pt idx="4985">
                  <c:v>10335.799999999999</c:v>
                </c:pt>
                <c:pt idx="4986">
                  <c:v>10693.9</c:v>
                </c:pt>
                <c:pt idx="4987">
                  <c:v>10929.4</c:v>
                </c:pt>
                <c:pt idx="4988">
                  <c:v>11599.9</c:v>
                </c:pt>
                <c:pt idx="4989">
                  <c:v>12277.3</c:v>
                </c:pt>
                <c:pt idx="4990">
                  <c:v>12752.8</c:v>
                </c:pt>
                <c:pt idx="4991">
                  <c:v>13188.3</c:v>
                </c:pt>
                <c:pt idx="4992">
                  <c:v>13803.5</c:v>
                </c:pt>
                <c:pt idx="4993">
                  <c:v>14711</c:v>
                </c:pt>
                <c:pt idx="4994">
                  <c:v>14622.9</c:v>
                </c:pt>
                <c:pt idx="4995">
                  <c:v>15016.7</c:v>
                </c:pt>
                <c:pt idx="4996">
                  <c:v>15704.9</c:v>
                </c:pt>
                <c:pt idx="4997">
                  <c:v>15969.7</c:v>
                </c:pt>
                <c:pt idx="4998">
                  <c:v>16233.5</c:v>
                </c:pt>
                <c:pt idx="4999">
                  <c:v>15090</c:v>
                </c:pt>
                <c:pt idx="5040">
                  <c:v>12011.9</c:v>
                </c:pt>
                <c:pt idx="5041">
                  <c:v>11930.1</c:v>
                </c:pt>
                <c:pt idx="5042">
                  <c:v>10789.4</c:v>
                </c:pt>
                <c:pt idx="5043">
                  <c:v>7017.48</c:v>
                </c:pt>
                <c:pt idx="5044">
                  <c:v>10528.4</c:v>
                </c:pt>
                <c:pt idx="5045">
                  <c:v>10709.3</c:v>
                </c:pt>
                <c:pt idx="5046">
                  <c:v>11508.3</c:v>
                </c:pt>
                <c:pt idx="5047">
                  <c:v>11392.2</c:v>
                </c:pt>
                <c:pt idx="5048">
                  <c:v>11860.7</c:v>
                </c:pt>
                <c:pt idx="5049">
                  <c:v>12244.6</c:v>
                </c:pt>
                <c:pt idx="5050">
                  <c:v>12751.5</c:v>
                </c:pt>
                <c:pt idx="5051">
                  <c:v>13634.9</c:v>
                </c:pt>
                <c:pt idx="5052">
                  <c:v>14509.6</c:v>
                </c:pt>
                <c:pt idx="5053">
                  <c:v>14704.3</c:v>
                </c:pt>
                <c:pt idx="5084">
                  <c:v>20993.3</c:v>
                </c:pt>
                <c:pt idx="5085">
                  <c:v>21275.8</c:v>
                </c:pt>
                <c:pt idx="5086">
                  <c:v>21837.599999999999</c:v>
                </c:pt>
                <c:pt idx="5087">
                  <c:v>22313.8</c:v>
                </c:pt>
                <c:pt idx="5088">
                  <c:v>23505.3</c:v>
                </c:pt>
                <c:pt idx="5089">
                  <c:v>25638.1</c:v>
                </c:pt>
                <c:pt idx="5090">
                  <c:v>27903.8</c:v>
                </c:pt>
                <c:pt idx="5091">
                  <c:v>30739.3</c:v>
                </c:pt>
                <c:pt idx="5092">
                  <c:v>33137.199999999997</c:v>
                </c:pt>
                <c:pt idx="5093">
                  <c:v>36360.5</c:v>
                </c:pt>
                <c:pt idx="5094">
                  <c:v>39699.599999999999</c:v>
                </c:pt>
                <c:pt idx="5095">
                  <c:v>41020.300000000003</c:v>
                </c:pt>
                <c:pt idx="5096">
                  <c:v>42519.8</c:v>
                </c:pt>
                <c:pt idx="5097">
                  <c:v>43393.1</c:v>
                </c:pt>
                <c:pt idx="5098">
                  <c:v>44396.3</c:v>
                </c:pt>
                <c:pt idx="5099">
                  <c:v>46080.9</c:v>
                </c:pt>
                <c:pt idx="5100">
                  <c:v>47318.400000000001</c:v>
                </c:pt>
                <c:pt idx="5101">
                  <c:v>48261</c:v>
                </c:pt>
                <c:pt idx="5102">
                  <c:v>46265.5</c:v>
                </c:pt>
                <c:pt idx="5103">
                  <c:v>42874</c:v>
                </c:pt>
                <c:pt idx="5104">
                  <c:v>42187.7</c:v>
                </c:pt>
                <c:pt idx="5105">
                  <c:v>42945.9</c:v>
                </c:pt>
                <c:pt idx="5106">
                  <c:v>42918.6</c:v>
                </c:pt>
                <c:pt idx="5107">
                  <c:v>42694.8</c:v>
                </c:pt>
                <c:pt idx="5138">
                  <c:v>19605</c:v>
                </c:pt>
                <c:pt idx="5139">
                  <c:v>19881.400000000001</c:v>
                </c:pt>
                <c:pt idx="5140">
                  <c:v>20287.099999999999</c:v>
                </c:pt>
                <c:pt idx="5141">
                  <c:v>20852.7</c:v>
                </c:pt>
                <c:pt idx="5142">
                  <c:v>21728.2</c:v>
                </c:pt>
                <c:pt idx="5143">
                  <c:v>22537.1</c:v>
                </c:pt>
                <c:pt idx="5144">
                  <c:v>23160.400000000001</c:v>
                </c:pt>
                <c:pt idx="5145">
                  <c:v>23350.6</c:v>
                </c:pt>
                <c:pt idx="5146">
                  <c:v>23762.3</c:v>
                </c:pt>
                <c:pt idx="5147">
                  <c:v>23942.3</c:v>
                </c:pt>
                <c:pt idx="5148">
                  <c:v>25475.9</c:v>
                </c:pt>
                <c:pt idx="5149">
                  <c:v>24826.9</c:v>
                </c:pt>
                <c:pt idx="5150">
                  <c:v>24191.8</c:v>
                </c:pt>
                <c:pt idx="5151">
                  <c:v>24118.2</c:v>
                </c:pt>
                <c:pt idx="5152">
                  <c:v>24843.599999999999</c:v>
                </c:pt>
                <c:pt idx="5153">
                  <c:v>25615.4</c:v>
                </c:pt>
                <c:pt idx="5154">
                  <c:v>26574.400000000001</c:v>
                </c:pt>
                <c:pt idx="5155">
                  <c:v>27913.4</c:v>
                </c:pt>
                <c:pt idx="5156">
                  <c:v>28643.200000000001</c:v>
                </c:pt>
                <c:pt idx="5157">
                  <c:v>28315.7</c:v>
                </c:pt>
                <c:pt idx="5158">
                  <c:v>29378</c:v>
                </c:pt>
                <c:pt idx="5159">
                  <c:v>30159.1</c:v>
                </c:pt>
                <c:pt idx="5160">
                  <c:v>30599.8</c:v>
                </c:pt>
                <c:pt idx="5161">
                  <c:v>31028.6</c:v>
                </c:pt>
                <c:pt idx="5192">
                  <c:v>29679.599999999999</c:v>
                </c:pt>
                <c:pt idx="5193">
                  <c:v>30115.3</c:v>
                </c:pt>
                <c:pt idx="5194">
                  <c:v>30346</c:v>
                </c:pt>
                <c:pt idx="5195">
                  <c:v>30068.799999999999</c:v>
                </c:pt>
                <c:pt idx="5196">
                  <c:v>30709.3</c:v>
                </c:pt>
                <c:pt idx="5197">
                  <c:v>31595.3</c:v>
                </c:pt>
                <c:pt idx="5198">
                  <c:v>31944.9</c:v>
                </c:pt>
                <c:pt idx="5199">
                  <c:v>32523.8</c:v>
                </c:pt>
                <c:pt idx="5200">
                  <c:v>32985.300000000003</c:v>
                </c:pt>
                <c:pt idx="5201">
                  <c:v>33458.300000000003</c:v>
                </c:pt>
                <c:pt idx="5202">
                  <c:v>34665</c:v>
                </c:pt>
                <c:pt idx="5203">
                  <c:v>35290.9</c:v>
                </c:pt>
                <c:pt idx="5204">
                  <c:v>35397.4</c:v>
                </c:pt>
                <c:pt idx="5205">
                  <c:v>35224</c:v>
                </c:pt>
                <c:pt idx="5206">
                  <c:v>35602.5</c:v>
                </c:pt>
                <c:pt idx="5207">
                  <c:v>35757.9</c:v>
                </c:pt>
                <c:pt idx="5208">
                  <c:v>36434.5</c:v>
                </c:pt>
                <c:pt idx="5209">
                  <c:v>36861.1</c:v>
                </c:pt>
                <c:pt idx="5210">
                  <c:v>36194.300000000003</c:v>
                </c:pt>
                <c:pt idx="5211">
                  <c:v>34050.199999999997</c:v>
                </c:pt>
                <c:pt idx="5212">
                  <c:v>34530.6</c:v>
                </c:pt>
                <c:pt idx="5213">
                  <c:v>34626.199999999997</c:v>
                </c:pt>
                <c:pt idx="5214">
                  <c:v>33715.4</c:v>
                </c:pt>
                <c:pt idx="5215">
                  <c:v>32929.1</c:v>
                </c:pt>
                <c:pt idx="5246">
                  <c:v>7390.98</c:v>
                </c:pt>
                <c:pt idx="5247">
                  <c:v>7696.91</c:v>
                </c:pt>
                <c:pt idx="5248">
                  <c:v>7792.37</c:v>
                </c:pt>
                <c:pt idx="5249">
                  <c:v>8463.3799999999992</c:v>
                </c:pt>
                <c:pt idx="5250">
                  <c:v>8514.27</c:v>
                </c:pt>
                <c:pt idx="5251">
                  <c:v>8644.08</c:v>
                </c:pt>
                <c:pt idx="5252">
                  <c:v>8531.31</c:v>
                </c:pt>
                <c:pt idx="5253">
                  <c:v>8353.65</c:v>
                </c:pt>
                <c:pt idx="5254">
                  <c:v>8086.16</c:v>
                </c:pt>
                <c:pt idx="5255">
                  <c:v>8115.3</c:v>
                </c:pt>
                <c:pt idx="5256">
                  <c:v>8138.87</c:v>
                </c:pt>
                <c:pt idx="5257">
                  <c:v>8197.15</c:v>
                </c:pt>
                <c:pt idx="5262">
                  <c:v>8954.33</c:v>
                </c:pt>
                <c:pt idx="5263">
                  <c:v>9047.5</c:v>
                </c:pt>
                <c:pt idx="5264">
                  <c:v>8951.11</c:v>
                </c:pt>
                <c:pt idx="5265">
                  <c:v>8526.1</c:v>
                </c:pt>
                <c:pt idx="5266">
                  <c:v>8370.4500000000007</c:v>
                </c:pt>
                <c:pt idx="5267">
                  <c:v>8484.59</c:v>
                </c:pt>
                <c:pt idx="5268">
                  <c:v>8520.89</c:v>
                </c:pt>
                <c:pt idx="5269">
                  <c:v>8606.66</c:v>
                </c:pt>
                <c:pt idx="5300">
                  <c:v>29549.5</c:v>
                </c:pt>
                <c:pt idx="5301">
                  <c:v>30437.200000000001</c:v>
                </c:pt>
                <c:pt idx="5302">
                  <c:v>30610.400000000001</c:v>
                </c:pt>
                <c:pt idx="5303">
                  <c:v>30587.200000000001</c:v>
                </c:pt>
                <c:pt idx="5304">
                  <c:v>30746.400000000001</c:v>
                </c:pt>
                <c:pt idx="5305">
                  <c:v>31224.2</c:v>
                </c:pt>
                <c:pt idx="5306">
                  <c:v>31957.1</c:v>
                </c:pt>
                <c:pt idx="5307">
                  <c:v>32382.1</c:v>
                </c:pt>
                <c:pt idx="5308">
                  <c:v>31653.3</c:v>
                </c:pt>
                <c:pt idx="5309">
                  <c:v>31530.400000000001</c:v>
                </c:pt>
                <c:pt idx="5310">
                  <c:v>32186.3</c:v>
                </c:pt>
                <c:pt idx="5311">
                  <c:v>32229.8</c:v>
                </c:pt>
                <c:pt idx="5312">
                  <c:v>32248</c:v>
                </c:pt>
                <c:pt idx="5313">
                  <c:v>32721.4</c:v>
                </c:pt>
                <c:pt idx="5314">
                  <c:v>33482.6</c:v>
                </c:pt>
                <c:pt idx="5315">
                  <c:v>33915.599999999999</c:v>
                </c:pt>
                <c:pt idx="5316">
                  <c:v>34494.300000000003</c:v>
                </c:pt>
                <c:pt idx="5317">
                  <c:v>35246.400000000001</c:v>
                </c:pt>
                <c:pt idx="5318">
                  <c:v>34897.5</c:v>
                </c:pt>
                <c:pt idx="5319">
                  <c:v>33006.5</c:v>
                </c:pt>
                <c:pt idx="5320">
                  <c:v>34571.1</c:v>
                </c:pt>
                <c:pt idx="5321">
                  <c:v>34315.800000000003</c:v>
                </c:pt>
                <c:pt idx="5322">
                  <c:v>34882.1</c:v>
                </c:pt>
                <c:pt idx="5323">
                  <c:v>35481.1</c:v>
                </c:pt>
                <c:pt idx="5354">
                  <c:v>7057.44</c:v>
                </c:pt>
                <c:pt idx="5355">
                  <c:v>6425.99</c:v>
                </c:pt>
                <c:pt idx="5356">
                  <c:v>7241.83</c:v>
                </c:pt>
                <c:pt idx="5357">
                  <c:v>7241.71</c:v>
                </c:pt>
                <c:pt idx="5358">
                  <c:v>7312.46</c:v>
                </c:pt>
                <c:pt idx="5359">
                  <c:v>7516.38</c:v>
                </c:pt>
                <c:pt idx="5360">
                  <c:v>7442.49</c:v>
                </c:pt>
                <c:pt idx="5361">
                  <c:v>7456.24</c:v>
                </c:pt>
                <c:pt idx="5362">
                  <c:v>7449.1</c:v>
                </c:pt>
                <c:pt idx="5363">
                  <c:v>7564.77</c:v>
                </c:pt>
                <c:pt idx="5364">
                  <c:v>7694.82</c:v>
                </c:pt>
                <c:pt idx="5365">
                  <c:v>7902.75</c:v>
                </c:pt>
                <c:pt idx="5366">
                  <c:v>8159.71</c:v>
                </c:pt>
                <c:pt idx="5367">
                  <c:v>8292.08</c:v>
                </c:pt>
                <c:pt idx="5368">
                  <c:v>8787.69</c:v>
                </c:pt>
                <c:pt idx="5369">
                  <c:v>9290.24</c:v>
                </c:pt>
                <c:pt idx="5370">
                  <c:v>9817.82</c:v>
                </c:pt>
                <c:pt idx="5371">
                  <c:v>10386</c:v>
                </c:pt>
                <c:pt idx="5372">
                  <c:v>10896.5</c:v>
                </c:pt>
                <c:pt idx="5373">
                  <c:v>11242.6</c:v>
                </c:pt>
                <c:pt idx="5374">
                  <c:v>11256.1</c:v>
                </c:pt>
                <c:pt idx="5375">
                  <c:v>11292.2</c:v>
                </c:pt>
                <c:pt idx="5376">
                  <c:v>11340.2</c:v>
                </c:pt>
                <c:pt idx="5377">
                  <c:v>11406.5</c:v>
                </c:pt>
                <c:pt idx="5408">
                  <c:v>12728.5</c:v>
                </c:pt>
                <c:pt idx="5409">
                  <c:v>11257.8</c:v>
                </c:pt>
                <c:pt idx="5410">
                  <c:v>10668.5</c:v>
                </c:pt>
                <c:pt idx="5411">
                  <c:v>9751.48</c:v>
                </c:pt>
                <c:pt idx="5412">
                  <c:v>8647.35</c:v>
                </c:pt>
                <c:pt idx="5413">
                  <c:v>8078.59</c:v>
                </c:pt>
                <c:pt idx="5414">
                  <c:v>8242.89</c:v>
                </c:pt>
                <c:pt idx="5415">
                  <c:v>8516.52</c:v>
                </c:pt>
                <c:pt idx="5416">
                  <c:v>8500.16</c:v>
                </c:pt>
                <c:pt idx="5417">
                  <c:v>8813.2199999999993</c:v>
                </c:pt>
                <c:pt idx="5418">
                  <c:v>9706.0400000000009</c:v>
                </c:pt>
                <c:pt idx="5419">
                  <c:v>11035.1</c:v>
                </c:pt>
                <c:pt idx="5420">
                  <c:v>12116</c:v>
                </c:pt>
                <c:pt idx="5421">
                  <c:v>13198.4</c:v>
                </c:pt>
                <c:pt idx="5422">
                  <c:v>14365.2</c:v>
                </c:pt>
                <c:pt idx="5423">
                  <c:v>15619.2</c:v>
                </c:pt>
                <c:pt idx="5424">
                  <c:v>17108.599999999999</c:v>
                </c:pt>
                <c:pt idx="5425">
                  <c:v>18419.3</c:v>
                </c:pt>
                <c:pt idx="5426">
                  <c:v>18796.7</c:v>
                </c:pt>
                <c:pt idx="5427">
                  <c:v>18527.400000000001</c:v>
                </c:pt>
                <c:pt idx="5428">
                  <c:v>19601.099999999999</c:v>
                </c:pt>
                <c:pt idx="5429">
                  <c:v>20772.099999999999</c:v>
                </c:pt>
                <c:pt idx="5430">
                  <c:v>21505.7</c:v>
                </c:pt>
                <c:pt idx="5431">
                  <c:v>22466.7</c:v>
                </c:pt>
                <c:pt idx="5462">
                  <c:v>2008.56</c:v>
                </c:pt>
                <c:pt idx="5463">
                  <c:v>1970.99</c:v>
                </c:pt>
                <c:pt idx="5464">
                  <c:v>1892.77</c:v>
                </c:pt>
                <c:pt idx="5465">
                  <c:v>1840.48</c:v>
                </c:pt>
                <c:pt idx="5466">
                  <c:v>1832.52</c:v>
                </c:pt>
                <c:pt idx="5467">
                  <c:v>1858.6</c:v>
                </c:pt>
                <c:pt idx="5468">
                  <c:v>1882.92</c:v>
                </c:pt>
                <c:pt idx="5469">
                  <c:v>1842.35</c:v>
                </c:pt>
                <c:pt idx="5470">
                  <c:v>1854.37</c:v>
                </c:pt>
                <c:pt idx="5471">
                  <c:v>1848.8</c:v>
                </c:pt>
                <c:pt idx="5472">
                  <c:v>1811.94</c:v>
                </c:pt>
                <c:pt idx="5473">
                  <c:v>1831.19</c:v>
                </c:pt>
                <c:pt idx="5474">
                  <c:v>1792.43</c:v>
                </c:pt>
                <c:pt idx="5475">
                  <c:v>1795.77</c:v>
                </c:pt>
                <c:pt idx="5476">
                  <c:v>1837.06</c:v>
                </c:pt>
                <c:pt idx="5477">
                  <c:v>1893.86</c:v>
                </c:pt>
                <c:pt idx="5478">
                  <c:v>1960.52</c:v>
                </c:pt>
                <c:pt idx="5479">
                  <c:v>2042.35</c:v>
                </c:pt>
                <c:pt idx="5480">
                  <c:v>2018.93</c:v>
                </c:pt>
                <c:pt idx="5481">
                  <c:v>2019.4</c:v>
                </c:pt>
                <c:pt idx="5482">
                  <c:v>2079.94</c:v>
                </c:pt>
                <c:pt idx="5483">
                  <c:v>2114.08</c:v>
                </c:pt>
                <c:pt idx="5484">
                  <c:v>2151.44</c:v>
                </c:pt>
                <c:pt idx="5485">
                  <c:v>2192.59</c:v>
                </c:pt>
                <c:pt idx="5516">
                  <c:v>1453.19</c:v>
                </c:pt>
                <c:pt idx="5517">
                  <c:v>1365.41</c:v>
                </c:pt>
                <c:pt idx="5518">
                  <c:v>1387.94</c:v>
                </c:pt>
                <c:pt idx="5519">
                  <c:v>1417.63</c:v>
                </c:pt>
                <c:pt idx="5520">
                  <c:v>1468.26</c:v>
                </c:pt>
                <c:pt idx="5521">
                  <c:v>1434.37</c:v>
                </c:pt>
                <c:pt idx="5522">
                  <c:v>1499.85</c:v>
                </c:pt>
                <c:pt idx="5523">
                  <c:v>1558.99</c:v>
                </c:pt>
                <c:pt idx="5524">
                  <c:v>1702.23</c:v>
                </c:pt>
                <c:pt idx="5525">
                  <c:v>1676.31</c:v>
                </c:pt>
                <c:pt idx="5526">
                  <c:v>1804.38</c:v>
                </c:pt>
                <c:pt idx="5527">
                  <c:v>1785.3</c:v>
                </c:pt>
                <c:pt idx="5528">
                  <c:v>1763.43</c:v>
                </c:pt>
                <c:pt idx="5529">
                  <c:v>1801.49</c:v>
                </c:pt>
                <c:pt idx="5530">
                  <c:v>1825.94</c:v>
                </c:pt>
                <c:pt idx="5531">
                  <c:v>1791.89</c:v>
                </c:pt>
                <c:pt idx="5532">
                  <c:v>1683.48</c:v>
                </c:pt>
                <c:pt idx="5533">
                  <c:v>1781.96</c:v>
                </c:pt>
                <c:pt idx="5534">
                  <c:v>1803.41</c:v>
                </c:pt>
                <c:pt idx="5535">
                  <c:v>1764.62</c:v>
                </c:pt>
                <c:pt idx="5536">
                  <c:v>1729.37</c:v>
                </c:pt>
                <c:pt idx="5537">
                  <c:v>1749.77</c:v>
                </c:pt>
                <c:pt idx="5538">
                  <c:v>1771.53</c:v>
                </c:pt>
                <c:pt idx="5539">
                  <c:v>1796.3</c:v>
                </c:pt>
                <c:pt idx="5570">
                  <c:v>12086.8</c:v>
                </c:pt>
                <c:pt idx="5571">
                  <c:v>13130.1</c:v>
                </c:pt>
                <c:pt idx="5572">
                  <c:v>13743.5</c:v>
                </c:pt>
                <c:pt idx="5573">
                  <c:v>14465.7</c:v>
                </c:pt>
                <c:pt idx="5574">
                  <c:v>15577.1</c:v>
                </c:pt>
                <c:pt idx="5575">
                  <c:v>16798.400000000001</c:v>
                </c:pt>
                <c:pt idx="5576">
                  <c:v>17834.8</c:v>
                </c:pt>
                <c:pt idx="5577">
                  <c:v>18687.2</c:v>
                </c:pt>
                <c:pt idx="5578">
                  <c:v>17492.7</c:v>
                </c:pt>
                <c:pt idx="5579">
                  <c:v>19232.599999999999</c:v>
                </c:pt>
                <c:pt idx="5580">
                  <c:v>20756.8</c:v>
                </c:pt>
                <c:pt idx="5581">
                  <c:v>21536.1</c:v>
                </c:pt>
                <c:pt idx="5582">
                  <c:v>23008.1</c:v>
                </c:pt>
                <c:pt idx="5583">
                  <c:v>23565.599999999999</c:v>
                </c:pt>
                <c:pt idx="5584">
                  <c:v>24627.599999999999</c:v>
                </c:pt>
                <c:pt idx="5585">
                  <c:v>25541.5</c:v>
                </c:pt>
                <c:pt idx="5586">
                  <c:v>26733.599999999999</c:v>
                </c:pt>
                <c:pt idx="5587">
                  <c:v>28063.3</c:v>
                </c:pt>
                <c:pt idx="5588">
                  <c:v>28650.3</c:v>
                </c:pt>
                <c:pt idx="5589">
                  <c:v>28716.1</c:v>
                </c:pt>
                <c:pt idx="5590">
                  <c:v>30440.400000000001</c:v>
                </c:pt>
                <c:pt idx="5591">
                  <c:v>31327.1</c:v>
                </c:pt>
                <c:pt idx="5592">
                  <c:v>31901.1</c:v>
                </c:pt>
                <c:pt idx="5593">
                  <c:v>32708.1</c:v>
                </c:pt>
                <c:pt idx="5634">
                  <c:v>4426.71</c:v>
                </c:pt>
                <c:pt idx="5635">
                  <c:v>5616.96</c:v>
                </c:pt>
                <c:pt idx="5636">
                  <c:v>5573.79</c:v>
                </c:pt>
                <c:pt idx="5637">
                  <c:v>5903.11</c:v>
                </c:pt>
                <c:pt idx="5638">
                  <c:v>6053.2</c:v>
                </c:pt>
                <c:pt idx="5639">
                  <c:v>6414.04</c:v>
                </c:pt>
                <c:pt idx="5640">
                  <c:v>6579.06</c:v>
                </c:pt>
                <c:pt idx="5641">
                  <c:v>7068.12</c:v>
                </c:pt>
                <c:pt idx="5642">
                  <c:v>7516.41</c:v>
                </c:pt>
                <c:pt idx="5643">
                  <c:v>7679.97</c:v>
                </c:pt>
                <c:pt idx="5644">
                  <c:v>7862.32</c:v>
                </c:pt>
                <c:pt idx="5645">
                  <c:v>8146.04</c:v>
                </c:pt>
                <c:pt idx="5646">
                  <c:v>8291.2199999999993</c:v>
                </c:pt>
                <c:pt idx="5647">
                  <c:v>8461.32</c:v>
                </c:pt>
                <c:pt idx="5683">
                  <c:v>88461.5</c:v>
                </c:pt>
                <c:pt idx="5684">
                  <c:v>89046.2</c:v>
                </c:pt>
                <c:pt idx="5685">
                  <c:v>88417.7</c:v>
                </c:pt>
                <c:pt idx="5686">
                  <c:v>87067.6</c:v>
                </c:pt>
                <c:pt idx="5687">
                  <c:v>80986.3</c:v>
                </c:pt>
                <c:pt idx="5688">
                  <c:v>80881.8</c:v>
                </c:pt>
                <c:pt idx="5689">
                  <c:v>78412.2</c:v>
                </c:pt>
                <c:pt idx="5690">
                  <c:v>78097.899999999994</c:v>
                </c:pt>
                <c:pt idx="5691">
                  <c:v>88675.199999999997</c:v>
                </c:pt>
                <c:pt idx="5692">
                  <c:v>94636.2</c:v>
                </c:pt>
                <c:pt idx="5693">
                  <c:v>99642.1</c:v>
                </c:pt>
                <c:pt idx="5694">
                  <c:v>101767</c:v>
                </c:pt>
                <c:pt idx="5695">
                  <c:v>102061</c:v>
                </c:pt>
                <c:pt idx="5696">
                  <c:v>98890.3</c:v>
                </c:pt>
                <c:pt idx="5697">
                  <c:v>87124.800000000003</c:v>
                </c:pt>
                <c:pt idx="5698">
                  <c:v>81036.800000000003</c:v>
                </c:pt>
                <c:pt idx="5699">
                  <c:v>82474.8</c:v>
                </c:pt>
                <c:pt idx="5700">
                  <c:v>84187.7</c:v>
                </c:pt>
                <c:pt idx="5732">
                  <c:v>3474.67</c:v>
                </c:pt>
                <c:pt idx="5733">
                  <c:v>3149.94</c:v>
                </c:pt>
                <c:pt idx="5734">
                  <c:v>2681.33</c:v>
                </c:pt>
                <c:pt idx="5735">
                  <c:v>2266.16</c:v>
                </c:pt>
                <c:pt idx="5736">
                  <c:v>1811.64</c:v>
                </c:pt>
                <c:pt idx="5737">
                  <c:v>1696.36</c:v>
                </c:pt>
                <c:pt idx="5738">
                  <c:v>1789.85</c:v>
                </c:pt>
                <c:pt idx="5739">
                  <c:v>1938.84</c:v>
                </c:pt>
                <c:pt idx="5740">
                  <c:v>1949.83</c:v>
                </c:pt>
                <c:pt idx="5741">
                  <c:v>1991.3</c:v>
                </c:pt>
                <c:pt idx="5742">
                  <c:v>2074.5</c:v>
                </c:pt>
                <c:pt idx="5743">
                  <c:v>2164.27</c:v>
                </c:pt>
                <c:pt idx="5744">
                  <c:v>2144.12</c:v>
                </c:pt>
                <c:pt idx="5745">
                  <c:v>2270.9299999999998</c:v>
                </c:pt>
                <c:pt idx="5746">
                  <c:v>2401.2600000000002</c:v>
                </c:pt>
                <c:pt idx="5747">
                  <c:v>2370.17</c:v>
                </c:pt>
                <c:pt idx="5748">
                  <c:v>2417.58</c:v>
                </c:pt>
                <c:pt idx="5749">
                  <c:v>2599.21</c:v>
                </c:pt>
                <c:pt idx="5750">
                  <c:v>2790.94</c:v>
                </c:pt>
                <c:pt idx="5751">
                  <c:v>2837.03</c:v>
                </c:pt>
                <c:pt idx="5752">
                  <c:v>2790.17</c:v>
                </c:pt>
                <c:pt idx="5753">
                  <c:v>2920.6</c:v>
                </c:pt>
                <c:pt idx="5754">
                  <c:v>2869.82</c:v>
                </c:pt>
                <c:pt idx="5755">
                  <c:v>3109.87</c:v>
                </c:pt>
                <c:pt idx="5786">
                  <c:v>1622.37</c:v>
                </c:pt>
                <c:pt idx="5787">
                  <c:v>1643.52</c:v>
                </c:pt>
                <c:pt idx="5788">
                  <c:v>1685.56</c:v>
                </c:pt>
                <c:pt idx="5789">
                  <c:v>1735.81</c:v>
                </c:pt>
                <c:pt idx="5790">
                  <c:v>1827.93</c:v>
                </c:pt>
                <c:pt idx="5791">
                  <c:v>1908.13</c:v>
                </c:pt>
                <c:pt idx="5792">
                  <c:v>1993.23</c:v>
                </c:pt>
                <c:pt idx="5793">
                  <c:v>2084.1799999999998</c:v>
                </c:pt>
                <c:pt idx="5794">
                  <c:v>2123.4699999999998</c:v>
                </c:pt>
                <c:pt idx="5795">
                  <c:v>2236.79</c:v>
                </c:pt>
                <c:pt idx="5796">
                  <c:v>2326.91</c:v>
                </c:pt>
                <c:pt idx="5797">
                  <c:v>2423.9</c:v>
                </c:pt>
                <c:pt idx="5798">
                  <c:v>2532.61</c:v>
                </c:pt>
                <c:pt idx="5799">
                  <c:v>2650.97</c:v>
                </c:pt>
                <c:pt idx="5800">
                  <c:v>2779.91</c:v>
                </c:pt>
                <c:pt idx="5801">
                  <c:v>2930.43</c:v>
                </c:pt>
                <c:pt idx="5802">
                  <c:v>3126.17</c:v>
                </c:pt>
                <c:pt idx="5803">
                  <c:v>3298.02</c:v>
                </c:pt>
                <c:pt idx="5804">
                  <c:v>3483.19</c:v>
                </c:pt>
                <c:pt idx="5805">
                  <c:v>3667.52</c:v>
                </c:pt>
                <c:pt idx="5806">
                  <c:v>3900.75</c:v>
                </c:pt>
                <c:pt idx="5807">
                  <c:v>4133.1499999999996</c:v>
                </c:pt>
                <c:pt idx="5808">
                  <c:v>4388.17</c:v>
                </c:pt>
                <c:pt idx="5809">
                  <c:v>4658.79</c:v>
                </c:pt>
                <c:pt idx="5840">
                  <c:v>13621.9</c:v>
                </c:pt>
                <c:pt idx="5841">
                  <c:v>11962.7</c:v>
                </c:pt>
                <c:pt idx="5842">
                  <c:v>8233</c:v>
                </c:pt>
                <c:pt idx="5843">
                  <c:v>7978.54</c:v>
                </c:pt>
                <c:pt idx="5844">
                  <c:v>8290.8799999999992</c:v>
                </c:pt>
                <c:pt idx="5845">
                  <c:v>8330.49</c:v>
                </c:pt>
                <c:pt idx="5846">
                  <c:v>8744.23</c:v>
                </c:pt>
                <c:pt idx="5847">
                  <c:v>9563.35</c:v>
                </c:pt>
                <c:pt idx="5848">
                  <c:v>10109.9</c:v>
                </c:pt>
                <c:pt idx="5849">
                  <c:v>10671.5</c:v>
                </c:pt>
                <c:pt idx="5850">
                  <c:v>11519.8</c:v>
                </c:pt>
                <c:pt idx="5851">
                  <c:v>12608.2</c:v>
                </c:pt>
                <c:pt idx="5852">
                  <c:v>13581.1</c:v>
                </c:pt>
                <c:pt idx="5853">
                  <c:v>14699.8</c:v>
                </c:pt>
                <c:pt idx="5854">
                  <c:v>16150.7</c:v>
                </c:pt>
                <c:pt idx="5855">
                  <c:v>18056.900000000001</c:v>
                </c:pt>
                <c:pt idx="5856">
                  <c:v>20452.599999999999</c:v>
                </c:pt>
                <c:pt idx="5857">
                  <c:v>22677.599999999999</c:v>
                </c:pt>
                <c:pt idx="5858">
                  <c:v>21944.7</c:v>
                </c:pt>
                <c:pt idx="5859">
                  <c:v>18304.2</c:v>
                </c:pt>
                <c:pt idx="5860">
                  <c:v>18625</c:v>
                </c:pt>
                <c:pt idx="5861">
                  <c:v>19972.5</c:v>
                </c:pt>
                <c:pt idx="5862">
                  <c:v>21232.799999999999</c:v>
                </c:pt>
                <c:pt idx="5894">
                  <c:v>7734.35</c:v>
                </c:pt>
                <c:pt idx="5895">
                  <c:v>10496.9</c:v>
                </c:pt>
                <c:pt idx="5896">
                  <c:v>10699.5</c:v>
                </c:pt>
                <c:pt idx="5897">
                  <c:v>11136.5</c:v>
                </c:pt>
                <c:pt idx="5898">
                  <c:v>11729.4</c:v>
                </c:pt>
                <c:pt idx="5899">
                  <c:v>12253.9</c:v>
                </c:pt>
                <c:pt idx="5900">
                  <c:v>12725.6</c:v>
                </c:pt>
                <c:pt idx="5901">
                  <c:v>12347.2</c:v>
                </c:pt>
                <c:pt idx="5902">
                  <c:v>12703.4</c:v>
                </c:pt>
                <c:pt idx="5903">
                  <c:v>12474.8</c:v>
                </c:pt>
                <c:pt idx="5904">
                  <c:v>12335</c:v>
                </c:pt>
                <c:pt idx="5905">
                  <c:v>12355.9</c:v>
                </c:pt>
                <c:pt idx="5906">
                  <c:v>12198.8</c:v>
                </c:pt>
                <c:pt idx="5907">
                  <c:v>11998.1</c:v>
                </c:pt>
                <c:pt idx="5908">
                  <c:v>12348.4</c:v>
                </c:pt>
                <c:pt idx="5909">
                  <c:v>12258.1</c:v>
                </c:pt>
                <c:pt idx="5910">
                  <c:v>12170.8</c:v>
                </c:pt>
                <c:pt idx="5911">
                  <c:v>13122.4</c:v>
                </c:pt>
                <c:pt idx="5912">
                  <c:v>14158</c:v>
                </c:pt>
                <c:pt idx="5913">
                  <c:v>15392.8</c:v>
                </c:pt>
                <c:pt idx="5914">
                  <c:v>16263</c:v>
                </c:pt>
                <c:pt idx="5915">
                  <c:v>16431.2</c:v>
                </c:pt>
                <c:pt idx="5916">
                  <c:v>16632.900000000001</c:v>
                </c:pt>
                <c:pt idx="5917">
                  <c:v>16622.900000000001</c:v>
                </c:pt>
                <c:pt idx="5948">
                  <c:v>1306.81</c:v>
                </c:pt>
                <c:pt idx="5949">
                  <c:v>1332.51</c:v>
                </c:pt>
                <c:pt idx="5950">
                  <c:v>1401.24</c:v>
                </c:pt>
                <c:pt idx="5951">
                  <c:v>1419.61</c:v>
                </c:pt>
                <c:pt idx="5952">
                  <c:v>1468.06</c:v>
                </c:pt>
                <c:pt idx="5953">
                  <c:v>1472.87</c:v>
                </c:pt>
                <c:pt idx="5954">
                  <c:v>1527.56</c:v>
                </c:pt>
                <c:pt idx="5955">
                  <c:v>1570.13</c:v>
                </c:pt>
                <c:pt idx="5956">
                  <c:v>1580.04</c:v>
                </c:pt>
                <c:pt idx="5957">
                  <c:v>1570.87</c:v>
                </c:pt>
                <c:pt idx="5958">
                  <c:v>1636.83</c:v>
                </c:pt>
                <c:pt idx="5959">
                  <c:v>1692.13</c:v>
                </c:pt>
                <c:pt idx="5960">
                  <c:v>1688.52</c:v>
                </c:pt>
                <c:pt idx="5961">
                  <c:v>1755.38</c:v>
                </c:pt>
                <c:pt idx="5962">
                  <c:v>1783.15</c:v>
                </c:pt>
                <c:pt idx="5963">
                  <c:v>1818.23</c:v>
                </c:pt>
                <c:pt idx="5964">
                  <c:v>1882.31</c:v>
                </c:pt>
                <c:pt idx="5965">
                  <c:v>1955.91</c:v>
                </c:pt>
                <c:pt idx="5966">
                  <c:v>2050.84</c:v>
                </c:pt>
                <c:pt idx="5967">
                  <c:v>2100.88</c:v>
                </c:pt>
                <c:pt idx="5968">
                  <c:v>2228.5300000000002</c:v>
                </c:pt>
                <c:pt idx="5969">
                  <c:v>2268.5</c:v>
                </c:pt>
                <c:pt idx="5970">
                  <c:v>2390.2600000000002</c:v>
                </c:pt>
                <c:pt idx="5971">
                  <c:v>2503.3200000000002</c:v>
                </c:pt>
                <c:pt idx="6002">
                  <c:v>502.53199999999998</c:v>
                </c:pt>
                <c:pt idx="6003">
                  <c:v>438.72699999999998</c:v>
                </c:pt>
                <c:pt idx="6004">
                  <c:v>290.04500000000002</c:v>
                </c:pt>
                <c:pt idx="6005">
                  <c:v>196.56399999999999</c:v>
                </c:pt>
                <c:pt idx="6006">
                  <c:v>152.81299999999999</c:v>
                </c:pt>
                <c:pt idx="6007">
                  <c:v>142.01900000000001</c:v>
                </c:pt>
                <c:pt idx="6008">
                  <c:v>150.69300000000001</c:v>
                </c:pt>
                <c:pt idx="6009">
                  <c:v>288.83699999999999</c:v>
                </c:pt>
                <c:pt idx="6010">
                  <c:v>346.38799999999998</c:v>
                </c:pt>
                <c:pt idx="6011">
                  <c:v>397.19200000000001</c:v>
                </c:pt>
                <c:pt idx="6012">
                  <c:v>473.33699999999999</c:v>
                </c:pt>
                <c:pt idx="6013">
                  <c:v>557.34199999999998</c:v>
                </c:pt>
                <c:pt idx="6014">
                  <c:v>717.88</c:v>
                </c:pt>
                <c:pt idx="6015">
                  <c:v>473.92</c:v>
                </c:pt>
                <c:pt idx="6016">
                  <c:v>441.17200000000003</c:v>
                </c:pt>
                <c:pt idx="6017">
                  <c:v>470.42399999999998</c:v>
                </c:pt>
                <c:pt idx="6018">
                  <c:v>498.88200000000001</c:v>
                </c:pt>
                <c:pt idx="6019">
                  <c:v>554.61599999999999</c:v>
                </c:pt>
                <c:pt idx="6020">
                  <c:v>587.91600000000005</c:v>
                </c:pt>
                <c:pt idx="6021">
                  <c:v>642.79300000000001</c:v>
                </c:pt>
                <c:pt idx="6022">
                  <c:v>688.52800000000002</c:v>
                </c:pt>
                <c:pt idx="6023">
                  <c:v>728.98599999999999</c:v>
                </c:pt>
                <c:pt idx="6024">
                  <c:v>782.38699999999994</c:v>
                </c:pt>
                <c:pt idx="6025">
                  <c:v>849.83100000000002</c:v>
                </c:pt>
                <c:pt idx="6065">
                  <c:v>22625</c:v>
                </c:pt>
                <c:pt idx="6066">
                  <c:v>23084.799999999999</c:v>
                </c:pt>
                <c:pt idx="6067">
                  <c:v>21745.599999999999</c:v>
                </c:pt>
                <c:pt idx="6068">
                  <c:v>21134.5</c:v>
                </c:pt>
                <c:pt idx="6069">
                  <c:v>23519.8</c:v>
                </c:pt>
                <c:pt idx="6070">
                  <c:v>24178.400000000001</c:v>
                </c:pt>
                <c:pt idx="6071">
                  <c:v>26156.7</c:v>
                </c:pt>
                <c:pt idx="6072">
                  <c:v>27251.7</c:v>
                </c:pt>
                <c:pt idx="6073">
                  <c:v>28409</c:v>
                </c:pt>
                <c:pt idx="6074">
                  <c:v>29013.4</c:v>
                </c:pt>
                <c:pt idx="6075">
                  <c:v>29188</c:v>
                </c:pt>
                <c:pt idx="6076">
                  <c:v>30261.1</c:v>
                </c:pt>
                <c:pt idx="6077">
                  <c:v>11358.3</c:v>
                </c:pt>
                <c:pt idx="6078">
                  <c:v>23032.1</c:v>
                </c:pt>
                <c:pt idx="6079">
                  <c:v>20715.900000000001</c:v>
                </c:pt>
                <c:pt idx="6164">
                  <c:v>15674.6</c:v>
                </c:pt>
                <c:pt idx="6165">
                  <c:v>14759.9</c:v>
                </c:pt>
                <c:pt idx="6166">
                  <c:v>11634.7</c:v>
                </c:pt>
                <c:pt idx="6167">
                  <c:v>9793.07</c:v>
                </c:pt>
                <c:pt idx="6168">
                  <c:v>8898.2099999999991</c:v>
                </c:pt>
                <c:pt idx="6169">
                  <c:v>9261.99</c:v>
                </c:pt>
                <c:pt idx="6170">
                  <c:v>9816.36</c:v>
                </c:pt>
                <c:pt idx="6171">
                  <c:v>10627.7</c:v>
                </c:pt>
                <c:pt idx="6172">
                  <c:v>11521.6</c:v>
                </c:pt>
                <c:pt idx="6173">
                  <c:v>11479.1</c:v>
                </c:pt>
                <c:pt idx="6174">
                  <c:v>11935.9</c:v>
                </c:pt>
                <c:pt idx="6175">
                  <c:v>12845.3</c:v>
                </c:pt>
                <c:pt idx="6176">
                  <c:v>13837.6</c:v>
                </c:pt>
                <c:pt idx="6177">
                  <c:v>15379.9</c:v>
                </c:pt>
                <c:pt idx="6178">
                  <c:v>16696.900000000001</c:v>
                </c:pt>
                <c:pt idx="6179">
                  <c:v>18295.2</c:v>
                </c:pt>
                <c:pt idx="6180">
                  <c:v>20047.900000000001</c:v>
                </c:pt>
                <c:pt idx="6181">
                  <c:v>22283.7</c:v>
                </c:pt>
                <c:pt idx="6182">
                  <c:v>23173.200000000001</c:v>
                </c:pt>
                <c:pt idx="6183">
                  <c:v>19977.599999999999</c:v>
                </c:pt>
                <c:pt idx="6184">
                  <c:v>20672.3</c:v>
                </c:pt>
                <c:pt idx="6185">
                  <c:v>22413.200000000001</c:v>
                </c:pt>
                <c:pt idx="6186">
                  <c:v>23556.3</c:v>
                </c:pt>
                <c:pt idx="6218">
                  <c:v>56200.9</c:v>
                </c:pt>
                <c:pt idx="6219">
                  <c:v>60246.5</c:v>
                </c:pt>
                <c:pt idx="6220">
                  <c:v>60533.3</c:v>
                </c:pt>
                <c:pt idx="6221">
                  <c:v>62235</c:v>
                </c:pt>
                <c:pt idx="6222">
                  <c:v>63739</c:v>
                </c:pt>
                <c:pt idx="6223">
                  <c:v>63750</c:v>
                </c:pt>
                <c:pt idx="6224">
                  <c:v>63841</c:v>
                </c:pt>
                <c:pt idx="6225">
                  <c:v>66789.3</c:v>
                </c:pt>
                <c:pt idx="6226">
                  <c:v>70245.600000000006</c:v>
                </c:pt>
                <c:pt idx="6227">
                  <c:v>75138.8</c:v>
                </c:pt>
                <c:pt idx="6228">
                  <c:v>80394</c:v>
                </c:pt>
                <c:pt idx="6229">
                  <c:v>81442.899999999994</c:v>
                </c:pt>
                <c:pt idx="6230">
                  <c:v>83890.5</c:v>
                </c:pt>
                <c:pt idx="6231">
                  <c:v>84257.600000000006</c:v>
                </c:pt>
                <c:pt idx="6232">
                  <c:v>86699</c:v>
                </c:pt>
                <c:pt idx="6233">
                  <c:v>89867.8</c:v>
                </c:pt>
                <c:pt idx="6234">
                  <c:v>92811.4</c:v>
                </c:pt>
                <c:pt idx="6235">
                  <c:v>97409.8</c:v>
                </c:pt>
                <c:pt idx="6236">
                  <c:v>94981.2</c:v>
                </c:pt>
                <c:pt idx="6237">
                  <c:v>88058</c:v>
                </c:pt>
                <c:pt idx="6238">
                  <c:v>89146.8</c:v>
                </c:pt>
                <c:pt idx="6239">
                  <c:v>88848.1</c:v>
                </c:pt>
                <c:pt idx="6240">
                  <c:v>86587.4</c:v>
                </c:pt>
                <c:pt idx="6241">
                  <c:v>86442.2</c:v>
                </c:pt>
                <c:pt idx="6272">
                  <c:v>36983.9</c:v>
                </c:pt>
                <c:pt idx="6273">
                  <c:v>37340.300000000003</c:v>
                </c:pt>
                <c:pt idx="6274">
                  <c:v>41375.5</c:v>
                </c:pt>
                <c:pt idx="6275">
                  <c:v>42708.3</c:v>
                </c:pt>
                <c:pt idx="6276">
                  <c:v>43778.2</c:v>
                </c:pt>
                <c:pt idx="6277">
                  <c:v>44465.2</c:v>
                </c:pt>
                <c:pt idx="6278">
                  <c:v>43547.3</c:v>
                </c:pt>
                <c:pt idx="6279">
                  <c:v>42700.1</c:v>
                </c:pt>
                <c:pt idx="6280">
                  <c:v>40076.5</c:v>
                </c:pt>
                <c:pt idx="6281">
                  <c:v>38504.400000000001</c:v>
                </c:pt>
                <c:pt idx="6282">
                  <c:v>40090.5</c:v>
                </c:pt>
                <c:pt idx="6283">
                  <c:v>40671.800000000003</c:v>
                </c:pt>
                <c:pt idx="6284">
                  <c:v>43687.7</c:v>
                </c:pt>
                <c:pt idx="6285">
                  <c:v>48470.1</c:v>
                </c:pt>
                <c:pt idx="6286">
                  <c:v>60449.599999999999</c:v>
                </c:pt>
                <c:pt idx="6287">
                  <c:v>64276.6</c:v>
                </c:pt>
                <c:pt idx="6288">
                  <c:v>71759.600000000006</c:v>
                </c:pt>
                <c:pt idx="6289">
                  <c:v>79813.100000000006</c:v>
                </c:pt>
                <c:pt idx="6290">
                  <c:v>80190.899999999994</c:v>
                </c:pt>
                <c:pt idx="6291">
                  <c:v>79361.100000000006</c:v>
                </c:pt>
                <c:pt idx="6292">
                  <c:v>98722.4</c:v>
                </c:pt>
                <c:pt idx="6293">
                  <c:v>117188</c:v>
                </c:pt>
                <c:pt idx="6294">
                  <c:v>125485</c:v>
                </c:pt>
                <c:pt idx="6295">
                  <c:v>138025</c:v>
                </c:pt>
                <c:pt idx="6326">
                  <c:v>10130.5</c:v>
                </c:pt>
                <c:pt idx="6327">
                  <c:v>9528.57</c:v>
                </c:pt>
                <c:pt idx="6328">
                  <c:v>8955.43</c:v>
                </c:pt>
                <c:pt idx="6329">
                  <c:v>8345.4599999999991</c:v>
                </c:pt>
                <c:pt idx="6330">
                  <c:v>8241</c:v>
                </c:pt>
                <c:pt idx="6331">
                  <c:v>8156.77</c:v>
                </c:pt>
                <c:pt idx="6332">
                  <c:v>8219.17</c:v>
                </c:pt>
                <c:pt idx="6333">
                  <c:v>8268.5499999999993</c:v>
                </c:pt>
                <c:pt idx="6334">
                  <c:v>8456.93</c:v>
                </c:pt>
                <c:pt idx="6335">
                  <c:v>8731.2099999999991</c:v>
                </c:pt>
                <c:pt idx="6336">
                  <c:v>9049.92</c:v>
                </c:pt>
                <c:pt idx="6337">
                  <c:v>8586.1200000000008</c:v>
                </c:pt>
                <c:pt idx="6338">
                  <c:v>8620.4</c:v>
                </c:pt>
                <c:pt idx="6339">
                  <c:v>8835.82</c:v>
                </c:pt>
                <c:pt idx="6340">
                  <c:v>9223.1299999999992</c:v>
                </c:pt>
                <c:pt idx="6341">
                  <c:v>9604.66</c:v>
                </c:pt>
                <c:pt idx="6342">
                  <c:v>10069.700000000001</c:v>
                </c:pt>
                <c:pt idx="6343">
                  <c:v>10674.5</c:v>
                </c:pt>
                <c:pt idx="6344">
                  <c:v>11191.5</c:v>
                </c:pt>
                <c:pt idx="6345">
                  <c:v>11079</c:v>
                </c:pt>
                <c:pt idx="6346">
                  <c:v>11391.3</c:v>
                </c:pt>
                <c:pt idx="6347">
                  <c:v>11701</c:v>
                </c:pt>
                <c:pt idx="6348">
                  <c:v>11644.8</c:v>
                </c:pt>
                <c:pt idx="6349">
                  <c:v>11996.8</c:v>
                </c:pt>
                <c:pt idx="6380">
                  <c:v>1671.8</c:v>
                </c:pt>
                <c:pt idx="6381">
                  <c:v>1519.92</c:v>
                </c:pt>
                <c:pt idx="6382">
                  <c:v>1492.09</c:v>
                </c:pt>
                <c:pt idx="6383">
                  <c:v>1477.6</c:v>
                </c:pt>
                <c:pt idx="6384">
                  <c:v>1431.71</c:v>
                </c:pt>
                <c:pt idx="6385">
                  <c:v>1411.54</c:v>
                </c:pt>
                <c:pt idx="6386">
                  <c:v>1397.2</c:v>
                </c:pt>
                <c:pt idx="6387">
                  <c:v>1403.65</c:v>
                </c:pt>
                <c:pt idx="6388">
                  <c:v>1413.38</c:v>
                </c:pt>
                <c:pt idx="6389">
                  <c:v>1433.43</c:v>
                </c:pt>
                <c:pt idx="6390">
                  <c:v>1455.69</c:v>
                </c:pt>
                <c:pt idx="6391">
                  <c:v>1496.62</c:v>
                </c:pt>
                <c:pt idx="6392">
                  <c:v>1267.8800000000001</c:v>
                </c:pt>
                <c:pt idx="6393">
                  <c:v>1350.84</c:v>
                </c:pt>
                <c:pt idx="6394">
                  <c:v>1380.38</c:v>
                </c:pt>
                <c:pt idx="6395">
                  <c:v>1402.31</c:v>
                </c:pt>
                <c:pt idx="6396">
                  <c:v>1430.83</c:v>
                </c:pt>
                <c:pt idx="6397">
                  <c:v>1477.37</c:v>
                </c:pt>
                <c:pt idx="6398">
                  <c:v>1538.54</c:v>
                </c:pt>
                <c:pt idx="6399">
                  <c:v>1435.79</c:v>
                </c:pt>
                <c:pt idx="6400">
                  <c:v>1390.85</c:v>
                </c:pt>
                <c:pt idx="6401">
                  <c:v>1366.28</c:v>
                </c:pt>
                <c:pt idx="6402">
                  <c:v>1359.94</c:v>
                </c:pt>
                <c:pt idx="6403">
                  <c:v>1350.24</c:v>
                </c:pt>
                <c:pt idx="6434">
                  <c:v>636.24900000000002</c:v>
                </c:pt>
                <c:pt idx="6435">
                  <c:v>676.72400000000005</c:v>
                </c:pt>
                <c:pt idx="6436">
                  <c:v>620.55100000000004</c:v>
                </c:pt>
                <c:pt idx="6437">
                  <c:v>677.83199999999999</c:v>
                </c:pt>
                <c:pt idx="6438">
                  <c:v>605.26499999999999</c:v>
                </c:pt>
                <c:pt idx="6439">
                  <c:v>698.55399999999997</c:v>
                </c:pt>
                <c:pt idx="6440">
                  <c:v>735.69200000000001</c:v>
                </c:pt>
                <c:pt idx="6441">
                  <c:v>745.17499999999995</c:v>
                </c:pt>
                <c:pt idx="6442">
                  <c:v>752.79</c:v>
                </c:pt>
                <c:pt idx="6443">
                  <c:v>753.67899999999997</c:v>
                </c:pt>
                <c:pt idx="6444">
                  <c:v>744.67700000000002</c:v>
                </c:pt>
                <c:pt idx="6445">
                  <c:v>689.26400000000001</c:v>
                </c:pt>
                <c:pt idx="6446">
                  <c:v>683.13699999999994</c:v>
                </c:pt>
                <c:pt idx="6447">
                  <c:v>702.33900000000006</c:v>
                </c:pt>
                <c:pt idx="6448">
                  <c:v>717.05899999999997</c:v>
                </c:pt>
                <c:pt idx="6449">
                  <c:v>717.13</c:v>
                </c:pt>
                <c:pt idx="6450">
                  <c:v>710.86300000000006</c:v>
                </c:pt>
                <c:pt idx="6451">
                  <c:v>755.279</c:v>
                </c:pt>
                <c:pt idx="6452">
                  <c:v>793.69600000000003</c:v>
                </c:pt>
                <c:pt idx="6453">
                  <c:v>839.57299999999998</c:v>
                </c:pt>
                <c:pt idx="6454">
                  <c:v>737.29600000000005</c:v>
                </c:pt>
                <c:pt idx="6455">
                  <c:v>747.25900000000001</c:v>
                </c:pt>
                <c:pt idx="6456">
                  <c:v>739.86300000000006</c:v>
                </c:pt>
                <c:pt idx="6457">
                  <c:v>754.98199999999997</c:v>
                </c:pt>
                <c:pt idx="6488">
                  <c:v>10154.9</c:v>
                </c:pt>
                <c:pt idx="6489">
                  <c:v>10827.6</c:v>
                </c:pt>
                <c:pt idx="6490">
                  <c:v>11485.7</c:v>
                </c:pt>
                <c:pt idx="6491">
                  <c:v>12304.2</c:v>
                </c:pt>
                <c:pt idx="6492">
                  <c:v>13101.8</c:v>
                </c:pt>
                <c:pt idx="6493">
                  <c:v>14029.3</c:v>
                </c:pt>
                <c:pt idx="6494">
                  <c:v>15044.7</c:v>
                </c:pt>
                <c:pt idx="6495">
                  <c:v>15742</c:v>
                </c:pt>
                <c:pt idx="6496">
                  <c:v>14225.2</c:v>
                </c:pt>
                <c:pt idx="6497">
                  <c:v>14741.6</c:v>
                </c:pt>
                <c:pt idx="6498">
                  <c:v>15688</c:v>
                </c:pt>
                <c:pt idx="6499">
                  <c:v>15436.4</c:v>
                </c:pt>
                <c:pt idx="6500">
                  <c:v>15943.3</c:v>
                </c:pt>
                <c:pt idx="6501">
                  <c:v>16543.099999999999</c:v>
                </c:pt>
                <c:pt idx="6502">
                  <c:v>17334.8</c:v>
                </c:pt>
                <c:pt idx="6503">
                  <c:v>17921.2</c:v>
                </c:pt>
                <c:pt idx="6504">
                  <c:v>18574.5</c:v>
                </c:pt>
                <c:pt idx="6505">
                  <c:v>19386</c:v>
                </c:pt>
                <c:pt idx="6506">
                  <c:v>19959.099999999999</c:v>
                </c:pt>
                <c:pt idx="6507">
                  <c:v>19311.8</c:v>
                </c:pt>
                <c:pt idx="6508">
                  <c:v>20389.5</c:v>
                </c:pt>
                <c:pt idx="6509">
                  <c:v>21074.9</c:v>
                </c:pt>
                <c:pt idx="6510">
                  <c:v>21897.3</c:v>
                </c:pt>
                <c:pt idx="6511">
                  <c:v>22555.8</c:v>
                </c:pt>
                <c:pt idx="6553">
                  <c:v>6576.6</c:v>
                </c:pt>
                <c:pt idx="6554">
                  <c:v>6856.27</c:v>
                </c:pt>
                <c:pt idx="6555">
                  <c:v>7694.65</c:v>
                </c:pt>
                <c:pt idx="6556">
                  <c:v>8509.7099999999991</c:v>
                </c:pt>
                <c:pt idx="6557">
                  <c:v>7639.06</c:v>
                </c:pt>
                <c:pt idx="6558">
                  <c:v>8976.86</c:v>
                </c:pt>
                <c:pt idx="6559">
                  <c:v>9750.18</c:v>
                </c:pt>
                <c:pt idx="6560">
                  <c:v>10744.2</c:v>
                </c:pt>
                <c:pt idx="6561">
                  <c:v>10165.299999999999</c:v>
                </c:pt>
                <c:pt idx="6562">
                  <c:v>10681.2</c:v>
                </c:pt>
                <c:pt idx="6563">
                  <c:v>11158.1</c:v>
                </c:pt>
                <c:pt idx="6564">
                  <c:v>11090.3</c:v>
                </c:pt>
                <c:pt idx="6565">
                  <c:v>11282.8</c:v>
                </c:pt>
                <c:pt idx="6596">
                  <c:v>1100.23</c:v>
                </c:pt>
                <c:pt idx="6597">
                  <c:v>1095.1300000000001</c:v>
                </c:pt>
                <c:pt idx="6598">
                  <c:v>1158.99</c:v>
                </c:pt>
                <c:pt idx="6599">
                  <c:v>1105.94</c:v>
                </c:pt>
                <c:pt idx="6600">
                  <c:v>1087.47</c:v>
                </c:pt>
                <c:pt idx="6601">
                  <c:v>1125.52</c:v>
                </c:pt>
                <c:pt idx="6602">
                  <c:v>1132.3499999999999</c:v>
                </c:pt>
                <c:pt idx="6603">
                  <c:v>1178.24</c:v>
                </c:pt>
                <c:pt idx="6604">
                  <c:v>1217.1500000000001</c:v>
                </c:pt>
                <c:pt idx="6605">
                  <c:v>1264.6300000000001</c:v>
                </c:pt>
                <c:pt idx="6606">
                  <c:v>1269.06</c:v>
                </c:pt>
                <c:pt idx="6607">
                  <c:v>1381.92</c:v>
                </c:pt>
                <c:pt idx="6608">
                  <c:v>1397.01</c:v>
                </c:pt>
                <c:pt idx="6609">
                  <c:v>1455.87</c:v>
                </c:pt>
                <c:pt idx="6610">
                  <c:v>1442.28</c:v>
                </c:pt>
                <c:pt idx="6611">
                  <c:v>1482.78</c:v>
                </c:pt>
                <c:pt idx="6612">
                  <c:v>1559.78</c:v>
                </c:pt>
                <c:pt idx="6613">
                  <c:v>1575.68</c:v>
                </c:pt>
                <c:pt idx="6614">
                  <c:v>1602.17</c:v>
                </c:pt>
                <c:pt idx="6615">
                  <c:v>1621.62</c:v>
                </c:pt>
                <c:pt idx="6616">
                  <c:v>1663.64</c:v>
                </c:pt>
                <c:pt idx="6617">
                  <c:v>1657.99</c:v>
                </c:pt>
                <c:pt idx="6618">
                  <c:v>1602.66</c:v>
                </c:pt>
                <c:pt idx="6619">
                  <c:v>1589.17</c:v>
                </c:pt>
                <c:pt idx="6650">
                  <c:v>16773.599999999999</c:v>
                </c:pt>
                <c:pt idx="6651">
                  <c:v>17645.8</c:v>
                </c:pt>
                <c:pt idx="6652">
                  <c:v>18292.900000000001</c:v>
                </c:pt>
                <c:pt idx="6653">
                  <c:v>18932.099999999999</c:v>
                </c:pt>
                <c:pt idx="6654">
                  <c:v>19826</c:v>
                </c:pt>
                <c:pt idx="6655">
                  <c:v>20941.599999999999</c:v>
                </c:pt>
                <c:pt idx="6656">
                  <c:v>21601.200000000001</c:v>
                </c:pt>
                <c:pt idx="6657">
                  <c:v>22582.3</c:v>
                </c:pt>
                <c:pt idx="6658">
                  <c:v>23596.400000000001</c:v>
                </c:pt>
                <c:pt idx="6659">
                  <c:v>24590</c:v>
                </c:pt>
                <c:pt idx="6660">
                  <c:v>26116.9</c:v>
                </c:pt>
                <c:pt idx="6661">
                  <c:v>24949</c:v>
                </c:pt>
                <c:pt idx="6662">
                  <c:v>25460</c:v>
                </c:pt>
                <c:pt idx="6663">
                  <c:v>25326.5</c:v>
                </c:pt>
                <c:pt idx="6664">
                  <c:v>25030.3</c:v>
                </c:pt>
                <c:pt idx="6665">
                  <c:v>25783</c:v>
                </c:pt>
                <c:pt idx="6666">
                  <c:v>26260.5</c:v>
                </c:pt>
                <c:pt idx="6667">
                  <c:v>27288.9</c:v>
                </c:pt>
                <c:pt idx="6668">
                  <c:v>28295</c:v>
                </c:pt>
                <c:pt idx="6669">
                  <c:v>27337.599999999999</c:v>
                </c:pt>
                <c:pt idx="6670">
                  <c:v>27941.3</c:v>
                </c:pt>
                <c:pt idx="6671">
                  <c:v>28324</c:v>
                </c:pt>
                <c:pt idx="6672">
                  <c:v>28389.9</c:v>
                </c:pt>
                <c:pt idx="6704">
                  <c:v>2921.65</c:v>
                </c:pt>
                <c:pt idx="6705">
                  <c:v>2852.98</c:v>
                </c:pt>
                <c:pt idx="6706">
                  <c:v>3000.94</c:v>
                </c:pt>
                <c:pt idx="6707">
                  <c:v>3138.6</c:v>
                </c:pt>
                <c:pt idx="6708">
                  <c:v>3288.58</c:v>
                </c:pt>
                <c:pt idx="6709">
                  <c:v>3527.78</c:v>
                </c:pt>
                <c:pt idx="6710">
                  <c:v>3141.1</c:v>
                </c:pt>
                <c:pt idx="6711">
                  <c:v>2921.59</c:v>
                </c:pt>
                <c:pt idx="6712">
                  <c:v>2826.19</c:v>
                </c:pt>
                <c:pt idx="6713">
                  <c:v>2750.28</c:v>
                </c:pt>
                <c:pt idx="6714">
                  <c:v>2907.55</c:v>
                </c:pt>
                <c:pt idx="6715">
                  <c:v>3062.14</c:v>
                </c:pt>
                <c:pt idx="6716">
                  <c:v>3143.63</c:v>
                </c:pt>
                <c:pt idx="6717">
                  <c:v>3151.75</c:v>
                </c:pt>
                <c:pt idx="6718">
                  <c:v>3152.49</c:v>
                </c:pt>
                <c:pt idx="6719">
                  <c:v>3236.14</c:v>
                </c:pt>
                <c:pt idx="6720">
                  <c:v>3295.42</c:v>
                </c:pt>
                <c:pt idx="6721">
                  <c:v>3391.61</c:v>
                </c:pt>
                <c:pt idx="6722">
                  <c:v>3320.09</c:v>
                </c:pt>
                <c:pt idx="6723">
                  <c:v>3264.29</c:v>
                </c:pt>
                <c:pt idx="6724">
                  <c:v>3441.37</c:v>
                </c:pt>
                <c:pt idx="6725">
                  <c:v>3464.47</c:v>
                </c:pt>
                <c:pt idx="6726">
                  <c:v>3573.78</c:v>
                </c:pt>
                <c:pt idx="6727">
                  <c:v>3592.21</c:v>
                </c:pt>
                <c:pt idx="6767">
                  <c:v>2218.38</c:v>
                </c:pt>
                <c:pt idx="6768">
                  <c:v>2195.98</c:v>
                </c:pt>
                <c:pt idx="6769">
                  <c:v>2174.88</c:v>
                </c:pt>
                <c:pt idx="6770">
                  <c:v>2237.81</c:v>
                </c:pt>
                <c:pt idx="6771">
                  <c:v>2107.64</c:v>
                </c:pt>
                <c:pt idx="6772">
                  <c:v>2248.2199999999998</c:v>
                </c:pt>
                <c:pt idx="6773">
                  <c:v>2310.33</c:v>
                </c:pt>
                <c:pt idx="6774">
                  <c:v>2152.4899999999998</c:v>
                </c:pt>
                <c:pt idx="6775">
                  <c:v>2183.98</c:v>
                </c:pt>
                <c:pt idx="6776">
                  <c:v>2283.11</c:v>
                </c:pt>
                <c:pt idx="6777">
                  <c:v>2205.83</c:v>
                </c:pt>
                <c:pt idx="6778">
                  <c:v>2182.98</c:v>
                </c:pt>
                <c:pt idx="6779">
                  <c:v>2131.79</c:v>
                </c:pt>
                <c:pt idx="6780">
                  <c:v>2192.0300000000002</c:v>
                </c:pt>
                <c:pt idx="6781">
                  <c:v>2249.92</c:v>
                </c:pt>
                <c:pt idx="6782">
                  <c:v>2381.0100000000002</c:v>
                </c:pt>
                <c:pt idx="6783">
                  <c:v>2750.26</c:v>
                </c:pt>
                <c:pt idx="6784">
                  <c:v>2717.18</c:v>
                </c:pt>
                <c:pt idx="6785">
                  <c:v>2736.43</c:v>
                </c:pt>
                <c:pt idx="6786">
                  <c:v>2631.41</c:v>
                </c:pt>
                <c:pt idx="6787">
                  <c:v>2673.58</c:v>
                </c:pt>
                <c:pt idx="6788">
                  <c:v>2710.43</c:v>
                </c:pt>
                <c:pt idx="6789">
                  <c:v>2828.82</c:v>
                </c:pt>
                <c:pt idx="6790">
                  <c:v>2945.62</c:v>
                </c:pt>
                <c:pt idx="6821">
                  <c:v>7572.85</c:v>
                </c:pt>
                <c:pt idx="6822">
                  <c:v>7823.82</c:v>
                </c:pt>
                <c:pt idx="6823">
                  <c:v>8224.44</c:v>
                </c:pt>
                <c:pt idx="6824">
                  <c:v>8540.5499999999993</c:v>
                </c:pt>
                <c:pt idx="6825">
                  <c:v>8770.15</c:v>
                </c:pt>
                <c:pt idx="6826">
                  <c:v>9067.8799999999992</c:v>
                </c:pt>
                <c:pt idx="6827">
                  <c:v>9477.15</c:v>
                </c:pt>
                <c:pt idx="6828">
                  <c:v>9891.5300000000007</c:v>
                </c:pt>
                <c:pt idx="6829">
                  <c:v>10382.299999999999</c:v>
                </c:pt>
                <c:pt idx="6830">
                  <c:v>10518.8</c:v>
                </c:pt>
                <c:pt idx="6831">
                  <c:v>11356.1</c:v>
                </c:pt>
                <c:pt idx="6832">
                  <c:v>11522.1</c:v>
                </c:pt>
                <c:pt idx="6833">
                  <c:v>11665.3</c:v>
                </c:pt>
                <c:pt idx="6834">
                  <c:v>11967.1</c:v>
                </c:pt>
                <c:pt idx="6835">
                  <c:v>12546.2</c:v>
                </c:pt>
                <c:pt idx="6836">
                  <c:v>12601.2</c:v>
                </c:pt>
                <c:pt idx="6837">
                  <c:v>12999.9</c:v>
                </c:pt>
                <c:pt idx="6838">
                  <c:v>13681.3</c:v>
                </c:pt>
                <c:pt idx="6839">
                  <c:v>14342.6</c:v>
                </c:pt>
                <c:pt idx="6840">
                  <c:v>14698.8</c:v>
                </c:pt>
                <c:pt idx="6841">
                  <c:v>15232.6</c:v>
                </c:pt>
                <c:pt idx="6842">
                  <c:v>15756</c:v>
                </c:pt>
                <c:pt idx="6843">
                  <c:v>16200.1</c:v>
                </c:pt>
                <c:pt idx="6844">
                  <c:v>16652.3</c:v>
                </c:pt>
                <c:pt idx="6884">
                  <c:v>12479.3</c:v>
                </c:pt>
                <c:pt idx="6885">
                  <c:v>12737.9</c:v>
                </c:pt>
                <c:pt idx="6886">
                  <c:v>12925.5</c:v>
                </c:pt>
                <c:pt idx="6887">
                  <c:v>13172.2</c:v>
                </c:pt>
                <c:pt idx="6888">
                  <c:v>13516.5</c:v>
                </c:pt>
                <c:pt idx="6889">
                  <c:v>12490.9</c:v>
                </c:pt>
                <c:pt idx="6890">
                  <c:v>12978.7</c:v>
                </c:pt>
                <c:pt idx="6891">
                  <c:v>13634.5</c:v>
                </c:pt>
                <c:pt idx="6892">
                  <c:v>14033</c:v>
                </c:pt>
                <c:pt idx="6893">
                  <c:v>14176.7</c:v>
                </c:pt>
                <c:pt idx="6894">
                  <c:v>14703.8</c:v>
                </c:pt>
                <c:pt idx="6895">
                  <c:v>14411.3</c:v>
                </c:pt>
                <c:pt idx="6896">
                  <c:v>14243.2</c:v>
                </c:pt>
                <c:pt idx="6897">
                  <c:v>14267.7</c:v>
                </c:pt>
                <c:pt idx="6898">
                  <c:v>14700.3</c:v>
                </c:pt>
                <c:pt idx="6899">
                  <c:v>14961.4</c:v>
                </c:pt>
                <c:pt idx="6900">
                  <c:v>15515.7</c:v>
                </c:pt>
                <c:pt idx="6901">
                  <c:v>15804.9</c:v>
                </c:pt>
                <c:pt idx="6902">
                  <c:v>15825.8</c:v>
                </c:pt>
                <c:pt idx="6903">
                  <c:v>14893.4</c:v>
                </c:pt>
                <c:pt idx="6904">
                  <c:v>15460.2</c:v>
                </c:pt>
                <c:pt idx="6905">
                  <c:v>15886.7</c:v>
                </c:pt>
                <c:pt idx="6906">
                  <c:v>16316.3</c:v>
                </c:pt>
                <c:pt idx="6907">
                  <c:v>16290.8</c:v>
                </c:pt>
                <c:pt idx="6938">
                  <c:v>2763.05</c:v>
                </c:pt>
                <c:pt idx="6939">
                  <c:v>2894.1</c:v>
                </c:pt>
                <c:pt idx="6940">
                  <c:v>2932.57</c:v>
                </c:pt>
                <c:pt idx="6941">
                  <c:v>3094.25</c:v>
                </c:pt>
                <c:pt idx="6942">
                  <c:v>3016.19</c:v>
                </c:pt>
                <c:pt idx="6943">
                  <c:v>3184.85</c:v>
                </c:pt>
                <c:pt idx="6944">
                  <c:v>3063.36</c:v>
                </c:pt>
                <c:pt idx="6945">
                  <c:v>2873.2</c:v>
                </c:pt>
                <c:pt idx="6946">
                  <c:v>2965.5</c:v>
                </c:pt>
                <c:pt idx="6947">
                  <c:v>3018.47</c:v>
                </c:pt>
                <c:pt idx="6948">
                  <c:v>3167.32</c:v>
                </c:pt>
                <c:pt idx="6949">
                  <c:v>3230.47</c:v>
                </c:pt>
                <c:pt idx="6950">
                  <c:v>3255.53</c:v>
                </c:pt>
                <c:pt idx="6951">
                  <c:v>3320.16</c:v>
                </c:pt>
                <c:pt idx="6952">
                  <c:v>3220.14</c:v>
                </c:pt>
                <c:pt idx="6953">
                  <c:v>3301.39</c:v>
                </c:pt>
                <c:pt idx="6954">
                  <c:v>3311.97</c:v>
                </c:pt>
                <c:pt idx="6955">
                  <c:v>3261.93</c:v>
                </c:pt>
                <c:pt idx="6956">
                  <c:v>3196.65</c:v>
                </c:pt>
                <c:pt idx="6957">
                  <c:v>3243.39</c:v>
                </c:pt>
                <c:pt idx="6958">
                  <c:v>3337.15</c:v>
                </c:pt>
                <c:pt idx="6959">
                  <c:v>3412</c:v>
                </c:pt>
                <c:pt idx="6960">
                  <c:v>3427.76</c:v>
                </c:pt>
                <c:pt idx="6961">
                  <c:v>3444.79</c:v>
                </c:pt>
                <c:pt idx="6992">
                  <c:v>6416.46</c:v>
                </c:pt>
                <c:pt idx="6993">
                  <c:v>5375.28</c:v>
                </c:pt>
                <c:pt idx="6994">
                  <c:v>3807.99</c:v>
                </c:pt>
                <c:pt idx="6995">
                  <c:v>3766.36</c:v>
                </c:pt>
                <c:pt idx="6996">
                  <c:v>2610.3000000000002</c:v>
                </c:pt>
                <c:pt idx="6997">
                  <c:v>2587</c:v>
                </c:pt>
                <c:pt idx="6998">
                  <c:v>2457.39</c:v>
                </c:pt>
                <c:pt idx="6999">
                  <c:v>2505.96</c:v>
                </c:pt>
                <c:pt idx="7000">
                  <c:v>2344.02</c:v>
                </c:pt>
                <c:pt idx="7001">
                  <c:v>2267.88</c:v>
                </c:pt>
                <c:pt idx="7002">
                  <c:v>2320.2199999999998</c:v>
                </c:pt>
                <c:pt idx="7003">
                  <c:v>2467.2600000000002</c:v>
                </c:pt>
                <c:pt idx="7004">
                  <c:v>2665.88</c:v>
                </c:pt>
                <c:pt idx="7005">
                  <c:v>2849.84</c:v>
                </c:pt>
                <c:pt idx="7006">
                  <c:v>3068.6</c:v>
                </c:pt>
                <c:pt idx="7007">
                  <c:v>3306.82</c:v>
                </c:pt>
                <c:pt idx="7008">
                  <c:v>3474.68</c:v>
                </c:pt>
                <c:pt idx="7009">
                  <c:v>3589.59</c:v>
                </c:pt>
                <c:pt idx="7010">
                  <c:v>3875.69</c:v>
                </c:pt>
                <c:pt idx="7011">
                  <c:v>3648.15</c:v>
                </c:pt>
                <c:pt idx="7012">
                  <c:v>3910.86</c:v>
                </c:pt>
                <c:pt idx="7013">
                  <c:v>4179.21</c:v>
                </c:pt>
                <c:pt idx="7014">
                  <c:v>4150.5</c:v>
                </c:pt>
                <c:pt idx="7015">
                  <c:v>4520.5600000000004</c:v>
                </c:pt>
                <c:pt idx="7100">
                  <c:v>4303.1899999999996</c:v>
                </c:pt>
                <c:pt idx="7101">
                  <c:v>3869.25</c:v>
                </c:pt>
                <c:pt idx="7102">
                  <c:v>3471.05</c:v>
                </c:pt>
                <c:pt idx="7103">
                  <c:v>3331.8</c:v>
                </c:pt>
                <c:pt idx="7104">
                  <c:v>3377.11</c:v>
                </c:pt>
                <c:pt idx="7105">
                  <c:v>3565.02</c:v>
                </c:pt>
                <c:pt idx="7106">
                  <c:v>3615.54</c:v>
                </c:pt>
                <c:pt idx="7107">
                  <c:v>3725.67</c:v>
                </c:pt>
                <c:pt idx="7108">
                  <c:v>3817.59</c:v>
                </c:pt>
                <c:pt idx="7109">
                  <c:v>3900.73</c:v>
                </c:pt>
                <c:pt idx="7110">
                  <c:v>3910.42</c:v>
                </c:pt>
                <c:pt idx="7111">
                  <c:v>3988.95</c:v>
                </c:pt>
                <c:pt idx="7112">
                  <c:v>4137.46</c:v>
                </c:pt>
                <c:pt idx="7113">
                  <c:v>4381.78</c:v>
                </c:pt>
                <c:pt idx="7114">
                  <c:v>4793.67</c:v>
                </c:pt>
                <c:pt idx="7115">
                  <c:v>5079.82</c:v>
                </c:pt>
                <c:pt idx="7116">
                  <c:v>5443.37</c:v>
                </c:pt>
                <c:pt idx="7117">
                  <c:v>5918.95</c:v>
                </c:pt>
                <c:pt idx="7118">
                  <c:v>6353.3</c:v>
                </c:pt>
                <c:pt idx="7119">
                  <c:v>6180.24</c:v>
                </c:pt>
                <c:pt idx="7120">
                  <c:v>6475.44</c:v>
                </c:pt>
                <c:pt idx="7121">
                  <c:v>7494.95</c:v>
                </c:pt>
                <c:pt idx="7122">
                  <c:v>8297.0499999999993</c:v>
                </c:pt>
                <c:pt idx="7123">
                  <c:v>9132.31</c:v>
                </c:pt>
                <c:pt idx="7161">
                  <c:v>9914.92</c:v>
                </c:pt>
                <c:pt idx="7162">
                  <c:v>10415.5</c:v>
                </c:pt>
                <c:pt idx="7163">
                  <c:v>9445.35</c:v>
                </c:pt>
                <c:pt idx="7164">
                  <c:v>9740.8799999999992</c:v>
                </c:pt>
                <c:pt idx="7165">
                  <c:v>9842.74</c:v>
                </c:pt>
                <c:pt idx="7166">
                  <c:v>10016.6</c:v>
                </c:pt>
                <c:pt idx="7167">
                  <c:v>10248.299999999999</c:v>
                </c:pt>
                <c:pt idx="7168">
                  <c:v>10677.9</c:v>
                </c:pt>
                <c:pt idx="7169">
                  <c:v>11105.6</c:v>
                </c:pt>
                <c:pt idx="7170">
                  <c:v>12040.5</c:v>
                </c:pt>
                <c:pt idx="7171">
                  <c:v>13308.4</c:v>
                </c:pt>
                <c:pt idx="7172">
                  <c:v>14207.2</c:v>
                </c:pt>
                <c:pt idx="7173">
                  <c:v>13380.9</c:v>
                </c:pt>
                <c:pt idx="7174">
                  <c:v>13700.6</c:v>
                </c:pt>
                <c:pt idx="7175">
                  <c:v>14130.3</c:v>
                </c:pt>
                <c:pt idx="7176">
                  <c:v>13767.3</c:v>
                </c:pt>
                <c:pt idx="7177">
                  <c:v>14242.3</c:v>
                </c:pt>
                <c:pt idx="7252">
                  <c:v>4088.3</c:v>
                </c:pt>
                <c:pt idx="7253">
                  <c:v>4291</c:v>
                </c:pt>
                <c:pt idx="7254">
                  <c:v>4046.41</c:v>
                </c:pt>
                <c:pt idx="7255">
                  <c:v>3938.59</c:v>
                </c:pt>
                <c:pt idx="7256">
                  <c:v>4276.72</c:v>
                </c:pt>
                <c:pt idx="7257">
                  <c:v>3933.48</c:v>
                </c:pt>
                <c:pt idx="7258">
                  <c:v>4347.96</c:v>
                </c:pt>
                <c:pt idx="7259">
                  <c:v>4189.72</c:v>
                </c:pt>
                <c:pt idx="7260">
                  <c:v>4448.2700000000004</c:v>
                </c:pt>
                <c:pt idx="7261">
                  <c:v>4413.68</c:v>
                </c:pt>
                <c:pt idx="7262">
                  <c:v>4429.57</c:v>
                </c:pt>
                <c:pt idx="7263">
                  <c:v>4710.2299999999996</c:v>
                </c:pt>
                <c:pt idx="7264">
                  <c:v>4814.75</c:v>
                </c:pt>
                <c:pt idx="7265">
                  <c:v>5067.26</c:v>
                </c:pt>
                <c:pt idx="7266">
                  <c:v>5258.79</c:v>
                </c:pt>
                <c:pt idx="7267">
                  <c:v>5363.43</c:v>
                </c:pt>
                <c:pt idx="7268">
                  <c:v>5725.25</c:v>
                </c:pt>
                <c:pt idx="7269">
                  <c:v>5825.4</c:v>
                </c:pt>
                <c:pt idx="7270">
                  <c:v>6091.35</c:v>
                </c:pt>
                <c:pt idx="7271">
                  <c:v>6313.48</c:v>
                </c:pt>
                <c:pt idx="7272">
                  <c:v>6465.69</c:v>
                </c:pt>
                <c:pt idx="7273">
                  <c:v>6697.6</c:v>
                </c:pt>
                <c:pt idx="7274">
                  <c:v>6778.4</c:v>
                </c:pt>
                <c:pt idx="7306">
                  <c:v>434.08100000000002</c:v>
                </c:pt>
                <c:pt idx="7307">
                  <c:v>444.68099999999998</c:v>
                </c:pt>
                <c:pt idx="7308">
                  <c:v>408.54500000000002</c:v>
                </c:pt>
                <c:pt idx="7309">
                  <c:v>427.726</c:v>
                </c:pt>
                <c:pt idx="7310">
                  <c:v>440.108</c:v>
                </c:pt>
                <c:pt idx="7311">
                  <c:v>437.05799999999999</c:v>
                </c:pt>
                <c:pt idx="7312">
                  <c:v>455.66199999999998</c:v>
                </c:pt>
                <c:pt idx="7313">
                  <c:v>488.916</c:v>
                </c:pt>
                <c:pt idx="7314">
                  <c:v>528.01800000000003</c:v>
                </c:pt>
                <c:pt idx="7315">
                  <c:v>556.53200000000004</c:v>
                </c:pt>
                <c:pt idx="7316">
                  <c:v>547.90300000000002</c:v>
                </c:pt>
                <c:pt idx="7317">
                  <c:v>596.45000000000005</c:v>
                </c:pt>
                <c:pt idx="7318">
                  <c:v>631.09400000000005</c:v>
                </c:pt>
                <c:pt idx="7319">
                  <c:v>650.471</c:v>
                </c:pt>
                <c:pt idx="7320">
                  <c:v>687.94799999999998</c:v>
                </c:pt>
                <c:pt idx="7321">
                  <c:v>727.274</c:v>
                </c:pt>
                <c:pt idx="7322">
                  <c:v>752.58100000000002</c:v>
                </c:pt>
                <c:pt idx="7323">
                  <c:v>786.11400000000003</c:v>
                </c:pt>
                <c:pt idx="7324">
                  <c:v>817.99300000000005</c:v>
                </c:pt>
                <c:pt idx="7325">
                  <c:v>847.52099999999996</c:v>
                </c:pt>
                <c:pt idx="7326">
                  <c:v>884.60900000000004</c:v>
                </c:pt>
                <c:pt idx="7327">
                  <c:v>925.66200000000003</c:v>
                </c:pt>
                <c:pt idx="7328">
                  <c:v>968.19399999999996</c:v>
                </c:pt>
                <c:pt idx="7329">
                  <c:v>1012.09</c:v>
                </c:pt>
                <c:pt idx="7414">
                  <c:v>5757.73</c:v>
                </c:pt>
                <c:pt idx="7415">
                  <c:v>6012.5</c:v>
                </c:pt>
                <c:pt idx="7416">
                  <c:v>6242.36</c:v>
                </c:pt>
                <c:pt idx="7417">
                  <c:v>5963.36</c:v>
                </c:pt>
                <c:pt idx="7418">
                  <c:v>5891.43</c:v>
                </c:pt>
                <c:pt idx="7419">
                  <c:v>5942.09</c:v>
                </c:pt>
                <c:pt idx="7420">
                  <c:v>5948</c:v>
                </c:pt>
                <c:pt idx="7421">
                  <c:v>6013.32</c:v>
                </c:pt>
                <c:pt idx="7422">
                  <c:v>6033.64</c:v>
                </c:pt>
                <c:pt idx="7423">
                  <c:v>6077.64</c:v>
                </c:pt>
                <c:pt idx="7424">
                  <c:v>6154.66</c:v>
                </c:pt>
                <c:pt idx="7425">
                  <c:v>6119.69</c:v>
                </c:pt>
                <c:pt idx="7426">
                  <c:v>6324.26</c:v>
                </c:pt>
                <c:pt idx="7427">
                  <c:v>6516.09</c:v>
                </c:pt>
                <c:pt idx="7428">
                  <c:v>7234.94</c:v>
                </c:pt>
                <c:pt idx="7429">
                  <c:v>7331.18</c:v>
                </c:pt>
                <c:pt idx="7430">
                  <c:v>7750.67</c:v>
                </c:pt>
                <c:pt idx="7431">
                  <c:v>8058.2</c:v>
                </c:pt>
                <c:pt idx="7432">
                  <c:v>8248.81</c:v>
                </c:pt>
                <c:pt idx="7433">
                  <c:v>8004.45</c:v>
                </c:pt>
                <c:pt idx="7434">
                  <c:v>8393.51</c:v>
                </c:pt>
                <c:pt idx="7435">
                  <c:v>8743.02</c:v>
                </c:pt>
                <c:pt idx="7436">
                  <c:v>9155.52</c:v>
                </c:pt>
                <c:pt idx="7437">
                  <c:v>9376.6</c:v>
                </c:pt>
                <c:pt idx="7512">
                  <c:v>1240.1600000000001</c:v>
                </c:pt>
                <c:pt idx="7513">
                  <c:v>1286.58</c:v>
                </c:pt>
                <c:pt idx="7514">
                  <c:v>1305.57</c:v>
                </c:pt>
                <c:pt idx="7515">
                  <c:v>1321.11</c:v>
                </c:pt>
                <c:pt idx="7516">
                  <c:v>1393.04</c:v>
                </c:pt>
                <c:pt idx="7517">
                  <c:v>1404.83</c:v>
                </c:pt>
                <c:pt idx="7518">
                  <c:v>1442.67</c:v>
                </c:pt>
                <c:pt idx="7519">
                  <c:v>1478.26</c:v>
                </c:pt>
                <c:pt idx="7520">
                  <c:v>1486.58</c:v>
                </c:pt>
                <c:pt idx="7521">
                  <c:v>1516.97</c:v>
                </c:pt>
                <c:pt idx="7522">
                  <c:v>1576.69</c:v>
                </c:pt>
                <c:pt idx="7523">
                  <c:v>1619.47</c:v>
                </c:pt>
                <c:pt idx="7524">
                  <c:v>1591.3</c:v>
                </c:pt>
                <c:pt idx="7525">
                  <c:v>1625.57</c:v>
                </c:pt>
                <c:pt idx="7526">
                  <c:v>1674.63</c:v>
                </c:pt>
                <c:pt idx="7527">
                  <c:v>1707.53</c:v>
                </c:pt>
                <c:pt idx="7528">
                  <c:v>1741.43</c:v>
                </c:pt>
                <c:pt idx="7529">
                  <c:v>1778.92</c:v>
                </c:pt>
                <c:pt idx="7530">
                  <c:v>1865.98</c:v>
                </c:pt>
                <c:pt idx="7531">
                  <c:v>1928.85</c:v>
                </c:pt>
                <c:pt idx="7532">
                  <c:v>1999.08</c:v>
                </c:pt>
                <c:pt idx="7533">
                  <c:v>2043.86</c:v>
                </c:pt>
                <c:pt idx="7534">
                  <c:v>2118.23</c:v>
                </c:pt>
                <c:pt idx="7535">
                  <c:v>2172.79</c:v>
                </c:pt>
                <c:pt idx="7566">
                  <c:v>30589.4</c:v>
                </c:pt>
                <c:pt idx="7567">
                  <c:v>31089.5</c:v>
                </c:pt>
                <c:pt idx="7568">
                  <c:v>31381.8</c:v>
                </c:pt>
                <c:pt idx="7569">
                  <c:v>31555.7</c:v>
                </c:pt>
                <c:pt idx="7570">
                  <c:v>32294.799999999999</c:v>
                </c:pt>
                <c:pt idx="7571">
                  <c:v>33137</c:v>
                </c:pt>
                <c:pt idx="7572">
                  <c:v>34108.1</c:v>
                </c:pt>
                <c:pt idx="7573">
                  <c:v>35384.800000000003</c:v>
                </c:pt>
                <c:pt idx="7574">
                  <c:v>36547.1</c:v>
                </c:pt>
                <c:pt idx="7575">
                  <c:v>38005.300000000003</c:v>
                </c:pt>
                <c:pt idx="7576">
                  <c:v>39221.699999999997</c:v>
                </c:pt>
                <c:pt idx="7577">
                  <c:v>39676.5</c:v>
                </c:pt>
                <c:pt idx="7578">
                  <c:v>39454.1</c:v>
                </c:pt>
                <c:pt idx="7579">
                  <c:v>39400.199999999997</c:v>
                </c:pt>
                <c:pt idx="7580">
                  <c:v>40141.599999999999</c:v>
                </c:pt>
                <c:pt idx="7581">
                  <c:v>40867.5</c:v>
                </c:pt>
                <c:pt idx="7582">
                  <c:v>42186.8</c:v>
                </c:pt>
                <c:pt idx="7583">
                  <c:v>43745.599999999999</c:v>
                </c:pt>
                <c:pt idx="7584">
                  <c:v>44361.7</c:v>
                </c:pt>
                <c:pt idx="7585">
                  <c:v>42515.5</c:v>
                </c:pt>
                <c:pt idx="7586">
                  <c:v>42944.2</c:v>
                </c:pt>
                <c:pt idx="7587">
                  <c:v>43148.1</c:v>
                </c:pt>
                <c:pt idx="7588">
                  <c:v>42452.6</c:v>
                </c:pt>
                <c:pt idx="7589">
                  <c:v>41979.9</c:v>
                </c:pt>
                <c:pt idx="7718">
                  <c:v>23716.7</c:v>
                </c:pt>
                <c:pt idx="7719">
                  <c:v>22344.6</c:v>
                </c:pt>
                <c:pt idx="7720">
                  <c:v>22344.400000000001</c:v>
                </c:pt>
                <c:pt idx="7721">
                  <c:v>23508</c:v>
                </c:pt>
                <c:pt idx="7722">
                  <c:v>24398.799999999999</c:v>
                </c:pt>
                <c:pt idx="7723">
                  <c:v>25119.5</c:v>
                </c:pt>
                <c:pt idx="7724">
                  <c:v>25625.1</c:v>
                </c:pt>
                <c:pt idx="7725">
                  <c:v>25796.7</c:v>
                </c:pt>
                <c:pt idx="7726">
                  <c:v>25710.1</c:v>
                </c:pt>
                <c:pt idx="7727">
                  <c:v>26993.1</c:v>
                </c:pt>
                <c:pt idx="7728">
                  <c:v>27564.7</c:v>
                </c:pt>
                <c:pt idx="7729">
                  <c:v>28371.200000000001</c:v>
                </c:pt>
                <c:pt idx="7730">
                  <c:v>29222.9</c:v>
                </c:pt>
                <c:pt idx="7731">
                  <c:v>29925.5</c:v>
                </c:pt>
                <c:pt idx="7732">
                  <c:v>30565.1</c:v>
                </c:pt>
                <c:pt idx="7733">
                  <c:v>31281.8</c:v>
                </c:pt>
                <c:pt idx="7734">
                  <c:v>31765.8</c:v>
                </c:pt>
                <c:pt idx="7735">
                  <c:v>32344.2</c:v>
                </c:pt>
                <c:pt idx="7736">
                  <c:v>31421.200000000001</c:v>
                </c:pt>
                <c:pt idx="7737">
                  <c:v>31045.9</c:v>
                </c:pt>
                <c:pt idx="7738">
                  <c:v>31233.3</c:v>
                </c:pt>
                <c:pt idx="7739">
                  <c:v>31711.599999999999</c:v>
                </c:pt>
                <c:pt idx="7740">
                  <c:v>32239.9</c:v>
                </c:pt>
                <c:pt idx="7741">
                  <c:v>32768.199999999997</c:v>
                </c:pt>
                <c:pt idx="7772">
                  <c:v>3034.6</c:v>
                </c:pt>
                <c:pt idx="7773">
                  <c:v>2957.78</c:v>
                </c:pt>
                <c:pt idx="7774">
                  <c:v>2897.27</c:v>
                </c:pt>
                <c:pt idx="7775">
                  <c:v>2815.87</c:v>
                </c:pt>
                <c:pt idx="7776">
                  <c:v>2841.69</c:v>
                </c:pt>
                <c:pt idx="7777">
                  <c:v>2943.59</c:v>
                </c:pt>
                <c:pt idx="7778">
                  <c:v>3066.39</c:v>
                </c:pt>
                <c:pt idx="7779">
                  <c:v>3127.12</c:v>
                </c:pt>
                <c:pt idx="7780">
                  <c:v>3185.35</c:v>
                </c:pt>
                <c:pt idx="7781">
                  <c:v>3352.59</c:v>
                </c:pt>
                <c:pt idx="7782">
                  <c:v>3435.48</c:v>
                </c:pt>
                <c:pt idx="7783">
                  <c:v>3485.43</c:v>
                </c:pt>
                <c:pt idx="7784">
                  <c:v>3463.6</c:v>
                </c:pt>
                <c:pt idx="7785">
                  <c:v>3504.64</c:v>
                </c:pt>
                <c:pt idx="7786">
                  <c:v>3643.93</c:v>
                </c:pt>
                <c:pt idx="7787">
                  <c:v>3751.97</c:v>
                </c:pt>
                <c:pt idx="7788">
                  <c:v>3858.45</c:v>
                </c:pt>
                <c:pt idx="7789">
                  <c:v>4011.21</c:v>
                </c:pt>
                <c:pt idx="7790">
                  <c:v>4072.86</c:v>
                </c:pt>
                <c:pt idx="7791">
                  <c:v>3908.51</c:v>
                </c:pt>
                <c:pt idx="7792">
                  <c:v>3982.91</c:v>
                </c:pt>
                <c:pt idx="7793">
                  <c:v>4214.6499999999996</c:v>
                </c:pt>
                <c:pt idx="7794">
                  <c:v>4293.09</c:v>
                </c:pt>
                <c:pt idx="7795">
                  <c:v>4425.29</c:v>
                </c:pt>
                <c:pt idx="7826">
                  <c:v>924.50199999999995</c:v>
                </c:pt>
                <c:pt idx="7827">
                  <c:v>918.03599999999994</c:v>
                </c:pt>
                <c:pt idx="7828">
                  <c:v>830.59</c:v>
                </c:pt>
                <c:pt idx="7829">
                  <c:v>814.79</c:v>
                </c:pt>
                <c:pt idx="7830">
                  <c:v>818.79899999999998</c:v>
                </c:pt>
                <c:pt idx="7831">
                  <c:v>811.23699999999997</c:v>
                </c:pt>
                <c:pt idx="7832">
                  <c:v>809.60699999999997</c:v>
                </c:pt>
                <c:pt idx="7833">
                  <c:v>802.34</c:v>
                </c:pt>
                <c:pt idx="7834">
                  <c:v>854.20500000000004</c:v>
                </c:pt>
                <c:pt idx="7835">
                  <c:v>818.85199999999998</c:v>
                </c:pt>
                <c:pt idx="7836">
                  <c:v>778.399</c:v>
                </c:pt>
                <c:pt idx="7837">
                  <c:v>803.95299999999997</c:v>
                </c:pt>
                <c:pt idx="7838">
                  <c:v>798.57399999999996</c:v>
                </c:pt>
                <c:pt idx="7839">
                  <c:v>810.928</c:v>
                </c:pt>
                <c:pt idx="7840">
                  <c:v>782.68700000000001</c:v>
                </c:pt>
                <c:pt idx="7841">
                  <c:v>788.44500000000005</c:v>
                </c:pt>
                <c:pt idx="7842">
                  <c:v>803.93499999999995</c:v>
                </c:pt>
                <c:pt idx="7843">
                  <c:v>799</c:v>
                </c:pt>
                <c:pt idx="7844">
                  <c:v>843.48800000000006</c:v>
                </c:pt>
                <c:pt idx="7845">
                  <c:v>806.553</c:v>
                </c:pt>
                <c:pt idx="7846">
                  <c:v>841.56500000000005</c:v>
                </c:pt>
                <c:pt idx="7847">
                  <c:v>828.80499999999995</c:v>
                </c:pt>
                <c:pt idx="7848">
                  <c:v>883.98199999999997</c:v>
                </c:pt>
                <c:pt idx="7849">
                  <c:v>883.51599999999996</c:v>
                </c:pt>
                <c:pt idx="7880">
                  <c:v>3050.5</c:v>
                </c:pt>
                <c:pt idx="7881">
                  <c:v>2955.37</c:v>
                </c:pt>
                <c:pt idx="7882">
                  <c:v>2894.22</c:v>
                </c:pt>
                <c:pt idx="7883">
                  <c:v>2881.6</c:v>
                </c:pt>
                <c:pt idx="7884">
                  <c:v>2836.1</c:v>
                </c:pt>
                <c:pt idx="7885">
                  <c:v>2757.7</c:v>
                </c:pt>
                <c:pt idx="7886">
                  <c:v>2824.01</c:v>
                </c:pt>
                <c:pt idx="7887">
                  <c:v>2831.49</c:v>
                </c:pt>
                <c:pt idx="7888">
                  <c:v>2836.52</c:v>
                </c:pt>
                <c:pt idx="7889">
                  <c:v>2779.46</c:v>
                </c:pt>
                <c:pt idx="7890">
                  <c:v>2854.74</c:v>
                </c:pt>
                <c:pt idx="7891">
                  <c:v>2906.67</c:v>
                </c:pt>
                <c:pt idx="7892">
                  <c:v>2941.51</c:v>
                </c:pt>
                <c:pt idx="7893">
                  <c:v>3164.64</c:v>
                </c:pt>
                <c:pt idx="7894">
                  <c:v>4124.92</c:v>
                </c:pt>
                <c:pt idx="7895">
                  <c:v>4157.37</c:v>
                </c:pt>
                <c:pt idx="7896">
                  <c:v>4381.68</c:v>
                </c:pt>
                <c:pt idx="7897">
                  <c:v>4557.72</c:v>
                </c:pt>
                <c:pt idx="7898">
                  <c:v>4714.71</c:v>
                </c:pt>
                <c:pt idx="7899">
                  <c:v>4906.25</c:v>
                </c:pt>
                <c:pt idx="7900">
                  <c:v>5147.55</c:v>
                </c:pt>
                <c:pt idx="7901">
                  <c:v>5239.93</c:v>
                </c:pt>
                <c:pt idx="7902">
                  <c:v>5439.62</c:v>
                </c:pt>
                <c:pt idx="7903">
                  <c:v>5676.35</c:v>
                </c:pt>
                <c:pt idx="8076">
                  <c:v>42810.9</c:v>
                </c:pt>
                <c:pt idx="8077">
                  <c:v>43930.5</c:v>
                </c:pt>
                <c:pt idx="8078">
                  <c:v>45216.5</c:v>
                </c:pt>
                <c:pt idx="8079">
                  <c:v>46200.7</c:v>
                </c:pt>
                <c:pt idx="8080">
                  <c:v>48258.9</c:v>
                </c:pt>
                <c:pt idx="8081">
                  <c:v>50018.9</c:v>
                </c:pt>
                <c:pt idx="8082">
                  <c:v>52304</c:v>
                </c:pt>
                <c:pt idx="8083">
                  <c:v>54826.400000000001</c:v>
                </c:pt>
                <c:pt idx="8084">
                  <c:v>55963.1</c:v>
                </c:pt>
                <c:pt idx="8085">
                  <c:v>56707.1</c:v>
                </c:pt>
                <c:pt idx="8086">
                  <c:v>58173.3</c:v>
                </c:pt>
                <c:pt idx="8087">
                  <c:v>59031.6</c:v>
                </c:pt>
                <c:pt idx="8088">
                  <c:v>59596</c:v>
                </c:pt>
                <c:pt idx="8089">
                  <c:v>59828.6</c:v>
                </c:pt>
                <c:pt idx="8090">
                  <c:v>61832</c:v>
                </c:pt>
                <c:pt idx="8091">
                  <c:v>63002.2</c:v>
                </c:pt>
                <c:pt idx="8092">
                  <c:v>63933.5</c:v>
                </c:pt>
                <c:pt idx="8093">
                  <c:v>64954.1</c:v>
                </c:pt>
                <c:pt idx="8094">
                  <c:v>64192.9</c:v>
                </c:pt>
                <c:pt idx="8095">
                  <c:v>62352.1</c:v>
                </c:pt>
                <c:pt idx="8096">
                  <c:v>61874.6</c:v>
                </c:pt>
                <c:pt idx="8097">
                  <c:v>61896.4</c:v>
                </c:pt>
                <c:pt idx="8098">
                  <c:v>62858</c:v>
                </c:pt>
                <c:pt idx="8099">
                  <c:v>62448</c:v>
                </c:pt>
                <c:pt idx="8174">
                  <c:v>29309.8</c:v>
                </c:pt>
                <c:pt idx="8175">
                  <c:v>29854.2</c:v>
                </c:pt>
                <c:pt idx="8176">
                  <c:v>31039.8</c:v>
                </c:pt>
                <c:pt idx="8177">
                  <c:v>31654.1</c:v>
                </c:pt>
                <c:pt idx="8178">
                  <c:v>31862.400000000001</c:v>
                </c:pt>
                <c:pt idx="8179">
                  <c:v>32750.3</c:v>
                </c:pt>
                <c:pt idx="8180">
                  <c:v>33416</c:v>
                </c:pt>
                <c:pt idx="8181">
                  <c:v>35404.1</c:v>
                </c:pt>
                <c:pt idx="8182">
                  <c:v>36449.9</c:v>
                </c:pt>
                <c:pt idx="8183">
                  <c:v>36385.1</c:v>
                </c:pt>
                <c:pt idx="8184">
                  <c:v>37996.199999999997</c:v>
                </c:pt>
                <c:pt idx="8185">
                  <c:v>39991</c:v>
                </c:pt>
                <c:pt idx="8186">
                  <c:v>39785.199999999997</c:v>
                </c:pt>
                <c:pt idx="8187">
                  <c:v>38556.5</c:v>
                </c:pt>
                <c:pt idx="8188">
                  <c:v>38655.800000000003</c:v>
                </c:pt>
                <c:pt idx="8189">
                  <c:v>39270.199999999997</c:v>
                </c:pt>
                <c:pt idx="8190">
                  <c:v>40901.699999999997</c:v>
                </c:pt>
                <c:pt idx="8191">
                  <c:v>43430.9</c:v>
                </c:pt>
                <c:pt idx="8192">
                  <c:v>48540.800000000003</c:v>
                </c:pt>
                <c:pt idx="8193">
                  <c:v>47790.400000000001</c:v>
                </c:pt>
                <c:pt idx="8194">
                  <c:v>47954</c:v>
                </c:pt>
                <c:pt idx="8195">
                  <c:v>46430.400000000001</c:v>
                </c:pt>
                <c:pt idx="8196">
                  <c:v>44491.199999999997</c:v>
                </c:pt>
                <c:pt idx="8197">
                  <c:v>42649.2</c:v>
                </c:pt>
                <c:pt idx="8272">
                  <c:v>2961.4</c:v>
                </c:pt>
                <c:pt idx="8273">
                  <c:v>3025.82</c:v>
                </c:pt>
                <c:pt idx="8274">
                  <c:v>3173.9</c:v>
                </c:pt>
                <c:pt idx="8275">
                  <c:v>3147.95</c:v>
                </c:pt>
                <c:pt idx="8276">
                  <c:v>3183.23</c:v>
                </c:pt>
                <c:pt idx="8277">
                  <c:v>3255.78</c:v>
                </c:pt>
                <c:pt idx="8278">
                  <c:v>3324.51</c:v>
                </c:pt>
                <c:pt idx="8279">
                  <c:v>3269.91</c:v>
                </c:pt>
                <c:pt idx="8280">
                  <c:v>3266.7</c:v>
                </c:pt>
                <c:pt idx="8281">
                  <c:v>3303.37</c:v>
                </c:pt>
                <c:pt idx="8282">
                  <c:v>3366.24</c:v>
                </c:pt>
                <c:pt idx="8283">
                  <c:v>3362.26</c:v>
                </c:pt>
                <c:pt idx="8284">
                  <c:v>3404.91</c:v>
                </c:pt>
                <c:pt idx="8285">
                  <c:v>3506.06</c:v>
                </c:pt>
                <c:pt idx="8286">
                  <c:v>3698.14</c:v>
                </c:pt>
                <c:pt idx="8287">
                  <c:v>3910.61</c:v>
                </c:pt>
                <c:pt idx="8288">
                  <c:v>4076.47</c:v>
                </c:pt>
                <c:pt idx="8289">
                  <c:v>4194.68</c:v>
                </c:pt>
                <c:pt idx="8290">
                  <c:v>4187.38</c:v>
                </c:pt>
                <c:pt idx="8291">
                  <c:v>4227.83</c:v>
                </c:pt>
                <c:pt idx="8292">
                  <c:v>4219.96</c:v>
                </c:pt>
                <c:pt idx="8293">
                  <c:v>4263.24</c:v>
                </c:pt>
                <c:pt idx="8294">
                  <c:v>4360.3500000000004</c:v>
                </c:pt>
                <c:pt idx="8295">
                  <c:v>4549.2700000000004</c:v>
                </c:pt>
                <c:pt idx="8327">
                  <c:v>16122.1</c:v>
                </c:pt>
                <c:pt idx="8328">
                  <c:v>14688.7</c:v>
                </c:pt>
                <c:pt idx="8329">
                  <c:v>12526.5</c:v>
                </c:pt>
                <c:pt idx="8330">
                  <c:v>13073</c:v>
                </c:pt>
                <c:pt idx="8331">
                  <c:v>14119.9</c:v>
                </c:pt>
                <c:pt idx="8332">
                  <c:v>15200.8</c:v>
                </c:pt>
                <c:pt idx="8333">
                  <c:v>15183.1</c:v>
                </c:pt>
                <c:pt idx="8334">
                  <c:v>15151.5</c:v>
                </c:pt>
                <c:pt idx="8335">
                  <c:v>14064.6</c:v>
                </c:pt>
                <c:pt idx="8336">
                  <c:v>14089.9</c:v>
                </c:pt>
                <c:pt idx="8337">
                  <c:v>14210.2</c:v>
                </c:pt>
                <c:pt idx="8338">
                  <c:v>14767.7</c:v>
                </c:pt>
                <c:pt idx="8339">
                  <c:v>14695.7</c:v>
                </c:pt>
                <c:pt idx="8340">
                  <c:v>15798.9</c:v>
                </c:pt>
                <c:pt idx="8341">
                  <c:v>15837.4</c:v>
                </c:pt>
                <c:pt idx="8342">
                  <c:v>15516.5</c:v>
                </c:pt>
                <c:pt idx="8343">
                  <c:v>15720.2</c:v>
                </c:pt>
                <c:pt idx="8344">
                  <c:v>14770.4</c:v>
                </c:pt>
                <c:pt idx="8345">
                  <c:v>13107.2</c:v>
                </c:pt>
                <c:pt idx="8346">
                  <c:v>13456.4</c:v>
                </c:pt>
                <c:pt idx="8347">
                  <c:v>14080</c:v>
                </c:pt>
                <c:pt idx="8348">
                  <c:v>14776.1</c:v>
                </c:pt>
                <c:pt idx="8349">
                  <c:v>14611.7</c:v>
                </c:pt>
                <c:pt idx="8380">
                  <c:v>7462.66</c:v>
                </c:pt>
                <c:pt idx="8381">
                  <c:v>7997.17</c:v>
                </c:pt>
                <c:pt idx="8382">
                  <c:v>8476.23</c:v>
                </c:pt>
                <c:pt idx="8383">
                  <c:v>8756.9</c:v>
                </c:pt>
                <c:pt idx="8384">
                  <c:v>8823.41</c:v>
                </c:pt>
                <c:pt idx="8385">
                  <c:v>8795.02</c:v>
                </c:pt>
                <c:pt idx="8386">
                  <c:v>8857.41</c:v>
                </c:pt>
                <c:pt idx="8387">
                  <c:v>9236.83</c:v>
                </c:pt>
                <c:pt idx="8388">
                  <c:v>9712.77</c:v>
                </c:pt>
                <c:pt idx="8389">
                  <c:v>9888.98</c:v>
                </c:pt>
                <c:pt idx="8390">
                  <c:v>9954.25</c:v>
                </c:pt>
                <c:pt idx="8391">
                  <c:v>9813.5300000000007</c:v>
                </c:pt>
                <c:pt idx="8392">
                  <c:v>9836.44</c:v>
                </c:pt>
                <c:pt idx="8393">
                  <c:v>10052.9</c:v>
                </c:pt>
                <c:pt idx="8394">
                  <c:v>10604.5</c:v>
                </c:pt>
                <c:pt idx="8395">
                  <c:v>11155.7</c:v>
                </c:pt>
                <c:pt idx="8396">
                  <c:v>11886.1</c:v>
                </c:pt>
                <c:pt idx="8397">
                  <c:v>13087.1</c:v>
                </c:pt>
                <c:pt idx="8398">
                  <c:v>14033.2</c:v>
                </c:pt>
                <c:pt idx="8399">
                  <c:v>14339.2</c:v>
                </c:pt>
                <c:pt idx="8400">
                  <c:v>14921.3</c:v>
                </c:pt>
                <c:pt idx="8401">
                  <c:v>16253.7</c:v>
                </c:pt>
                <c:pt idx="8402">
                  <c:v>17627</c:v>
                </c:pt>
                <c:pt idx="8403">
                  <c:v>18793.400000000001</c:v>
                </c:pt>
                <c:pt idx="8434">
                  <c:v>1610.49</c:v>
                </c:pt>
                <c:pt idx="8435">
                  <c:v>1721.24</c:v>
                </c:pt>
                <c:pt idx="8436">
                  <c:v>1911.49</c:v>
                </c:pt>
                <c:pt idx="8437">
                  <c:v>2203.37</c:v>
                </c:pt>
                <c:pt idx="8438">
                  <c:v>2275.62</c:v>
                </c:pt>
                <c:pt idx="8439">
                  <c:v>2144.1799999999998</c:v>
                </c:pt>
                <c:pt idx="8440">
                  <c:v>2250.31</c:v>
                </c:pt>
                <c:pt idx="8441">
                  <c:v>2105.98</c:v>
                </c:pt>
                <c:pt idx="8442">
                  <c:v>1973.53</c:v>
                </c:pt>
                <c:pt idx="8443">
                  <c:v>1957.82</c:v>
                </c:pt>
                <c:pt idx="8444">
                  <c:v>1859.9</c:v>
                </c:pt>
                <c:pt idx="8445">
                  <c:v>1810.61</c:v>
                </c:pt>
                <c:pt idx="8446">
                  <c:v>1762.6</c:v>
                </c:pt>
                <c:pt idx="8447">
                  <c:v>1756.37</c:v>
                </c:pt>
                <c:pt idx="8448">
                  <c:v>1760.13</c:v>
                </c:pt>
                <c:pt idx="8449">
                  <c:v>1779.31</c:v>
                </c:pt>
                <c:pt idx="8450">
                  <c:v>1781.51</c:v>
                </c:pt>
                <c:pt idx="8451">
                  <c:v>1864.45</c:v>
                </c:pt>
                <c:pt idx="8452">
                  <c:v>1942.83</c:v>
                </c:pt>
                <c:pt idx="8453">
                  <c:v>2002.62</c:v>
                </c:pt>
                <c:pt idx="8454">
                  <c:v>2114.2399999999998</c:v>
                </c:pt>
                <c:pt idx="8455">
                  <c:v>2253.9</c:v>
                </c:pt>
                <c:pt idx="8456">
                  <c:v>2381.9</c:v>
                </c:pt>
                <c:pt idx="8457">
                  <c:v>2457.63</c:v>
                </c:pt>
                <c:pt idx="8488">
                  <c:v>5985.33</c:v>
                </c:pt>
                <c:pt idx="8489">
                  <c:v>6037.3</c:v>
                </c:pt>
                <c:pt idx="8490">
                  <c:v>5987.87</c:v>
                </c:pt>
                <c:pt idx="8491">
                  <c:v>6131.96</c:v>
                </c:pt>
                <c:pt idx="8492">
                  <c:v>6306.22</c:v>
                </c:pt>
                <c:pt idx="8493">
                  <c:v>6581.97</c:v>
                </c:pt>
                <c:pt idx="8494">
                  <c:v>6536.01</c:v>
                </c:pt>
                <c:pt idx="8495">
                  <c:v>6664.63</c:v>
                </c:pt>
                <c:pt idx="8496">
                  <c:v>6526.89</c:v>
                </c:pt>
                <c:pt idx="8497">
                  <c:v>6303.08</c:v>
                </c:pt>
                <c:pt idx="8498">
                  <c:v>6030.71</c:v>
                </c:pt>
                <c:pt idx="8499">
                  <c:v>5859.54</c:v>
                </c:pt>
                <c:pt idx="8500">
                  <c:v>5741.83</c:v>
                </c:pt>
                <c:pt idx="8501">
                  <c:v>5872.93</c:v>
                </c:pt>
                <c:pt idx="8502">
                  <c:v>5994.15</c:v>
                </c:pt>
                <c:pt idx="8503">
                  <c:v>6007.11</c:v>
                </c:pt>
                <c:pt idx="8504">
                  <c:v>6180.1</c:v>
                </c:pt>
                <c:pt idx="8505">
                  <c:v>6397.62</c:v>
                </c:pt>
                <c:pt idx="8506">
                  <c:v>6683.64</c:v>
                </c:pt>
                <c:pt idx="8507">
                  <c:v>6305.96</c:v>
                </c:pt>
                <c:pt idx="8508">
                  <c:v>7007.58</c:v>
                </c:pt>
                <c:pt idx="8509">
                  <c:v>7185.75</c:v>
                </c:pt>
                <c:pt idx="8510">
                  <c:v>6975.47</c:v>
                </c:pt>
                <c:pt idx="8511">
                  <c:v>7786.92</c:v>
                </c:pt>
                <c:pt idx="8542">
                  <c:v>5237.4399999999996</c:v>
                </c:pt>
                <c:pt idx="8543">
                  <c:v>5244.57</c:v>
                </c:pt>
                <c:pt idx="8544">
                  <c:v>5121.5</c:v>
                </c:pt>
                <c:pt idx="8545">
                  <c:v>5265.09</c:v>
                </c:pt>
                <c:pt idx="8546">
                  <c:v>5831.62</c:v>
                </c:pt>
                <c:pt idx="8547">
                  <c:v>6220.44</c:v>
                </c:pt>
                <c:pt idx="8548">
                  <c:v>6265.41</c:v>
                </c:pt>
                <c:pt idx="8549">
                  <c:v>6580.98</c:v>
                </c:pt>
                <c:pt idx="8550">
                  <c:v>6429.54</c:v>
                </c:pt>
                <c:pt idx="8551">
                  <c:v>6385.8</c:v>
                </c:pt>
                <c:pt idx="8552">
                  <c:v>6475.96</c:v>
                </c:pt>
                <c:pt idx="8553">
                  <c:v>6398.27</c:v>
                </c:pt>
                <c:pt idx="8554">
                  <c:v>6629.59</c:v>
                </c:pt>
                <c:pt idx="8555">
                  <c:v>6883.21</c:v>
                </c:pt>
                <c:pt idx="8556">
                  <c:v>7137.41</c:v>
                </c:pt>
                <c:pt idx="8557">
                  <c:v>7498.57</c:v>
                </c:pt>
                <c:pt idx="8558">
                  <c:v>7974.7</c:v>
                </c:pt>
                <c:pt idx="8559">
                  <c:v>8563.09</c:v>
                </c:pt>
                <c:pt idx="8560">
                  <c:v>9248.9599999999991</c:v>
                </c:pt>
                <c:pt idx="8561">
                  <c:v>9246.2999999999993</c:v>
                </c:pt>
                <c:pt idx="8562">
                  <c:v>9915.1</c:v>
                </c:pt>
                <c:pt idx="8563">
                  <c:v>10429.4</c:v>
                </c:pt>
                <c:pt idx="8564">
                  <c:v>10912.6</c:v>
                </c:pt>
                <c:pt idx="8565">
                  <c:v>11400.4</c:v>
                </c:pt>
                <c:pt idx="8596">
                  <c:v>4010.08</c:v>
                </c:pt>
                <c:pt idx="8597">
                  <c:v>3890.93</c:v>
                </c:pt>
                <c:pt idx="8598">
                  <c:v>3812.76</c:v>
                </c:pt>
                <c:pt idx="8599">
                  <c:v>3804.45</c:v>
                </c:pt>
                <c:pt idx="8600">
                  <c:v>3881.87</c:v>
                </c:pt>
                <c:pt idx="8601">
                  <c:v>3972.67</c:v>
                </c:pt>
                <c:pt idx="8602">
                  <c:v>4111.68</c:v>
                </c:pt>
                <c:pt idx="8603">
                  <c:v>4230.03</c:v>
                </c:pt>
                <c:pt idx="8604">
                  <c:v>4114.5</c:v>
                </c:pt>
                <c:pt idx="8605">
                  <c:v>4150.6499999999996</c:v>
                </c:pt>
                <c:pt idx="8606">
                  <c:v>4242.55</c:v>
                </c:pt>
                <c:pt idx="8607">
                  <c:v>4274.7299999999996</c:v>
                </c:pt>
                <c:pt idx="8608">
                  <c:v>4339.95</c:v>
                </c:pt>
                <c:pt idx="8609">
                  <c:v>4464.6099999999997</c:v>
                </c:pt>
                <c:pt idx="8610">
                  <c:v>4671.6400000000003</c:v>
                </c:pt>
                <c:pt idx="8611">
                  <c:v>4804.1499999999996</c:v>
                </c:pt>
                <c:pt idx="8612">
                  <c:v>4966.6000000000004</c:v>
                </c:pt>
                <c:pt idx="8613">
                  <c:v>5205.32</c:v>
                </c:pt>
                <c:pt idx="8614">
                  <c:v>5331.75</c:v>
                </c:pt>
                <c:pt idx="8615">
                  <c:v>5304.05</c:v>
                </c:pt>
                <c:pt idx="8616">
                  <c:v>5613.69</c:v>
                </c:pt>
                <c:pt idx="8617">
                  <c:v>5719.47</c:v>
                </c:pt>
                <c:pt idx="8618">
                  <c:v>6004.78</c:v>
                </c:pt>
                <c:pt idx="8619">
                  <c:v>6324.58</c:v>
                </c:pt>
                <c:pt idx="8650">
                  <c:v>9896.44</c:v>
                </c:pt>
                <c:pt idx="8651">
                  <c:v>9169.57</c:v>
                </c:pt>
                <c:pt idx="8652">
                  <c:v>9371.4</c:v>
                </c:pt>
                <c:pt idx="8653">
                  <c:v>9697.0300000000007</c:v>
                </c:pt>
                <c:pt idx="8654">
                  <c:v>10188.799999999999</c:v>
                </c:pt>
                <c:pt idx="8655">
                  <c:v>10882.3</c:v>
                </c:pt>
                <c:pt idx="8656">
                  <c:v>11552.4</c:v>
                </c:pt>
                <c:pt idx="8657">
                  <c:v>12363</c:v>
                </c:pt>
                <c:pt idx="8658">
                  <c:v>12974.2</c:v>
                </c:pt>
                <c:pt idx="8659">
                  <c:v>13562.3</c:v>
                </c:pt>
                <c:pt idx="8660">
                  <c:v>14288.5</c:v>
                </c:pt>
                <c:pt idx="8661">
                  <c:v>14464.7</c:v>
                </c:pt>
                <c:pt idx="8662">
                  <c:v>14680.3</c:v>
                </c:pt>
                <c:pt idx="8663">
                  <c:v>15258.3</c:v>
                </c:pt>
                <c:pt idx="8664">
                  <c:v>16083.2</c:v>
                </c:pt>
                <c:pt idx="8665">
                  <c:v>16672.3</c:v>
                </c:pt>
                <c:pt idx="8666">
                  <c:v>17721.8</c:v>
                </c:pt>
                <c:pt idx="8667">
                  <c:v>18934.5</c:v>
                </c:pt>
                <c:pt idx="8668">
                  <c:v>19902.5</c:v>
                </c:pt>
                <c:pt idx="8669">
                  <c:v>20245.3</c:v>
                </c:pt>
                <c:pt idx="8670">
                  <c:v>21012.2</c:v>
                </c:pt>
                <c:pt idx="8671">
                  <c:v>21748.2</c:v>
                </c:pt>
                <c:pt idx="8672">
                  <c:v>22161.5</c:v>
                </c:pt>
                <c:pt idx="8673">
                  <c:v>22513.3</c:v>
                </c:pt>
                <c:pt idx="8704">
                  <c:v>19281.400000000001</c:v>
                </c:pt>
                <c:pt idx="8705">
                  <c:v>20170.099999999999</c:v>
                </c:pt>
                <c:pt idx="8706">
                  <c:v>20405.7</c:v>
                </c:pt>
                <c:pt idx="8707">
                  <c:v>19964.3</c:v>
                </c:pt>
                <c:pt idx="8708">
                  <c:v>20102.8</c:v>
                </c:pt>
                <c:pt idx="8709">
                  <c:v>20891.3</c:v>
                </c:pt>
                <c:pt idx="8710">
                  <c:v>21580.6</c:v>
                </c:pt>
                <c:pt idx="8711">
                  <c:v>22431.200000000001</c:v>
                </c:pt>
                <c:pt idx="8712">
                  <c:v>23464.9</c:v>
                </c:pt>
                <c:pt idx="8713">
                  <c:v>24283</c:v>
                </c:pt>
                <c:pt idx="8714">
                  <c:v>25057.1</c:v>
                </c:pt>
                <c:pt idx="8715">
                  <c:v>25372.3</c:v>
                </c:pt>
                <c:pt idx="8716">
                  <c:v>25426.6</c:v>
                </c:pt>
                <c:pt idx="8717">
                  <c:v>25100.6</c:v>
                </c:pt>
                <c:pt idx="8718">
                  <c:v>25431.3</c:v>
                </c:pt>
                <c:pt idx="8719">
                  <c:v>25580.9</c:v>
                </c:pt>
                <c:pt idx="8720">
                  <c:v>25904.7</c:v>
                </c:pt>
                <c:pt idx="8721">
                  <c:v>26465.4</c:v>
                </c:pt>
                <c:pt idx="8722">
                  <c:v>26425</c:v>
                </c:pt>
                <c:pt idx="8723">
                  <c:v>25632</c:v>
                </c:pt>
                <c:pt idx="8724">
                  <c:v>26116.400000000001</c:v>
                </c:pt>
                <c:pt idx="8725">
                  <c:v>25827.8</c:v>
                </c:pt>
                <c:pt idx="8726">
                  <c:v>25094.9</c:v>
                </c:pt>
                <c:pt idx="8727">
                  <c:v>24882.400000000001</c:v>
                </c:pt>
                <c:pt idx="8758">
                  <c:v>23395.8</c:v>
                </c:pt>
                <c:pt idx="8759">
                  <c:v>23764.400000000001</c:v>
                </c:pt>
                <c:pt idx="8760">
                  <c:v>24689.200000000001</c:v>
                </c:pt>
                <c:pt idx="8761">
                  <c:v>25620</c:v>
                </c:pt>
                <c:pt idx="8762">
                  <c:v>26445.3</c:v>
                </c:pt>
                <c:pt idx="8763">
                  <c:v>27393.8</c:v>
                </c:pt>
                <c:pt idx="8764">
                  <c:v>27715.9</c:v>
                </c:pt>
                <c:pt idx="8765">
                  <c:v>28799.9</c:v>
                </c:pt>
                <c:pt idx="8766">
                  <c:v>30176.6</c:v>
                </c:pt>
                <c:pt idx="8767">
                  <c:v>31008.1</c:v>
                </c:pt>
                <c:pt idx="8768">
                  <c:v>32875.1</c:v>
                </c:pt>
                <c:pt idx="8769">
                  <c:v>33296.800000000003</c:v>
                </c:pt>
                <c:pt idx="8770">
                  <c:v>33975.699999999997</c:v>
                </c:pt>
                <c:pt idx="8771">
                  <c:v>34749.300000000003</c:v>
                </c:pt>
                <c:pt idx="8772">
                  <c:v>35432.6</c:v>
                </c:pt>
                <c:pt idx="8773">
                  <c:v>34778.6</c:v>
                </c:pt>
                <c:pt idx="8774">
                  <c:v>34433.9</c:v>
                </c:pt>
                <c:pt idx="8775">
                  <c:v>34233.5</c:v>
                </c:pt>
                <c:pt idx="8776">
                  <c:v>33799.9</c:v>
                </c:pt>
                <c:pt idx="8777">
                  <c:v>33321.199999999997</c:v>
                </c:pt>
                <c:pt idx="8778">
                  <c:v>33354.699999999997</c:v>
                </c:pt>
                <c:pt idx="8779">
                  <c:v>33580.6</c:v>
                </c:pt>
                <c:pt idx="8780">
                  <c:v>34077.800000000003</c:v>
                </c:pt>
                <c:pt idx="8822">
                  <c:v>111582</c:v>
                </c:pt>
                <c:pt idx="8823">
                  <c:v>111881</c:v>
                </c:pt>
                <c:pt idx="8824">
                  <c:v>116448</c:v>
                </c:pt>
                <c:pt idx="8825">
                  <c:v>114946</c:v>
                </c:pt>
                <c:pt idx="8826">
                  <c:v>125596</c:v>
                </c:pt>
                <c:pt idx="8827">
                  <c:v>118438</c:v>
                </c:pt>
                <c:pt idx="8828">
                  <c:v>126818</c:v>
                </c:pt>
                <c:pt idx="8829">
                  <c:v>125626</c:v>
                </c:pt>
                <c:pt idx="8830">
                  <c:v>125340</c:v>
                </c:pt>
                <c:pt idx="8831">
                  <c:v>121938</c:v>
                </c:pt>
                <c:pt idx="8832">
                  <c:v>127236</c:v>
                </c:pt>
                <c:pt idx="8833">
                  <c:v>133734</c:v>
                </c:pt>
                <c:pt idx="8834">
                  <c:v>127819</c:v>
                </c:pt>
                <c:pt idx="8835">
                  <c:v>127562</c:v>
                </c:pt>
                <c:pt idx="8875">
                  <c:v>11286.2</c:v>
                </c:pt>
                <c:pt idx="8876">
                  <c:v>9916.0400000000009</c:v>
                </c:pt>
                <c:pt idx="8877">
                  <c:v>9121.4599999999991</c:v>
                </c:pt>
                <c:pt idx="8878">
                  <c:v>9271.93</c:v>
                </c:pt>
                <c:pt idx="8879">
                  <c:v>9654.07</c:v>
                </c:pt>
                <c:pt idx="8880">
                  <c:v>10366.299999999999</c:v>
                </c:pt>
                <c:pt idx="8881">
                  <c:v>10812.9</c:v>
                </c:pt>
                <c:pt idx="8882">
                  <c:v>10182.299999999999</c:v>
                </c:pt>
                <c:pt idx="8883">
                  <c:v>9714.76</c:v>
                </c:pt>
                <c:pt idx="8884">
                  <c:v>9613.26</c:v>
                </c:pt>
                <c:pt idx="8885">
                  <c:v>9827.85</c:v>
                </c:pt>
                <c:pt idx="8886">
                  <c:v>10532</c:v>
                </c:pt>
                <c:pt idx="8887">
                  <c:v>11266.5</c:v>
                </c:pt>
                <c:pt idx="8888">
                  <c:v>11933</c:v>
                </c:pt>
                <c:pt idx="8889">
                  <c:v>13096.3</c:v>
                </c:pt>
                <c:pt idx="8890">
                  <c:v>13742.5</c:v>
                </c:pt>
                <c:pt idx="8891">
                  <c:v>15029.1</c:v>
                </c:pt>
                <c:pt idx="8892">
                  <c:v>16207.5</c:v>
                </c:pt>
                <c:pt idx="8893">
                  <c:v>17775.5</c:v>
                </c:pt>
                <c:pt idx="8894">
                  <c:v>16705.599999999999</c:v>
                </c:pt>
                <c:pt idx="8895">
                  <c:v>16647.2</c:v>
                </c:pt>
                <c:pt idx="8896">
                  <c:v>17115.5</c:v>
                </c:pt>
                <c:pt idx="8897">
                  <c:v>17236.599999999999</c:v>
                </c:pt>
                <c:pt idx="8898">
                  <c:v>17941</c:v>
                </c:pt>
                <c:pt idx="8929">
                  <c:v>19349.3</c:v>
                </c:pt>
                <c:pt idx="8930">
                  <c:v>18331.7</c:v>
                </c:pt>
                <c:pt idx="8931">
                  <c:v>15661</c:v>
                </c:pt>
                <c:pt idx="8932">
                  <c:v>14319.7</c:v>
                </c:pt>
                <c:pt idx="8933">
                  <c:v>12535.3</c:v>
                </c:pt>
                <c:pt idx="8934">
                  <c:v>12031.7</c:v>
                </c:pt>
                <c:pt idx="8935">
                  <c:v>11597.1</c:v>
                </c:pt>
                <c:pt idx="8936">
                  <c:v>11778.9</c:v>
                </c:pt>
                <c:pt idx="8937">
                  <c:v>11173.1</c:v>
                </c:pt>
                <c:pt idx="8938">
                  <c:v>11925</c:v>
                </c:pt>
                <c:pt idx="8939">
                  <c:v>13172.8</c:v>
                </c:pt>
                <c:pt idx="8940">
                  <c:v>13902.4</c:v>
                </c:pt>
                <c:pt idx="8941">
                  <c:v>14618.8</c:v>
                </c:pt>
                <c:pt idx="8942">
                  <c:v>15765.6</c:v>
                </c:pt>
                <c:pt idx="8943">
                  <c:v>16996.400000000001</c:v>
                </c:pt>
                <c:pt idx="8944">
                  <c:v>18169.5</c:v>
                </c:pt>
                <c:pt idx="8945">
                  <c:v>19737.3</c:v>
                </c:pt>
                <c:pt idx="8946">
                  <c:v>21478.1</c:v>
                </c:pt>
                <c:pt idx="8947">
                  <c:v>22630.5</c:v>
                </c:pt>
                <c:pt idx="8948">
                  <c:v>20867.3</c:v>
                </c:pt>
                <c:pt idx="8949">
                  <c:v>21734.2</c:v>
                </c:pt>
                <c:pt idx="8950">
                  <c:v>22570.5</c:v>
                </c:pt>
                <c:pt idx="8951">
                  <c:v>23309.8</c:v>
                </c:pt>
                <c:pt idx="8952">
                  <c:v>23564.2</c:v>
                </c:pt>
                <c:pt idx="8983">
                  <c:v>855.67499999999995</c:v>
                </c:pt>
                <c:pt idx="8984">
                  <c:v>862.99199999999996</c:v>
                </c:pt>
                <c:pt idx="8985">
                  <c:v>973.49900000000002</c:v>
                </c:pt>
                <c:pt idx="8986">
                  <c:v>965.17200000000003</c:v>
                </c:pt>
                <c:pt idx="8987">
                  <c:v>508.50799999999998</c:v>
                </c:pt>
                <c:pt idx="8988">
                  <c:v>695.47199999999998</c:v>
                </c:pt>
                <c:pt idx="8989">
                  <c:v>748.97400000000005</c:v>
                </c:pt>
                <c:pt idx="8990">
                  <c:v>781.404</c:v>
                </c:pt>
                <c:pt idx="8991">
                  <c:v>767.69200000000001</c:v>
                </c:pt>
                <c:pt idx="8992">
                  <c:v>754.02300000000002</c:v>
                </c:pt>
                <c:pt idx="8993">
                  <c:v>763.96600000000001</c:v>
                </c:pt>
                <c:pt idx="8994">
                  <c:v>795.65700000000004</c:v>
                </c:pt>
                <c:pt idx="8995">
                  <c:v>880.29100000000005</c:v>
                </c:pt>
                <c:pt idx="8996">
                  <c:v>879.5</c:v>
                </c:pt>
                <c:pt idx="8997">
                  <c:v>927.56200000000001</c:v>
                </c:pt>
                <c:pt idx="8998">
                  <c:v>992.505</c:v>
                </c:pt>
                <c:pt idx="8999">
                  <c:v>1051.56</c:v>
                </c:pt>
                <c:pt idx="9000">
                  <c:v>1101.29</c:v>
                </c:pt>
                <c:pt idx="9001">
                  <c:v>1189.2</c:v>
                </c:pt>
                <c:pt idx="9002">
                  <c:v>1226.68</c:v>
                </c:pt>
                <c:pt idx="9003">
                  <c:v>1266.5899999999999</c:v>
                </c:pt>
                <c:pt idx="9004">
                  <c:v>1323.52</c:v>
                </c:pt>
                <c:pt idx="9005">
                  <c:v>1381.36</c:v>
                </c:pt>
                <c:pt idx="9006">
                  <c:v>1405.52</c:v>
                </c:pt>
                <c:pt idx="9125">
                  <c:v>3254.88</c:v>
                </c:pt>
                <c:pt idx="9126">
                  <c:v>3156.6</c:v>
                </c:pt>
                <c:pt idx="9127">
                  <c:v>3121.84</c:v>
                </c:pt>
                <c:pt idx="9128">
                  <c:v>3218</c:v>
                </c:pt>
                <c:pt idx="9129">
                  <c:v>3106.84</c:v>
                </c:pt>
                <c:pt idx="9130">
                  <c:v>3283.85</c:v>
                </c:pt>
                <c:pt idx="9131">
                  <c:v>3499.74</c:v>
                </c:pt>
                <c:pt idx="9132">
                  <c:v>3509.11</c:v>
                </c:pt>
                <c:pt idx="9133">
                  <c:v>3576.77</c:v>
                </c:pt>
                <c:pt idx="9134">
                  <c:v>3641.97</c:v>
                </c:pt>
                <c:pt idx="9135">
                  <c:v>3878.73</c:v>
                </c:pt>
                <c:pt idx="9136">
                  <c:v>4131.24</c:v>
                </c:pt>
                <c:pt idx="9137">
                  <c:v>4288.32</c:v>
                </c:pt>
                <c:pt idx="9138">
                  <c:v>4465.18</c:v>
                </c:pt>
                <c:pt idx="9139">
                  <c:v>4649.92</c:v>
                </c:pt>
                <c:pt idx="9140">
                  <c:v>4812.17</c:v>
                </c:pt>
                <c:pt idx="9141">
                  <c:v>4876.78</c:v>
                </c:pt>
                <c:pt idx="9142">
                  <c:v>4932.7700000000004</c:v>
                </c:pt>
                <c:pt idx="9143">
                  <c:v>5117.91</c:v>
                </c:pt>
                <c:pt idx="9144">
                  <c:v>4822.46</c:v>
                </c:pt>
                <c:pt idx="9145">
                  <c:v>4813.62</c:v>
                </c:pt>
                <c:pt idx="9146">
                  <c:v>4846.3</c:v>
                </c:pt>
                <c:pt idx="9147">
                  <c:v>4950.2</c:v>
                </c:pt>
                <c:pt idx="9148">
                  <c:v>4892.8100000000004</c:v>
                </c:pt>
                <c:pt idx="9243">
                  <c:v>2156.6</c:v>
                </c:pt>
                <c:pt idx="9244">
                  <c:v>2188.4299999999998</c:v>
                </c:pt>
                <c:pt idx="9245">
                  <c:v>2190.81</c:v>
                </c:pt>
                <c:pt idx="9246">
                  <c:v>2290.67</c:v>
                </c:pt>
                <c:pt idx="9247">
                  <c:v>2341.08</c:v>
                </c:pt>
                <c:pt idx="9248">
                  <c:v>2321.23</c:v>
                </c:pt>
                <c:pt idx="9249">
                  <c:v>2545.6999999999998</c:v>
                </c:pt>
                <c:pt idx="9250">
                  <c:v>2523.66</c:v>
                </c:pt>
                <c:pt idx="9251">
                  <c:v>2673.11</c:v>
                </c:pt>
                <c:pt idx="9252">
                  <c:v>2700.6</c:v>
                </c:pt>
                <c:pt idx="9253">
                  <c:v>2743.45</c:v>
                </c:pt>
                <c:pt idx="9254">
                  <c:v>2801.28</c:v>
                </c:pt>
                <c:pt idx="9255">
                  <c:v>2837.11</c:v>
                </c:pt>
                <c:pt idx="9256">
                  <c:v>2875.76</c:v>
                </c:pt>
                <c:pt idx="9287">
                  <c:v>35239</c:v>
                </c:pt>
                <c:pt idx="9288">
                  <c:v>37221</c:v>
                </c:pt>
                <c:pt idx="9289">
                  <c:v>37762.400000000001</c:v>
                </c:pt>
                <c:pt idx="9290">
                  <c:v>36720.400000000001</c:v>
                </c:pt>
                <c:pt idx="9291">
                  <c:v>36073.300000000003</c:v>
                </c:pt>
                <c:pt idx="9292">
                  <c:v>35424.800000000003</c:v>
                </c:pt>
                <c:pt idx="9293">
                  <c:v>36077.5</c:v>
                </c:pt>
                <c:pt idx="9294">
                  <c:v>36600.199999999997</c:v>
                </c:pt>
                <c:pt idx="9295">
                  <c:v>37204.1</c:v>
                </c:pt>
                <c:pt idx="9296">
                  <c:v>36290.1</c:v>
                </c:pt>
                <c:pt idx="9297">
                  <c:v>37065.699999999997</c:v>
                </c:pt>
                <c:pt idx="9298">
                  <c:v>35936</c:v>
                </c:pt>
                <c:pt idx="9299">
                  <c:v>34442.800000000003</c:v>
                </c:pt>
                <c:pt idx="9300">
                  <c:v>35620.9</c:v>
                </c:pt>
                <c:pt idx="9301">
                  <c:v>37089.800000000003</c:v>
                </c:pt>
                <c:pt idx="9302">
                  <c:v>38410.1</c:v>
                </c:pt>
                <c:pt idx="9303">
                  <c:v>39462.300000000003</c:v>
                </c:pt>
                <c:pt idx="9304">
                  <c:v>40949.5</c:v>
                </c:pt>
                <c:pt idx="9305">
                  <c:v>43641.4</c:v>
                </c:pt>
                <c:pt idx="9306">
                  <c:v>43726.5</c:v>
                </c:pt>
                <c:pt idx="9307">
                  <c:v>46181.1</c:v>
                </c:pt>
                <c:pt idx="9308">
                  <c:v>49229.8</c:v>
                </c:pt>
                <c:pt idx="9309">
                  <c:v>51122.2</c:v>
                </c:pt>
                <c:pt idx="9310">
                  <c:v>52068</c:v>
                </c:pt>
                <c:pt idx="9341">
                  <c:v>1856.48</c:v>
                </c:pt>
                <c:pt idx="9342">
                  <c:v>1846.07</c:v>
                </c:pt>
                <c:pt idx="9343">
                  <c:v>1812.56</c:v>
                </c:pt>
                <c:pt idx="9344">
                  <c:v>1781.82</c:v>
                </c:pt>
                <c:pt idx="9345">
                  <c:v>1730.81</c:v>
                </c:pt>
                <c:pt idx="9346">
                  <c:v>1774.29</c:v>
                </c:pt>
                <c:pt idx="9347">
                  <c:v>1763.68</c:v>
                </c:pt>
                <c:pt idx="9348">
                  <c:v>1774.37</c:v>
                </c:pt>
                <c:pt idx="9349">
                  <c:v>1834.25</c:v>
                </c:pt>
                <c:pt idx="9350">
                  <c:v>1903.87</c:v>
                </c:pt>
                <c:pt idx="9351">
                  <c:v>1916.34</c:v>
                </c:pt>
                <c:pt idx="9352">
                  <c:v>1953.14</c:v>
                </c:pt>
                <c:pt idx="9353">
                  <c:v>1914.66</c:v>
                </c:pt>
                <c:pt idx="9354">
                  <c:v>1988.37</c:v>
                </c:pt>
                <c:pt idx="9355">
                  <c:v>2048.67</c:v>
                </c:pt>
                <c:pt idx="9356">
                  <c:v>2105.64</c:v>
                </c:pt>
                <c:pt idx="9357">
                  <c:v>2099.33</c:v>
                </c:pt>
                <c:pt idx="9358">
                  <c:v>2143.42</c:v>
                </c:pt>
                <c:pt idx="9359">
                  <c:v>2161.73</c:v>
                </c:pt>
                <c:pt idx="9360">
                  <c:v>2152.89</c:v>
                </c:pt>
                <c:pt idx="9361">
                  <c:v>2181.69</c:v>
                </c:pt>
                <c:pt idx="9362">
                  <c:v>2163.2800000000002</c:v>
                </c:pt>
                <c:pt idx="9363">
                  <c:v>2173.52</c:v>
                </c:pt>
                <c:pt idx="9364">
                  <c:v>2196.34</c:v>
                </c:pt>
                <c:pt idx="9395">
                  <c:v>14046.1</c:v>
                </c:pt>
                <c:pt idx="9396">
                  <c:v>12656</c:v>
                </c:pt>
                <c:pt idx="9397">
                  <c:v>9157.2999999999993</c:v>
                </c:pt>
                <c:pt idx="9398">
                  <c:v>6319.84</c:v>
                </c:pt>
                <c:pt idx="9399">
                  <c:v>6448.24</c:v>
                </c:pt>
                <c:pt idx="9400">
                  <c:v>6837.74</c:v>
                </c:pt>
                <c:pt idx="9401">
                  <c:v>7399.88</c:v>
                </c:pt>
                <c:pt idx="9402">
                  <c:v>8210.3700000000008</c:v>
                </c:pt>
                <c:pt idx="9403">
                  <c:v>8357.2999999999993</c:v>
                </c:pt>
                <c:pt idx="9404">
                  <c:v>7448.19</c:v>
                </c:pt>
                <c:pt idx="9405">
                  <c:v>7870.99</c:v>
                </c:pt>
                <c:pt idx="9406">
                  <c:v>8302.42</c:v>
                </c:pt>
                <c:pt idx="9407">
                  <c:v>8648.6200000000008</c:v>
                </c:pt>
                <c:pt idx="9408">
                  <c:v>8903.01</c:v>
                </c:pt>
                <c:pt idx="9409">
                  <c:v>9753.7199999999993</c:v>
                </c:pt>
                <c:pt idx="9410">
                  <c:v>10311.299999999999</c:v>
                </c:pt>
                <c:pt idx="9411">
                  <c:v>10724.7</c:v>
                </c:pt>
                <c:pt idx="9412">
                  <c:v>11349.7</c:v>
                </c:pt>
                <c:pt idx="9413">
                  <c:v>11831.3</c:v>
                </c:pt>
                <c:pt idx="9414">
                  <c:v>11462.3</c:v>
                </c:pt>
                <c:pt idx="9415">
                  <c:v>11624.4</c:v>
                </c:pt>
                <c:pt idx="9416">
                  <c:v>11900.1</c:v>
                </c:pt>
                <c:pt idx="9417">
                  <c:v>11775.9</c:v>
                </c:pt>
                <c:pt idx="9418">
                  <c:v>12124.2</c:v>
                </c:pt>
                <c:pt idx="9493">
                  <c:v>14081.5</c:v>
                </c:pt>
                <c:pt idx="9494">
                  <c:v>14315.8</c:v>
                </c:pt>
                <c:pt idx="9495">
                  <c:v>15149.5</c:v>
                </c:pt>
                <c:pt idx="9496">
                  <c:v>15853.3</c:v>
                </c:pt>
                <c:pt idx="9497">
                  <c:v>15468.5</c:v>
                </c:pt>
                <c:pt idx="9498">
                  <c:v>15091</c:v>
                </c:pt>
                <c:pt idx="9499">
                  <c:v>15569.8</c:v>
                </c:pt>
                <c:pt idx="9500">
                  <c:v>17230.8</c:v>
                </c:pt>
                <c:pt idx="9501">
                  <c:v>18315.5</c:v>
                </c:pt>
                <c:pt idx="9502">
                  <c:v>18304.2</c:v>
                </c:pt>
                <c:pt idx="9503">
                  <c:v>18904.099999999999</c:v>
                </c:pt>
                <c:pt idx="9504">
                  <c:v>18458.599999999999</c:v>
                </c:pt>
                <c:pt idx="9505">
                  <c:v>18140.3</c:v>
                </c:pt>
                <c:pt idx="9506">
                  <c:v>17177.400000000001</c:v>
                </c:pt>
                <c:pt idx="9507">
                  <c:v>16812.599999999999</c:v>
                </c:pt>
                <c:pt idx="9508">
                  <c:v>18238.3</c:v>
                </c:pt>
                <c:pt idx="9509">
                  <c:v>19552.900000000001</c:v>
                </c:pt>
                <c:pt idx="9510">
                  <c:v>21479.9</c:v>
                </c:pt>
                <c:pt idx="9511">
                  <c:v>20555.3</c:v>
                </c:pt>
                <c:pt idx="9512">
                  <c:v>20248</c:v>
                </c:pt>
                <c:pt idx="9513">
                  <c:v>20801.599999999999</c:v>
                </c:pt>
                <c:pt idx="9514">
                  <c:v>22424.7</c:v>
                </c:pt>
                <c:pt idx="9515">
                  <c:v>22849.4</c:v>
                </c:pt>
                <c:pt idx="9516">
                  <c:v>23418.400000000001</c:v>
                </c:pt>
                <c:pt idx="9547">
                  <c:v>1330.38</c:v>
                </c:pt>
                <c:pt idx="9548">
                  <c:v>1358.11</c:v>
                </c:pt>
                <c:pt idx="9549">
                  <c:v>1105.77</c:v>
                </c:pt>
                <c:pt idx="9550">
                  <c:v>1132.28</c:v>
                </c:pt>
                <c:pt idx="9551">
                  <c:v>1121.44</c:v>
                </c:pt>
                <c:pt idx="9552">
                  <c:v>1038.1500000000001</c:v>
                </c:pt>
                <c:pt idx="9553">
                  <c:v>1058.3499999999999</c:v>
                </c:pt>
                <c:pt idx="9554">
                  <c:v>993.96799999999996</c:v>
                </c:pt>
                <c:pt idx="9555">
                  <c:v>1003.14</c:v>
                </c:pt>
                <c:pt idx="9556">
                  <c:v>966.55700000000002</c:v>
                </c:pt>
                <c:pt idx="9557">
                  <c:v>1003.64</c:v>
                </c:pt>
                <c:pt idx="9558">
                  <c:v>898.15</c:v>
                </c:pt>
                <c:pt idx="9559">
                  <c:v>1084.26</c:v>
                </c:pt>
                <c:pt idx="9560">
                  <c:v>1130.7</c:v>
                </c:pt>
                <c:pt idx="9561">
                  <c:v>1150.67</c:v>
                </c:pt>
                <c:pt idx="9562">
                  <c:v>1155.56</c:v>
                </c:pt>
                <c:pt idx="9563">
                  <c:v>1183.69</c:v>
                </c:pt>
                <c:pt idx="9564">
                  <c:v>1246.99</c:v>
                </c:pt>
                <c:pt idx="9565">
                  <c:v>1285.82</c:v>
                </c:pt>
                <c:pt idx="9566">
                  <c:v>1301.94</c:v>
                </c:pt>
                <c:pt idx="9567">
                  <c:v>1346.34</c:v>
                </c:pt>
                <c:pt idx="9568">
                  <c:v>1399.9</c:v>
                </c:pt>
                <c:pt idx="9569">
                  <c:v>1582.46</c:v>
                </c:pt>
                <c:pt idx="9570">
                  <c:v>1865.18</c:v>
                </c:pt>
                <c:pt idx="9601">
                  <c:v>34202.199999999997</c:v>
                </c:pt>
                <c:pt idx="9602">
                  <c:v>35465.1</c:v>
                </c:pt>
                <c:pt idx="9603">
                  <c:v>36854.9</c:v>
                </c:pt>
                <c:pt idx="9604">
                  <c:v>40079.699999999997</c:v>
                </c:pt>
                <c:pt idx="9605">
                  <c:v>43086.8</c:v>
                </c:pt>
                <c:pt idx="9606">
                  <c:v>44734.6</c:v>
                </c:pt>
                <c:pt idx="9607">
                  <c:v>46188</c:v>
                </c:pt>
                <c:pt idx="9608">
                  <c:v>48366.5</c:v>
                </c:pt>
                <c:pt idx="9609">
                  <c:v>45710.400000000001</c:v>
                </c:pt>
                <c:pt idx="9610">
                  <c:v>48110.6</c:v>
                </c:pt>
                <c:pt idx="9611">
                  <c:v>51491.199999999997</c:v>
                </c:pt>
                <c:pt idx="9612">
                  <c:v>49643.9</c:v>
                </c:pt>
                <c:pt idx="9613">
                  <c:v>51263.9</c:v>
                </c:pt>
                <c:pt idx="9614">
                  <c:v>54333.9</c:v>
                </c:pt>
                <c:pt idx="9615">
                  <c:v>58781</c:v>
                </c:pt>
                <c:pt idx="9616">
                  <c:v>61715.3</c:v>
                </c:pt>
                <c:pt idx="9617">
                  <c:v>65113.599999999999</c:v>
                </c:pt>
                <c:pt idx="9618">
                  <c:v>68148</c:v>
                </c:pt>
                <c:pt idx="9619">
                  <c:v>65771.399999999994</c:v>
                </c:pt>
                <c:pt idx="9620">
                  <c:v>63432</c:v>
                </c:pt>
                <c:pt idx="9621">
                  <c:v>71816.3</c:v>
                </c:pt>
                <c:pt idx="9622">
                  <c:v>74594</c:v>
                </c:pt>
                <c:pt idx="9623">
                  <c:v>74609.2</c:v>
                </c:pt>
                <c:pt idx="9624">
                  <c:v>76236.800000000003</c:v>
                </c:pt>
                <c:pt idx="9699">
                  <c:v>15300</c:v>
                </c:pt>
                <c:pt idx="9700">
                  <c:v>13060.1</c:v>
                </c:pt>
                <c:pt idx="9701">
                  <c:v>12178.3</c:v>
                </c:pt>
                <c:pt idx="9702">
                  <c:v>11683</c:v>
                </c:pt>
                <c:pt idx="9703">
                  <c:v>12359.2</c:v>
                </c:pt>
                <c:pt idx="9704">
                  <c:v>13043.2</c:v>
                </c:pt>
                <c:pt idx="9705">
                  <c:v>13919.1</c:v>
                </c:pt>
                <c:pt idx="9706">
                  <c:v>14510.5</c:v>
                </c:pt>
                <c:pt idx="9707">
                  <c:v>15123</c:v>
                </c:pt>
                <c:pt idx="9708">
                  <c:v>15113.3</c:v>
                </c:pt>
                <c:pt idx="9709">
                  <c:v>15340.8</c:v>
                </c:pt>
                <c:pt idx="9710">
                  <c:v>15904.1</c:v>
                </c:pt>
                <c:pt idx="9711">
                  <c:v>16639</c:v>
                </c:pt>
                <c:pt idx="9712">
                  <c:v>17445</c:v>
                </c:pt>
                <c:pt idx="9713">
                  <c:v>18331</c:v>
                </c:pt>
                <c:pt idx="9714">
                  <c:v>19549.099999999999</c:v>
                </c:pt>
                <c:pt idx="9715">
                  <c:v>21179.599999999999</c:v>
                </c:pt>
                <c:pt idx="9716">
                  <c:v>23395.3</c:v>
                </c:pt>
                <c:pt idx="9717">
                  <c:v>24719.4</c:v>
                </c:pt>
                <c:pt idx="9718">
                  <c:v>23469.1</c:v>
                </c:pt>
                <c:pt idx="9719">
                  <c:v>24428</c:v>
                </c:pt>
                <c:pt idx="9720">
                  <c:v>25128.400000000001</c:v>
                </c:pt>
                <c:pt idx="9721">
                  <c:v>25537.200000000001</c:v>
                </c:pt>
                <c:pt idx="9753">
                  <c:v>18402.400000000001</c:v>
                </c:pt>
                <c:pt idx="9754">
                  <c:v>16753.900000000001</c:v>
                </c:pt>
                <c:pt idx="9755">
                  <c:v>15861.8</c:v>
                </c:pt>
                <c:pt idx="9756">
                  <c:v>16351.8</c:v>
                </c:pt>
                <c:pt idx="9757">
                  <c:v>17242.8</c:v>
                </c:pt>
                <c:pt idx="9758">
                  <c:v>17867.099999999999</c:v>
                </c:pt>
                <c:pt idx="9759">
                  <c:v>18530.400000000001</c:v>
                </c:pt>
                <c:pt idx="9760">
                  <c:v>19475.2</c:v>
                </c:pt>
                <c:pt idx="9761">
                  <c:v>20203.7</c:v>
                </c:pt>
                <c:pt idx="9762">
                  <c:v>21264.5</c:v>
                </c:pt>
                <c:pt idx="9763">
                  <c:v>22106</c:v>
                </c:pt>
                <c:pt idx="9764">
                  <c:v>22720</c:v>
                </c:pt>
                <c:pt idx="9765">
                  <c:v>23560.3</c:v>
                </c:pt>
                <c:pt idx="9766">
                  <c:v>24236</c:v>
                </c:pt>
                <c:pt idx="9767">
                  <c:v>25286.6</c:v>
                </c:pt>
                <c:pt idx="9768">
                  <c:v>26254.400000000001</c:v>
                </c:pt>
                <c:pt idx="9769">
                  <c:v>27701.599999999999</c:v>
                </c:pt>
                <c:pt idx="9770">
                  <c:v>29439.7</c:v>
                </c:pt>
                <c:pt idx="9771">
                  <c:v>30448.2</c:v>
                </c:pt>
                <c:pt idx="9772">
                  <c:v>27757.9</c:v>
                </c:pt>
                <c:pt idx="9773">
                  <c:v>28018.400000000001</c:v>
                </c:pt>
                <c:pt idx="9774">
                  <c:v>28155.9</c:v>
                </c:pt>
                <c:pt idx="9775">
                  <c:v>27394.400000000001</c:v>
                </c:pt>
                <c:pt idx="9807">
                  <c:v>1776.28</c:v>
                </c:pt>
                <c:pt idx="9808">
                  <c:v>1830.59</c:v>
                </c:pt>
                <c:pt idx="9809">
                  <c:v>2005.27</c:v>
                </c:pt>
                <c:pt idx="9810">
                  <c:v>2026.62</c:v>
                </c:pt>
                <c:pt idx="9811">
                  <c:v>2151.11</c:v>
                </c:pt>
                <c:pt idx="9812">
                  <c:v>2263.29</c:v>
                </c:pt>
                <c:pt idx="9813">
                  <c:v>2236.11</c:v>
                </c:pt>
                <c:pt idx="9814">
                  <c:v>2143.4499999999998</c:v>
                </c:pt>
                <c:pt idx="9815">
                  <c:v>2122.2800000000002</c:v>
                </c:pt>
                <c:pt idx="9816">
                  <c:v>2055.0500000000002</c:v>
                </c:pt>
                <c:pt idx="9817">
                  <c:v>1714.79</c:v>
                </c:pt>
                <c:pt idx="9818">
                  <c:v>1536.27</c:v>
                </c:pt>
                <c:pt idx="9819">
                  <c:v>1454.28</c:v>
                </c:pt>
                <c:pt idx="9820">
                  <c:v>1509.06</c:v>
                </c:pt>
                <c:pt idx="9821">
                  <c:v>1543.24</c:v>
                </c:pt>
                <c:pt idx="9822">
                  <c:v>1587.11</c:v>
                </c:pt>
                <c:pt idx="9823">
                  <c:v>1656.97</c:v>
                </c:pt>
                <c:pt idx="9824">
                  <c:v>1737.06</c:v>
                </c:pt>
                <c:pt idx="9825">
                  <c:v>1818.21</c:v>
                </c:pt>
                <c:pt idx="9826">
                  <c:v>1693.82</c:v>
                </c:pt>
                <c:pt idx="9827">
                  <c:v>1786.42</c:v>
                </c:pt>
                <c:pt idx="9828">
                  <c:v>1935.18</c:v>
                </c:pt>
                <c:pt idx="9829">
                  <c:v>1986.37</c:v>
                </c:pt>
                <c:pt idx="9830">
                  <c:v>2002.59</c:v>
                </c:pt>
                <c:pt idx="9915">
                  <c:v>9934.7900000000009</c:v>
                </c:pt>
                <c:pt idx="9916">
                  <c:v>9633</c:v>
                </c:pt>
                <c:pt idx="9917">
                  <c:v>9232.4699999999993</c:v>
                </c:pt>
                <c:pt idx="9918">
                  <c:v>9151.06</c:v>
                </c:pt>
                <c:pt idx="9919">
                  <c:v>9247.2800000000007</c:v>
                </c:pt>
                <c:pt idx="9920">
                  <c:v>9331.43</c:v>
                </c:pt>
                <c:pt idx="9921">
                  <c:v>9519.1200000000008</c:v>
                </c:pt>
                <c:pt idx="9922">
                  <c:v>9550.0300000000007</c:v>
                </c:pt>
                <c:pt idx="9923">
                  <c:v>9376.3799999999992</c:v>
                </c:pt>
                <c:pt idx="9924">
                  <c:v>9368.57</c:v>
                </c:pt>
                <c:pt idx="9925">
                  <c:v>9519.06</c:v>
                </c:pt>
                <c:pt idx="9926">
                  <c:v>9581.34</c:v>
                </c:pt>
                <c:pt idx="9927">
                  <c:v>9737.84</c:v>
                </c:pt>
                <c:pt idx="9928">
                  <c:v>9895.2999999999993</c:v>
                </c:pt>
                <c:pt idx="9929">
                  <c:v>10211.700000000001</c:v>
                </c:pt>
                <c:pt idx="9930">
                  <c:v>10610.7</c:v>
                </c:pt>
                <c:pt idx="9931">
                  <c:v>11059</c:v>
                </c:pt>
                <c:pt idx="9932">
                  <c:v>11519.6</c:v>
                </c:pt>
                <c:pt idx="9933">
                  <c:v>11780.1</c:v>
                </c:pt>
                <c:pt idx="9934">
                  <c:v>11447.4</c:v>
                </c:pt>
                <c:pt idx="9935">
                  <c:v>11650.8</c:v>
                </c:pt>
                <c:pt idx="9936">
                  <c:v>11910.2</c:v>
                </c:pt>
                <c:pt idx="9937">
                  <c:v>12041.6</c:v>
                </c:pt>
                <c:pt idx="9938">
                  <c:v>12105.5</c:v>
                </c:pt>
                <c:pt idx="9987">
                  <c:v>3887.82</c:v>
                </c:pt>
                <c:pt idx="9988">
                  <c:v>3984.82</c:v>
                </c:pt>
                <c:pt idx="9989">
                  <c:v>3935.52</c:v>
                </c:pt>
                <c:pt idx="9990">
                  <c:v>3867.79</c:v>
                </c:pt>
                <c:pt idx="9991">
                  <c:v>1890.13</c:v>
                </c:pt>
                <c:pt idx="9992">
                  <c:v>2255.8200000000002</c:v>
                </c:pt>
                <c:pt idx="10023">
                  <c:v>23643.200000000001</c:v>
                </c:pt>
                <c:pt idx="10024">
                  <c:v>24190</c:v>
                </c:pt>
                <c:pt idx="10025">
                  <c:v>24334.400000000001</c:v>
                </c:pt>
                <c:pt idx="10026">
                  <c:v>24008.6</c:v>
                </c:pt>
                <c:pt idx="10027">
                  <c:v>24514.7</c:v>
                </c:pt>
                <c:pt idx="10028">
                  <c:v>25131.8</c:v>
                </c:pt>
                <c:pt idx="10029">
                  <c:v>25688.3</c:v>
                </c:pt>
                <c:pt idx="10030">
                  <c:v>26614.6</c:v>
                </c:pt>
                <c:pt idx="10031">
                  <c:v>27706.6</c:v>
                </c:pt>
                <c:pt idx="10032">
                  <c:v>28868.9</c:v>
                </c:pt>
                <c:pt idx="10033">
                  <c:v>30072.3</c:v>
                </c:pt>
                <c:pt idx="10034">
                  <c:v>30798.9</c:v>
                </c:pt>
                <c:pt idx="10035">
                  <c:v>31117.8</c:v>
                </c:pt>
                <c:pt idx="10036">
                  <c:v>31504.2</c:v>
                </c:pt>
                <c:pt idx="10037">
                  <c:v>31974.5</c:v>
                </c:pt>
                <c:pt idx="10038">
                  <c:v>32565.599999999999</c:v>
                </c:pt>
                <c:pt idx="10039">
                  <c:v>33324.9</c:v>
                </c:pt>
                <c:pt idx="10040">
                  <c:v>33851.9</c:v>
                </c:pt>
                <c:pt idx="10041">
                  <c:v>33613.199999999997</c:v>
                </c:pt>
                <c:pt idx="10042">
                  <c:v>32040</c:v>
                </c:pt>
                <c:pt idx="10043">
                  <c:v>31828.6</c:v>
                </c:pt>
                <c:pt idx="10044">
                  <c:v>31731.7</c:v>
                </c:pt>
                <c:pt idx="10045">
                  <c:v>31198.400000000001</c:v>
                </c:pt>
                <c:pt idx="10046">
                  <c:v>30892.2</c:v>
                </c:pt>
                <c:pt idx="10077">
                  <c:v>3339.63</c:v>
                </c:pt>
                <c:pt idx="10078">
                  <c:v>3442.28</c:v>
                </c:pt>
                <c:pt idx="10079">
                  <c:v>3560.95</c:v>
                </c:pt>
                <c:pt idx="10080">
                  <c:v>3759.19</c:v>
                </c:pt>
                <c:pt idx="10081">
                  <c:v>3915.34</c:v>
                </c:pt>
                <c:pt idx="10082">
                  <c:v>4074.89</c:v>
                </c:pt>
                <c:pt idx="10083">
                  <c:v>4183.6000000000004</c:v>
                </c:pt>
                <c:pt idx="10084">
                  <c:v>4395.95</c:v>
                </c:pt>
                <c:pt idx="10085">
                  <c:v>4549.57</c:v>
                </c:pt>
                <c:pt idx="10086">
                  <c:v>4677.49</c:v>
                </c:pt>
                <c:pt idx="10087">
                  <c:v>4946.2</c:v>
                </c:pt>
                <c:pt idx="10088">
                  <c:v>4948.78</c:v>
                </c:pt>
                <c:pt idx="10089">
                  <c:v>5111.2700000000004</c:v>
                </c:pt>
                <c:pt idx="10090">
                  <c:v>5343.72</c:v>
                </c:pt>
                <c:pt idx="10091">
                  <c:v>5558.73</c:v>
                </c:pt>
                <c:pt idx="10092">
                  <c:v>5842.86</c:v>
                </c:pt>
                <c:pt idx="10093">
                  <c:v>6223.11</c:v>
                </c:pt>
                <c:pt idx="10094">
                  <c:v>6586.06</c:v>
                </c:pt>
                <c:pt idx="10095">
                  <c:v>6916.49</c:v>
                </c:pt>
                <c:pt idx="10096">
                  <c:v>7079.67</c:v>
                </c:pt>
                <c:pt idx="10097">
                  <c:v>7572.01</c:v>
                </c:pt>
                <c:pt idx="10098">
                  <c:v>8111.55</c:v>
                </c:pt>
                <c:pt idx="10099">
                  <c:v>8855.5</c:v>
                </c:pt>
                <c:pt idx="10100">
                  <c:v>9425.74</c:v>
                </c:pt>
                <c:pt idx="10131">
                  <c:v>14255.8</c:v>
                </c:pt>
                <c:pt idx="10132">
                  <c:v>14250.4</c:v>
                </c:pt>
                <c:pt idx="10133">
                  <c:v>14597.1</c:v>
                </c:pt>
                <c:pt idx="10134">
                  <c:v>15391.8</c:v>
                </c:pt>
                <c:pt idx="10135">
                  <c:v>15976.2</c:v>
                </c:pt>
                <c:pt idx="10136">
                  <c:v>16359.4</c:v>
                </c:pt>
                <c:pt idx="10137">
                  <c:v>17227.8</c:v>
                </c:pt>
                <c:pt idx="10138">
                  <c:v>18187.099999999999</c:v>
                </c:pt>
                <c:pt idx="10139">
                  <c:v>18185.400000000001</c:v>
                </c:pt>
                <c:pt idx="10140">
                  <c:v>18900.099999999999</c:v>
                </c:pt>
                <c:pt idx="10141">
                  <c:v>18772.400000000001</c:v>
                </c:pt>
                <c:pt idx="10142">
                  <c:v>19469</c:v>
                </c:pt>
                <c:pt idx="10143">
                  <c:v>19537</c:v>
                </c:pt>
                <c:pt idx="10144">
                  <c:v>18953.099999999999</c:v>
                </c:pt>
                <c:pt idx="10145">
                  <c:v>19476</c:v>
                </c:pt>
                <c:pt idx="10146">
                  <c:v>21084.3</c:v>
                </c:pt>
                <c:pt idx="10147">
                  <c:v>21766.6</c:v>
                </c:pt>
                <c:pt idx="10148">
                  <c:v>22322.400000000001</c:v>
                </c:pt>
                <c:pt idx="10149">
                  <c:v>22957.599999999999</c:v>
                </c:pt>
                <c:pt idx="10150">
                  <c:v>21411.7</c:v>
                </c:pt>
                <c:pt idx="10151">
                  <c:v>20463</c:v>
                </c:pt>
                <c:pt idx="10152">
                  <c:v>20585.2</c:v>
                </c:pt>
                <c:pt idx="10153">
                  <c:v>20099.7</c:v>
                </c:pt>
                <c:pt idx="10154">
                  <c:v>20263.099999999999</c:v>
                </c:pt>
                <c:pt idx="10185">
                  <c:v>7831.81</c:v>
                </c:pt>
                <c:pt idx="10186">
                  <c:v>7927.99</c:v>
                </c:pt>
                <c:pt idx="10187">
                  <c:v>8378.57</c:v>
                </c:pt>
                <c:pt idx="10188">
                  <c:v>8494.91</c:v>
                </c:pt>
                <c:pt idx="10189">
                  <c:v>8516.59</c:v>
                </c:pt>
                <c:pt idx="10190">
                  <c:v>8690.23</c:v>
                </c:pt>
                <c:pt idx="10191">
                  <c:v>9042.7999999999993</c:v>
                </c:pt>
                <c:pt idx="10192">
                  <c:v>8957.1200000000008</c:v>
                </c:pt>
                <c:pt idx="10193">
                  <c:v>9397.23</c:v>
                </c:pt>
                <c:pt idx="10194">
                  <c:v>9494.3799999999992</c:v>
                </c:pt>
                <c:pt idx="10195">
                  <c:v>9443.25</c:v>
                </c:pt>
                <c:pt idx="10196">
                  <c:v>8893.92</c:v>
                </c:pt>
                <c:pt idx="10197">
                  <c:v>8816.7199999999993</c:v>
                </c:pt>
                <c:pt idx="10198">
                  <c:v>9120.7999999999993</c:v>
                </c:pt>
                <c:pt idx="10199">
                  <c:v>9784.17</c:v>
                </c:pt>
                <c:pt idx="10200">
                  <c:v>9485.94</c:v>
                </c:pt>
                <c:pt idx="10201">
                  <c:v>10228.1</c:v>
                </c:pt>
                <c:pt idx="10202">
                  <c:v>10592.8</c:v>
                </c:pt>
                <c:pt idx="10203">
                  <c:v>10922.4</c:v>
                </c:pt>
                <c:pt idx="10204">
                  <c:v>10761.5</c:v>
                </c:pt>
                <c:pt idx="10205">
                  <c:v>10550.8</c:v>
                </c:pt>
                <c:pt idx="10206">
                  <c:v>10586.8</c:v>
                </c:pt>
                <c:pt idx="10207">
                  <c:v>10358.6</c:v>
                </c:pt>
                <c:pt idx="10208">
                  <c:v>10224</c:v>
                </c:pt>
                <c:pt idx="10239">
                  <c:v>5716.44</c:v>
                </c:pt>
                <c:pt idx="10240">
                  <c:v>5735.53</c:v>
                </c:pt>
                <c:pt idx="10241">
                  <c:v>6156.2</c:v>
                </c:pt>
                <c:pt idx="10242">
                  <c:v>6160.42</c:v>
                </c:pt>
                <c:pt idx="10243">
                  <c:v>5973.64</c:v>
                </c:pt>
                <c:pt idx="10244">
                  <c:v>6033.87</c:v>
                </c:pt>
                <c:pt idx="10245">
                  <c:v>6117.22</c:v>
                </c:pt>
                <c:pt idx="10246">
                  <c:v>6934.21</c:v>
                </c:pt>
                <c:pt idx="10247">
                  <c:v>7298.34</c:v>
                </c:pt>
                <c:pt idx="10248">
                  <c:v>7622.94</c:v>
                </c:pt>
                <c:pt idx="10249">
                  <c:v>7578.73</c:v>
                </c:pt>
                <c:pt idx="10250">
                  <c:v>7697.16</c:v>
                </c:pt>
                <c:pt idx="10251">
                  <c:v>8166.85</c:v>
                </c:pt>
                <c:pt idx="10252">
                  <c:v>8769.84</c:v>
                </c:pt>
                <c:pt idx="10253">
                  <c:v>9117.17</c:v>
                </c:pt>
                <c:pt idx="10254">
                  <c:v>9325.6</c:v>
                </c:pt>
                <c:pt idx="10255">
                  <c:v>10026.4</c:v>
                </c:pt>
                <c:pt idx="10256">
                  <c:v>10342.700000000001</c:v>
                </c:pt>
                <c:pt idx="10257">
                  <c:v>10501.8</c:v>
                </c:pt>
                <c:pt idx="10258">
                  <c:v>10268.799999999999</c:v>
                </c:pt>
                <c:pt idx="10259">
                  <c:v>9923.49</c:v>
                </c:pt>
                <c:pt idx="10260">
                  <c:v>9883.4500000000007</c:v>
                </c:pt>
                <c:pt idx="10261">
                  <c:v>10039.299999999999</c:v>
                </c:pt>
                <c:pt idx="10262">
                  <c:v>10323.799999999999</c:v>
                </c:pt>
                <c:pt idx="10293">
                  <c:v>1859.92</c:v>
                </c:pt>
                <c:pt idx="10294">
                  <c:v>1941.89</c:v>
                </c:pt>
                <c:pt idx="10295">
                  <c:v>2007.48</c:v>
                </c:pt>
                <c:pt idx="10296">
                  <c:v>2035.21</c:v>
                </c:pt>
                <c:pt idx="10297">
                  <c:v>1993.96</c:v>
                </c:pt>
                <c:pt idx="10298">
                  <c:v>2052.2199999999998</c:v>
                </c:pt>
                <c:pt idx="10299">
                  <c:v>2113.0300000000002</c:v>
                </c:pt>
                <c:pt idx="10300">
                  <c:v>2272.98</c:v>
                </c:pt>
                <c:pt idx="10301">
                  <c:v>2307.63</c:v>
                </c:pt>
                <c:pt idx="10302">
                  <c:v>2315.54</c:v>
                </c:pt>
                <c:pt idx="10303">
                  <c:v>2395.5</c:v>
                </c:pt>
                <c:pt idx="10304">
                  <c:v>2480.77</c:v>
                </c:pt>
                <c:pt idx="10305">
                  <c:v>2566.61</c:v>
                </c:pt>
                <c:pt idx="10306">
                  <c:v>2687.5</c:v>
                </c:pt>
                <c:pt idx="10307">
                  <c:v>2713.21</c:v>
                </c:pt>
                <c:pt idx="10308">
                  <c:v>2834.25</c:v>
                </c:pt>
                <c:pt idx="10309">
                  <c:v>3031.58</c:v>
                </c:pt>
                <c:pt idx="10310">
                  <c:v>3285.56</c:v>
                </c:pt>
                <c:pt idx="10311">
                  <c:v>3289.9</c:v>
                </c:pt>
                <c:pt idx="10312">
                  <c:v>3303.22</c:v>
                </c:pt>
                <c:pt idx="10313">
                  <c:v>3326.67</c:v>
                </c:pt>
                <c:pt idx="10314">
                  <c:v>3524.05</c:v>
                </c:pt>
                <c:pt idx="10315">
                  <c:v>3545.12</c:v>
                </c:pt>
                <c:pt idx="10347">
                  <c:v>10572.8</c:v>
                </c:pt>
                <c:pt idx="10348">
                  <c:v>10705.8</c:v>
                </c:pt>
                <c:pt idx="10349">
                  <c:v>10535.9</c:v>
                </c:pt>
                <c:pt idx="10350">
                  <c:v>9641.9599999999991</c:v>
                </c:pt>
                <c:pt idx="10351">
                  <c:v>9824.43</c:v>
                </c:pt>
                <c:pt idx="10352">
                  <c:v>9799.7800000000007</c:v>
                </c:pt>
                <c:pt idx="10353">
                  <c:v>9790.7999999999993</c:v>
                </c:pt>
                <c:pt idx="10354">
                  <c:v>10212.9</c:v>
                </c:pt>
                <c:pt idx="10355">
                  <c:v>10232.1</c:v>
                </c:pt>
                <c:pt idx="10356">
                  <c:v>10004.200000000001</c:v>
                </c:pt>
                <c:pt idx="10357">
                  <c:v>9859.1299999999992</c:v>
                </c:pt>
                <c:pt idx="10358">
                  <c:v>10163.299999999999</c:v>
                </c:pt>
                <c:pt idx="10359">
                  <c:v>10450.5</c:v>
                </c:pt>
                <c:pt idx="10360">
                  <c:v>10924.6</c:v>
                </c:pt>
                <c:pt idx="10361">
                  <c:v>11777.9</c:v>
                </c:pt>
                <c:pt idx="10362">
                  <c:v>12165.1</c:v>
                </c:pt>
                <c:pt idx="10363">
                  <c:v>12490.9</c:v>
                </c:pt>
                <c:pt idx="10364">
                  <c:v>12994.4</c:v>
                </c:pt>
                <c:pt idx="10365">
                  <c:v>13403.1</c:v>
                </c:pt>
                <c:pt idx="10366">
                  <c:v>13679.6</c:v>
                </c:pt>
                <c:pt idx="10367">
                  <c:v>14127</c:v>
                </c:pt>
                <c:pt idx="10368">
                  <c:v>14739.8</c:v>
                </c:pt>
                <c:pt idx="10369">
                  <c:v>15174.5</c:v>
                </c:pt>
                <c:pt idx="10370">
                  <c:v>15709.5</c:v>
                </c:pt>
                <c:pt idx="10401">
                  <c:v>5371.53</c:v>
                </c:pt>
                <c:pt idx="10402">
                  <c:v>5315.03</c:v>
                </c:pt>
                <c:pt idx="10403">
                  <c:v>5361.42</c:v>
                </c:pt>
                <c:pt idx="10404">
                  <c:v>5418.87</c:v>
                </c:pt>
                <c:pt idx="10405">
                  <c:v>5443.19</c:v>
                </c:pt>
                <c:pt idx="10406">
                  <c:v>5592.12</c:v>
                </c:pt>
                <c:pt idx="10407">
                  <c:v>5682.64</c:v>
                </c:pt>
                <c:pt idx="10408">
                  <c:v>5729.46</c:v>
                </c:pt>
                <c:pt idx="10409">
                  <c:v>5753.31</c:v>
                </c:pt>
                <c:pt idx="10410">
                  <c:v>5813.13</c:v>
                </c:pt>
                <c:pt idx="10411">
                  <c:v>5828.9</c:v>
                </c:pt>
                <c:pt idx="10412">
                  <c:v>5835.79</c:v>
                </c:pt>
                <c:pt idx="10413">
                  <c:v>5898.77</c:v>
                </c:pt>
                <c:pt idx="10414">
                  <c:v>5999.05</c:v>
                </c:pt>
                <c:pt idx="10415">
                  <c:v>6134.92</c:v>
                </c:pt>
                <c:pt idx="10416">
                  <c:v>6229.79</c:v>
                </c:pt>
                <c:pt idx="10417">
                  <c:v>6357.2</c:v>
                </c:pt>
                <c:pt idx="10418">
                  <c:v>6482.98</c:v>
                </c:pt>
                <c:pt idx="10419">
                  <c:v>6526.84</c:v>
                </c:pt>
                <c:pt idx="10420">
                  <c:v>6498.25</c:v>
                </c:pt>
                <c:pt idx="10421">
                  <c:v>6511.52</c:v>
                </c:pt>
                <c:pt idx="10422">
                  <c:v>6366.95</c:v>
                </c:pt>
                <c:pt idx="10423">
                  <c:v>6390.03</c:v>
                </c:pt>
                <c:pt idx="10424">
                  <c:v>6470.69</c:v>
                </c:pt>
                <c:pt idx="10455">
                  <c:v>29427.5</c:v>
                </c:pt>
                <c:pt idx="10456">
                  <c:v>28892.6</c:v>
                </c:pt>
                <c:pt idx="10457">
                  <c:v>28390.9</c:v>
                </c:pt>
                <c:pt idx="10458">
                  <c:v>27643.4</c:v>
                </c:pt>
                <c:pt idx="10459">
                  <c:v>28549</c:v>
                </c:pt>
                <c:pt idx="10460">
                  <c:v>29518.1</c:v>
                </c:pt>
                <c:pt idx="10461">
                  <c:v>29946.3</c:v>
                </c:pt>
                <c:pt idx="10462">
                  <c:v>30739.8</c:v>
                </c:pt>
                <c:pt idx="10463">
                  <c:v>32014.6</c:v>
                </c:pt>
                <c:pt idx="10464">
                  <c:v>33480.300000000003</c:v>
                </c:pt>
                <c:pt idx="10465">
                  <c:v>34914.800000000003</c:v>
                </c:pt>
                <c:pt idx="10466">
                  <c:v>35260.800000000003</c:v>
                </c:pt>
                <c:pt idx="10467">
                  <c:v>36019</c:v>
                </c:pt>
                <c:pt idx="10468">
                  <c:v>36723.4</c:v>
                </c:pt>
                <c:pt idx="10469">
                  <c:v>38128.300000000003</c:v>
                </c:pt>
                <c:pt idx="10470">
                  <c:v>39176.5</c:v>
                </c:pt>
                <c:pt idx="10471">
                  <c:v>40630.800000000003</c:v>
                </c:pt>
                <c:pt idx="10472">
                  <c:v>41667.300000000003</c:v>
                </c:pt>
                <c:pt idx="10473">
                  <c:v>41090.300000000003</c:v>
                </c:pt>
                <c:pt idx="10474">
                  <c:v>38693.4</c:v>
                </c:pt>
                <c:pt idx="10475">
                  <c:v>40880.400000000001</c:v>
                </c:pt>
                <c:pt idx="10476">
                  <c:v>41762.699999999997</c:v>
                </c:pt>
                <c:pt idx="10477">
                  <c:v>41839.699999999997</c:v>
                </c:pt>
                <c:pt idx="10478">
                  <c:v>42155.199999999997</c:v>
                </c:pt>
                <c:pt idx="10509">
                  <c:v>44928.7</c:v>
                </c:pt>
                <c:pt idx="10510">
                  <c:v>43964.3</c:v>
                </c:pt>
                <c:pt idx="10511">
                  <c:v>43463.199999999997</c:v>
                </c:pt>
                <c:pt idx="10512">
                  <c:v>43014.9</c:v>
                </c:pt>
                <c:pt idx="10513">
                  <c:v>43215.199999999997</c:v>
                </c:pt>
                <c:pt idx="10514">
                  <c:v>43133.8</c:v>
                </c:pt>
                <c:pt idx="10515">
                  <c:v>43151.9</c:v>
                </c:pt>
                <c:pt idx="10516">
                  <c:v>43927.199999999997</c:v>
                </c:pt>
                <c:pt idx="10517">
                  <c:v>44994.400000000001</c:v>
                </c:pt>
                <c:pt idx="10518">
                  <c:v>45405.5</c:v>
                </c:pt>
                <c:pt idx="10519">
                  <c:v>46808.6</c:v>
                </c:pt>
                <c:pt idx="10520">
                  <c:v>47091.6</c:v>
                </c:pt>
                <c:pt idx="10521">
                  <c:v>46823.3</c:v>
                </c:pt>
                <c:pt idx="10522">
                  <c:v>46487</c:v>
                </c:pt>
                <c:pt idx="10523">
                  <c:v>47286.400000000001</c:v>
                </c:pt>
                <c:pt idx="10524">
                  <c:v>48250.6</c:v>
                </c:pt>
                <c:pt idx="10525">
                  <c:v>49747.6</c:v>
                </c:pt>
                <c:pt idx="10526">
                  <c:v>51201.1</c:v>
                </c:pt>
                <c:pt idx="10527">
                  <c:v>51648.800000000003</c:v>
                </c:pt>
                <c:pt idx="10528">
                  <c:v>50019.5</c:v>
                </c:pt>
                <c:pt idx="10529">
                  <c:v>50963.1</c:v>
                </c:pt>
                <c:pt idx="10530">
                  <c:v>51301.9</c:v>
                </c:pt>
                <c:pt idx="10531">
                  <c:v>51292.6</c:v>
                </c:pt>
                <c:pt idx="10532">
                  <c:v>51749.3</c:v>
                </c:pt>
                <c:pt idx="10617">
                  <c:v>3635.34</c:v>
                </c:pt>
                <c:pt idx="10618">
                  <c:v>3302.26</c:v>
                </c:pt>
                <c:pt idx="10619">
                  <c:v>2299.75</c:v>
                </c:pt>
                <c:pt idx="10620">
                  <c:v>1890.56</c:v>
                </c:pt>
                <c:pt idx="10621">
                  <c:v>1465.48</c:v>
                </c:pt>
                <c:pt idx="10622">
                  <c:v>1265.6199999999999</c:v>
                </c:pt>
                <c:pt idx="10623">
                  <c:v>1040.23</c:v>
                </c:pt>
                <c:pt idx="10624">
                  <c:v>1044.58</c:v>
                </c:pt>
                <c:pt idx="10625">
                  <c:v>1086.0899999999999</c:v>
                </c:pt>
                <c:pt idx="10626">
                  <c:v>1111.17</c:v>
                </c:pt>
                <c:pt idx="10627">
                  <c:v>1185.5999999999999</c:v>
                </c:pt>
                <c:pt idx="10628">
                  <c:v>1285.0999999999999</c:v>
                </c:pt>
                <c:pt idx="10629">
                  <c:v>1398.37</c:v>
                </c:pt>
                <c:pt idx="10630">
                  <c:v>1522.36</c:v>
                </c:pt>
                <c:pt idx="10631">
                  <c:v>1645.31</c:v>
                </c:pt>
                <c:pt idx="10632">
                  <c:v>1718.99</c:v>
                </c:pt>
                <c:pt idx="10633">
                  <c:v>1799.95</c:v>
                </c:pt>
                <c:pt idx="10634">
                  <c:v>1897.64</c:v>
                </c:pt>
                <c:pt idx="10635">
                  <c:v>2001.33</c:v>
                </c:pt>
                <c:pt idx="10636">
                  <c:v>2029.36</c:v>
                </c:pt>
                <c:pt idx="10637">
                  <c:v>2110.29</c:v>
                </c:pt>
                <c:pt idx="10638">
                  <c:v>2212.06</c:v>
                </c:pt>
                <c:pt idx="10639">
                  <c:v>2320.33</c:v>
                </c:pt>
                <c:pt idx="10640">
                  <c:v>2431.66</c:v>
                </c:pt>
                <c:pt idx="10671">
                  <c:v>1029.45</c:v>
                </c:pt>
                <c:pt idx="10672">
                  <c:v>1016.83</c:v>
                </c:pt>
                <c:pt idx="10673">
                  <c:v>989.08600000000001</c:v>
                </c:pt>
                <c:pt idx="10674">
                  <c:v>968.33500000000004</c:v>
                </c:pt>
                <c:pt idx="10675">
                  <c:v>952.779</c:v>
                </c:pt>
                <c:pt idx="10676">
                  <c:v>957.95600000000002</c:v>
                </c:pt>
                <c:pt idx="10677">
                  <c:v>974.34799999999996</c:v>
                </c:pt>
                <c:pt idx="10678">
                  <c:v>983.03599999999994</c:v>
                </c:pt>
                <c:pt idx="10679">
                  <c:v>994.61099999999999</c:v>
                </c:pt>
                <c:pt idx="10680">
                  <c:v>1017.53</c:v>
                </c:pt>
                <c:pt idx="10681">
                  <c:v>1041.52</c:v>
                </c:pt>
                <c:pt idx="10682">
                  <c:v>1076.3900000000001</c:v>
                </c:pt>
                <c:pt idx="10683">
                  <c:v>1124.22</c:v>
                </c:pt>
                <c:pt idx="10684">
                  <c:v>1170.5</c:v>
                </c:pt>
                <c:pt idx="10685">
                  <c:v>1228.6300000000001</c:v>
                </c:pt>
                <c:pt idx="10686">
                  <c:v>1283.26</c:v>
                </c:pt>
                <c:pt idx="10687">
                  <c:v>1331.45</c:v>
                </c:pt>
                <c:pt idx="10688">
                  <c:v>1385.84</c:v>
                </c:pt>
                <c:pt idx="10689">
                  <c:v>1445.6</c:v>
                </c:pt>
                <c:pt idx="10690">
                  <c:v>1487.57</c:v>
                </c:pt>
                <c:pt idx="10691">
                  <c:v>1545.2</c:v>
                </c:pt>
                <c:pt idx="10692">
                  <c:v>1595.92</c:v>
                </c:pt>
                <c:pt idx="10693">
                  <c:v>1655.64</c:v>
                </c:pt>
                <c:pt idx="10725">
                  <c:v>6368.78</c:v>
                </c:pt>
                <c:pt idx="10726">
                  <c:v>6841.1</c:v>
                </c:pt>
                <c:pt idx="10727">
                  <c:v>7332.97</c:v>
                </c:pt>
                <c:pt idx="10728">
                  <c:v>7882.16</c:v>
                </c:pt>
                <c:pt idx="10729">
                  <c:v>8528.64</c:v>
                </c:pt>
                <c:pt idx="10730">
                  <c:v>9238.6299999999992</c:v>
                </c:pt>
                <c:pt idx="10731">
                  <c:v>9688.86</c:v>
                </c:pt>
                <c:pt idx="10732">
                  <c:v>9453.64</c:v>
                </c:pt>
                <c:pt idx="10733">
                  <c:v>8363.3700000000008</c:v>
                </c:pt>
                <c:pt idx="10734">
                  <c:v>8633.27</c:v>
                </c:pt>
                <c:pt idx="10735">
                  <c:v>8938.8799999999992</c:v>
                </c:pt>
                <c:pt idx="10736">
                  <c:v>9027.5300000000007</c:v>
                </c:pt>
                <c:pt idx="10737">
                  <c:v>9398.9599999999991</c:v>
                </c:pt>
                <c:pt idx="10738">
                  <c:v>9962.23</c:v>
                </c:pt>
                <c:pt idx="10739">
                  <c:v>10496.7</c:v>
                </c:pt>
                <c:pt idx="10740">
                  <c:v>10901</c:v>
                </c:pt>
                <c:pt idx="10741">
                  <c:v>11399.8</c:v>
                </c:pt>
                <c:pt idx="10742">
                  <c:v>11939.8</c:v>
                </c:pt>
                <c:pt idx="10743">
                  <c:v>12216.4</c:v>
                </c:pt>
                <c:pt idx="10744">
                  <c:v>11915.2</c:v>
                </c:pt>
                <c:pt idx="10745">
                  <c:v>12821.7</c:v>
                </c:pt>
                <c:pt idx="10746">
                  <c:v>12798</c:v>
                </c:pt>
                <c:pt idx="10747">
                  <c:v>13736.2</c:v>
                </c:pt>
                <c:pt idx="10748">
                  <c:v>13931.8</c:v>
                </c:pt>
                <c:pt idx="10788">
                  <c:v>1163.6199999999999</c:v>
                </c:pt>
                <c:pt idx="10789">
                  <c:v>1314.26</c:v>
                </c:pt>
                <c:pt idx="10790">
                  <c:v>1497.89</c:v>
                </c:pt>
                <c:pt idx="10791">
                  <c:v>1354.05</c:v>
                </c:pt>
                <c:pt idx="10792">
                  <c:v>1276.3399999999999</c:v>
                </c:pt>
                <c:pt idx="10793">
                  <c:v>1236.71</c:v>
                </c:pt>
                <c:pt idx="10794">
                  <c:v>1296.29</c:v>
                </c:pt>
                <c:pt idx="10795">
                  <c:v>1234.81</c:v>
                </c:pt>
                <c:pt idx="10796">
                  <c:v>1355.96</c:v>
                </c:pt>
                <c:pt idx="10797">
                  <c:v>1529.24</c:v>
                </c:pt>
                <c:pt idx="10798">
                  <c:v>1696.56</c:v>
                </c:pt>
                <c:pt idx="10799">
                  <c:v>1827.56</c:v>
                </c:pt>
                <c:pt idx="10800">
                  <c:v>1948.77</c:v>
                </c:pt>
                <c:pt idx="10801">
                  <c:v>2058.81</c:v>
                </c:pt>
                <c:pt idx="10802">
                  <c:v>2170.5</c:v>
                </c:pt>
                <c:pt idx="10833">
                  <c:v>1349.9</c:v>
                </c:pt>
                <c:pt idx="10834">
                  <c:v>1305.93</c:v>
                </c:pt>
                <c:pt idx="10835">
                  <c:v>1223.22</c:v>
                </c:pt>
                <c:pt idx="10836">
                  <c:v>1013.87</c:v>
                </c:pt>
                <c:pt idx="10837">
                  <c:v>1138.1600000000001</c:v>
                </c:pt>
                <c:pt idx="10838">
                  <c:v>1197.94</c:v>
                </c:pt>
                <c:pt idx="10839">
                  <c:v>1271.83</c:v>
                </c:pt>
                <c:pt idx="10840">
                  <c:v>1418.48</c:v>
                </c:pt>
                <c:pt idx="10841">
                  <c:v>1350.94</c:v>
                </c:pt>
                <c:pt idx="10842">
                  <c:v>1349.35</c:v>
                </c:pt>
                <c:pt idx="10843">
                  <c:v>1304.71</c:v>
                </c:pt>
                <c:pt idx="10844">
                  <c:v>1250.72</c:v>
                </c:pt>
                <c:pt idx="10845">
                  <c:v>1207.3900000000001</c:v>
                </c:pt>
                <c:pt idx="10846">
                  <c:v>1234.6099999999999</c:v>
                </c:pt>
                <c:pt idx="10847">
                  <c:v>1228.33</c:v>
                </c:pt>
                <c:pt idx="10848">
                  <c:v>1210.9000000000001</c:v>
                </c:pt>
                <c:pt idx="10849">
                  <c:v>1227.69</c:v>
                </c:pt>
                <c:pt idx="10850">
                  <c:v>1223.75</c:v>
                </c:pt>
                <c:pt idx="10851">
                  <c:v>1219.0899999999999</c:v>
                </c:pt>
                <c:pt idx="10852">
                  <c:v>1229.6500000000001</c:v>
                </c:pt>
                <c:pt idx="10853">
                  <c:v>1246.02</c:v>
                </c:pt>
                <c:pt idx="10854">
                  <c:v>1273.29</c:v>
                </c:pt>
                <c:pt idx="10855">
                  <c:v>1313.94</c:v>
                </c:pt>
                <c:pt idx="10856">
                  <c:v>1345.91</c:v>
                </c:pt>
                <c:pt idx="10931">
                  <c:v>3573.75</c:v>
                </c:pt>
                <c:pt idx="10932">
                  <c:v>3796.77</c:v>
                </c:pt>
                <c:pt idx="10933">
                  <c:v>3801.48</c:v>
                </c:pt>
                <c:pt idx="10934">
                  <c:v>3938.75</c:v>
                </c:pt>
                <c:pt idx="10935">
                  <c:v>4127.25</c:v>
                </c:pt>
                <c:pt idx="10936">
                  <c:v>4270.8100000000004</c:v>
                </c:pt>
                <c:pt idx="10937">
                  <c:v>4258.38</c:v>
                </c:pt>
                <c:pt idx="10938">
                  <c:v>4237.1000000000004</c:v>
                </c:pt>
                <c:pt idx="10939">
                  <c:v>4333.58</c:v>
                </c:pt>
                <c:pt idx="10940">
                  <c:v>4480.2700000000004</c:v>
                </c:pt>
                <c:pt idx="10941">
                  <c:v>4607.38</c:v>
                </c:pt>
                <c:pt idx="10942">
                  <c:v>4747.0600000000004</c:v>
                </c:pt>
                <c:pt idx="10943">
                  <c:v>4880.54</c:v>
                </c:pt>
                <c:pt idx="10944">
                  <c:v>4955.38</c:v>
                </c:pt>
                <c:pt idx="10945">
                  <c:v>4973.0600000000004</c:v>
                </c:pt>
                <c:pt idx="10946">
                  <c:v>5059.25</c:v>
                </c:pt>
                <c:pt idx="10947">
                  <c:v>4945.7</c:v>
                </c:pt>
                <c:pt idx="10948">
                  <c:v>4709.93</c:v>
                </c:pt>
                <c:pt idx="10949">
                  <c:v>4722.0600000000004</c:v>
                </c:pt>
                <c:pt idx="10950">
                  <c:v>4846.25</c:v>
                </c:pt>
                <c:pt idx="10951">
                  <c:v>4981.62</c:v>
                </c:pt>
                <c:pt idx="10952">
                  <c:v>5102.8900000000003</c:v>
                </c:pt>
                <c:pt idx="10953">
                  <c:v>5127.1099999999997</c:v>
                </c:pt>
                <c:pt idx="10954">
                  <c:v>5134.0600000000004</c:v>
                </c:pt>
                <c:pt idx="10985">
                  <c:v>13464</c:v>
                </c:pt>
                <c:pt idx="10986">
                  <c:v>13735.2</c:v>
                </c:pt>
                <c:pt idx="10987">
                  <c:v>13426.2</c:v>
                </c:pt>
                <c:pt idx="10988">
                  <c:v>13158</c:v>
                </c:pt>
                <c:pt idx="10989">
                  <c:v>13562.3</c:v>
                </c:pt>
                <c:pt idx="10990">
                  <c:v>14046.1</c:v>
                </c:pt>
                <c:pt idx="10991">
                  <c:v>14561.4</c:v>
                </c:pt>
                <c:pt idx="10992">
                  <c:v>14927.8</c:v>
                </c:pt>
                <c:pt idx="10993">
                  <c:v>16063.8</c:v>
                </c:pt>
                <c:pt idx="10994">
                  <c:v>16739.099999999999</c:v>
                </c:pt>
                <c:pt idx="10995">
                  <c:v>17721</c:v>
                </c:pt>
                <c:pt idx="10996">
                  <c:v>18383.3</c:v>
                </c:pt>
                <c:pt idx="10997">
                  <c:v>19772.900000000001</c:v>
                </c:pt>
                <c:pt idx="10998">
                  <c:v>22518.6</c:v>
                </c:pt>
                <c:pt idx="10999">
                  <c:v>24174.9</c:v>
                </c:pt>
                <c:pt idx="11000">
                  <c:v>25439.3</c:v>
                </c:pt>
                <c:pt idx="11001">
                  <c:v>28790.3</c:v>
                </c:pt>
                <c:pt idx="11002">
                  <c:v>30007.9</c:v>
                </c:pt>
                <c:pt idx="11003">
                  <c:v>30874.9</c:v>
                </c:pt>
                <c:pt idx="11004">
                  <c:v>29383.5</c:v>
                </c:pt>
                <c:pt idx="11005">
                  <c:v>29321</c:v>
                </c:pt>
                <c:pt idx="11006">
                  <c:v>28743.4</c:v>
                </c:pt>
                <c:pt idx="11007">
                  <c:v>29085.8</c:v>
                </c:pt>
                <c:pt idx="11008">
                  <c:v>29469.3</c:v>
                </c:pt>
                <c:pt idx="11039">
                  <c:v>5468.01</c:v>
                </c:pt>
                <c:pt idx="11040">
                  <c:v>5569.63</c:v>
                </c:pt>
                <c:pt idx="11041">
                  <c:v>5882.95</c:v>
                </c:pt>
                <c:pt idx="11042">
                  <c:v>5895.46</c:v>
                </c:pt>
                <c:pt idx="11043">
                  <c:v>5973.82</c:v>
                </c:pt>
                <c:pt idx="11044">
                  <c:v>6017.31</c:v>
                </c:pt>
                <c:pt idx="11045">
                  <c:v>6353.82</c:v>
                </c:pt>
                <c:pt idx="11046">
                  <c:v>6608.14</c:v>
                </c:pt>
                <c:pt idx="11047">
                  <c:v>6836.5</c:v>
                </c:pt>
                <c:pt idx="11048">
                  <c:v>7156.42</c:v>
                </c:pt>
                <c:pt idx="11049">
                  <c:v>7409.16</c:v>
                </c:pt>
                <c:pt idx="11050">
                  <c:v>7632.85</c:v>
                </c:pt>
                <c:pt idx="11051">
                  <c:v>7677.95</c:v>
                </c:pt>
                <c:pt idx="11052">
                  <c:v>8043.38</c:v>
                </c:pt>
                <c:pt idx="11053">
                  <c:v>8415.8700000000008</c:v>
                </c:pt>
                <c:pt idx="11054">
                  <c:v>8653.1299999999992</c:v>
                </c:pt>
                <c:pt idx="11055">
                  <c:v>9053.15</c:v>
                </c:pt>
                <c:pt idx="11056">
                  <c:v>9525.0300000000007</c:v>
                </c:pt>
                <c:pt idx="11057">
                  <c:v>9876.31</c:v>
                </c:pt>
                <c:pt idx="11058">
                  <c:v>10124</c:v>
                </c:pt>
                <c:pt idx="11059">
                  <c:v>10380.4</c:v>
                </c:pt>
                <c:pt idx="11060">
                  <c:v>10235.1</c:v>
                </c:pt>
                <c:pt idx="11061">
                  <c:v>10551.2</c:v>
                </c:pt>
                <c:pt idx="11062">
                  <c:v>10739</c:v>
                </c:pt>
                <c:pt idx="11093">
                  <c:v>10723.6</c:v>
                </c:pt>
                <c:pt idx="11094">
                  <c:v>10620.6</c:v>
                </c:pt>
                <c:pt idx="11095">
                  <c:v>10974.7</c:v>
                </c:pt>
                <c:pt idx="11096">
                  <c:v>11627.4</c:v>
                </c:pt>
                <c:pt idx="11097">
                  <c:v>10911.3</c:v>
                </c:pt>
                <c:pt idx="11098">
                  <c:v>11588.2</c:v>
                </c:pt>
                <c:pt idx="11099">
                  <c:v>12250.7</c:v>
                </c:pt>
                <c:pt idx="11100">
                  <c:v>12976</c:v>
                </c:pt>
                <c:pt idx="11101">
                  <c:v>13072.9</c:v>
                </c:pt>
                <c:pt idx="11102">
                  <c:v>12443.1</c:v>
                </c:pt>
                <c:pt idx="11103">
                  <c:v>13090.3</c:v>
                </c:pt>
                <c:pt idx="11104">
                  <c:v>12166.2</c:v>
                </c:pt>
                <c:pt idx="11105">
                  <c:v>12732.9</c:v>
                </c:pt>
                <c:pt idx="11106">
                  <c:v>13217.2</c:v>
                </c:pt>
                <c:pt idx="11107">
                  <c:v>14258.5</c:v>
                </c:pt>
                <c:pt idx="11108">
                  <c:v>15251.7</c:v>
                </c:pt>
                <c:pt idx="11109">
                  <c:v>16093.2</c:v>
                </c:pt>
                <c:pt idx="11110">
                  <c:v>16633.599999999999</c:v>
                </c:pt>
                <c:pt idx="11111">
                  <c:v>16536.900000000001</c:v>
                </c:pt>
                <c:pt idx="11112">
                  <c:v>15545</c:v>
                </c:pt>
                <c:pt idx="11113">
                  <c:v>16757.5</c:v>
                </c:pt>
                <c:pt idx="11114">
                  <c:v>17997.8</c:v>
                </c:pt>
                <c:pt idx="11115">
                  <c:v>18147.599999999999</c:v>
                </c:pt>
                <c:pt idx="11116">
                  <c:v>18646.8</c:v>
                </c:pt>
                <c:pt idx="11147">
                  <c:v>8353.2000000000007</c:v>
                </c:pt>
                <c:pt idx="11148">
                  <c:v>7748.09</c:v>
                </c:pt>
                <c:pt idx="11149">
                  <c:v>6402.46</c:v>
                </c:pt>
                <c:pt idx="11150">
                  <c:v>6319.52</c:v>
                </c:pt>
                <c:pt idx="11151">
                  <c:v>5094.05</c:v>
                </c:pt>
                <c:pt idx="11152">
                  <c:v>4622.87</c:v>
                </c:pt>
                <c:pt idx="11153">
                  <c:v>4840.51</c:v>
                </c:pt>
                <c:pt idx="11154">
                  <c:v>4221.13</c:v>
                </c:pt>
                <c:pt idx="11155">
                  <c:v>4459.84</c:v>
                </c:pt>
                <c:pt idx="11156">
                  <c:v>5132.5</c:v>
                </c:pt>
                <c:pt idx="11157">
                  <c:v>5350.68</c:v>
                </c:pt>
                <c:pt idx="11158">
                  <c:v>5521.35</c:v>
                </c:pt>
                <c:pt idx="11159">
                  <c:v>5477.3</c:v>
                </c:pt>
                <c:pt idx="11160">
                  <c:v>5598.09</c:v>
                </c:pt>
                <c:pt idx="11161">
                  <c:v>5816.9</c:v>
                </c:pt>
                <c:pt idx="11162">
                  <c:v>6504.86</c:v>
                </c:pt>
                <c:pt idx="11163">
                  <c:v>7137.45</c:v>
                </c:pt>
                <c:pt idx="11164">
                  <c:v>7834.38</c:v>
                </c:pt>
                <c:pt idx="11165">
                  <c:v>8877.34</c:v>
                </c:pt>
                <c:pt idx="11166">
                  <c:v>9302.9699999999993</c:v>
                </c:pt>
                <c:pt idx="11167">
                  <c:v>10031.6</c:v>
                </c:pt>
                <c:pt idx="11168">
                  <c:v>11360.5</c:v>
                </c:pt>
                <c:pt idx="11169">
                  <c:v>12460.1</c:v>
                </c:pt>
                <c:pt idx="11170">
                  <c:v>13554.9</c:v>
                </c:pt>
                <c:pt idx="11255">
                  <c:v>2369.2800000000002</c:v>
                </c:pt>
                <c:pt idx="11256">
                  <c:v>2440.6999999999998</c:v>
                </c:pt>
                <c:pt idx="11257">
                  <c:v>2495.8200000000002</c:v>
                </c:pt>
                <c:pt idx="11258">
                  <c:v>2585.63</c:v>
                </c:pt>
                <c:pt idx="11259">
                  <c:v>2839.11</c:v>
                </c:pt>
                <c:pt idx="11260">
                  <c:v>2685.63</c:v>
                </c:pt>
                <c:pt idx="11261">
                  <c:v>2515.44</c:v>
                </c:pt>
                <c:pt idx="11262">
                  <c:v>2756.95</c:v>
                </c:pt>
                <c:pt idx="11263">
                  <c:v>3172.02</c:v>
                </c:pt>
                <c:pt idx="11264">
                  <c:v>3109.1</c:v>
                </c:pt>
                <c:pt idx="11265">
                  <c:v>3064.21</c:v>
                </c:pt>
                <c:pt idx="11266">
                  <c:v>3097.18</c:v>
                </c:pt>
                <c:pt idx="11267">
                  <c:v>3320.74</c:v>
                </c:pt>
                <c:pt idx="11268">
                  <c:v>3189.97</c:v>
                </c:pt>
                <c:pt idx="11269">
                  <c:v>3128.56</c:v>
                </c:pt>
                <c:pt idx="11270">
                  <c:v>2995.41</c:v>
                </c:pt>
                <c:pt idx="11271">
                  <c:v>3047.53</c:v>
                </c:pt>
                <c:pt idx="11272">
                  <c:v>3230.44</c:v>
                </c:pt>
                <c:pt idx="11273">
                  <c:v>3479.78</c:v>
                </c:pt>
                <c:pt idx="11274">
                  <c:v>3318.75</c:v>
                </c:pt>
                <c:pt idx="11275">
                  <c:v>3221.92</c:v>
                </c:pt>
                <c:pt idx="11276">
                  <c:v>3488.25</c:v>
                </c:pt>
                <c:pt idx="11277">
                  <c:v>3488.66</c:v>
                </c:pt>
                <c:pt idx="11278">
                  <c:v>3521.32</c:v>
                </c:pt>
                <c:pt idx="11309">
                  <c:v>650.50800000000004</c:v>
                </c:pt>
                <c:pt idx="11310">
                  <c:v>663.14300000000003</c:v>
                </c:pt>
                <c:pt idx="11311">
                  <c:v>662.72900000000004</c:v>
                </c:pt>
                <c:pt idx="11312">
                  <c:v>694.18899999999996</c:v>
                </c:pt>
                <c:pt idx="11313">
                  <c:v>714.70799999999997</c:v>
                </c:pt>
                <c:pt idx="11314">
                  <c:v>771.71799999999996</c:v>
                </c:pt>
                <c:pt idx="11315">
                  <c:v>815.505</c:v>
                </c:pt>
                <c:pt idx="11316">
                  <c:v>830.82799999999997</c:v>
                </c:pt>
                <c:pt idx="11317">
                  <c:v>844.95600000000002</c:v>
                </c:pt>
                <c:pt idx="11318">
                  <c:v>884.75900000000001</c:v>
                </c:pt>
                <c:pt idx="11319">
                  <c:v>883.69299999999998</c:v>
                </c:pt>
                <c:pt idx="11320">
                  <c:v>899.40200000000004</c:v>
                </c:pt>
                <c:pt idx="11321">
                  <c:v>945.69899999999996</c:v>
                </c:pt>
                <c:pt idx="11322">
                  <c:v>973.33900000000006</c:v>
                </c:pt>
                <c:pt idx="11323">
                  <c:v>1004.83</c:v>
                </c:pt>
                <c:pt idx="11324">
                  <c:v>1032.83</c:v>
                </c:pt>
                <c:pt idx="11325">
                  <c:v>1106.23</c:v>
                </c:pt>
                <c:pt idx="11326">
                  <c:v>1159.58</c:v>
                </c:pt>
                <c:pt idx="11327">
                  <c:v>1218.92</c:v>
                </c:pt>
                <c:pt idx="11328">
                  <c:v>1264.1199999999999</c:v>
                </c:pt>
                <c:pt idx="11329">
                  <c:v>1294</c:v>
                </c:pt>
                <c:pt idx="11330">
                  <c:v>1334.1</c:v>
                </c:pt>
                <c:pt idx="11331">
                  <c:v>1334.14</c:v>
                </c:pt>
                <c:pt idx="11332">
                  <c:v>1365.13</c:v>
                </c:pt>
                <c:pt idx="11363">
                  <c:v>10507.2</c:v>
                </c:pt>
                <c:pt idx="11364">
                  <c:v>9603.42</c:v>
                </c:pt>
                <c:pt idx="11365">
                  <c:v>8647.08</c:v>
                </c:pt>
                <c:pt idx="11366">
                  <c:v>7412.82</c:v>
                </c:pt>
                <c:pt idx="11367">
                  <c:v>5741.17</c:v>
                </c:pt>
                <c:pt idx="11368">
                  <c:v>5080.74</c:v>
                </c:pt>
                <c:pt idx="11369">
                  <c:v>4613.43</c:v>
                </c:pt>
                <c:pt idx="11370">
                  <c:v>4515.9799999999996</c:v>
                </c:pt>
                <c:pt idx="11371">
                  <c:v>4469.95</c:v>
                </c:pt>
                <c:pt idx="11372">
                  <c:v>4503.2700000000004</c:v>
                </c:pt>
                <c:pt idx="11373">
                  <c:v>4817.21</c:v>
                </c:pt>
                <c:pt idx="11374">
                  <c:v>5313.56</c:v>
                </c:pt>
                <c:pt idx="11375">
                  <c:v>5645.69</c:v>
                </c:pt>
                <c:pt idx="11376">
                  <c:v>6226.7</c:v>
                </c:pt>
                <c:pt idx="11377">
                  <c:v>7033.29</c:v>
                </c:pt>
                <c:pt idx="11378">
                  <c:v>7276.31</c:v>
                </c:pt>
                <c:pt idx="11379">
                  <c:v>7860.44</c:v>
                </c:pt>
                <c:pt idx="11380">
                  <c:v>8532.19</c:v>
                </c:pt>
                <c:pt idx="11381">
                  <c:v>8775.82</c:v>
                </c:pt>
                <c:pt idx="11382">
                  <c:v>7510.26</c:v>
                </c:pt>
                <c:pt idx="11383">
                  <c:v>7856.85</c:v>
                </c:pt>
                <c:pt idx="11384">
                  <c:v>8295.17</c:v>
                </c:pt>
                <c:pt idx="11385">
                  <c:v>8332.32</c:v>
                </c:pt>
                <c:pt idx="11386">
                  <c:v>8508.01</c:v>
                </c:pt>
                <c:pt idx="11417">
                  <c:v>115748</c:v>
                </c:pt>
                <c:pt idx="11418">
                  <c:v>110533</c:v>
                </c:pt>
                <c:pt idx="11419">
                  <c:v>108273</c:v>
                </c:pt>
                <c:pt idx="11420">
                  <c:v>104047</c:v>
                </c:pt>
                <c:pt idx="11421">
                  <c:v>105691</c:v>
                </c:pt>
                <c:pt idx="11422">
                  <c:v>107274</c:v>
                </c:pt>
                <c:pt idx="11423">
                  <c:v>107775</c:v>
                </c:pt>
                <c:pt idx="11424">
                  <c:v>110426</c:v>
                </c:pt>
                <c:pt idx="11425">
                  <c:v>104937</c:v>
                </c:pt>
                <c:pt idx="11426">
                  <c:v>102752</c:v>
                </c:pt>
                <c:pt idx="11427">
                  <c:v>108909</c:v>
                </c:pt>
                <c:pt idx="11428">
                  <c:v>106704</c:v>
                </c:pt>
                <c:pt idx="11429">
                  <c:v>106186</c:v>
                </c:pt>
                <c:pt idx="11430">
                  <c:v>110549</c:v>
                </c:pt>
                <c:pt idx="11431">
                  <c:v>111544</c:v>
                </c:pt>
                <c:pt idx="11432">
                  <c:v>103140</c:v>
                </c:pt>
                <c:pt idx="11433">
                  <c:v>96399.7</c:v>
                </c:pt>
                <c:pt idx="11434">
                  <c:v>83655</c:v>
                </c:pt>
                <c:pt idx="11435">
                  <c:v>73611.399999999994</c:v>
                </c:pt>
                <c:pt idx="11436">
                  <c:v>61725.3</c:v>
                </c:pt>
                <c:pt idx="11437">
                  <c:v>57380</c:v>
                </c:pt>
                <c:pt idx="11438">
                  <c:v>56376.800000000003</c:v>
                </c:pt>
                <c:pt idx="11439">
                  <c:v>57044.6</c:v>
                </c:pt>
                <c:pt idx="11471">
                  <c:v>23924.2</c:v>
                </c:pt>
                <c:pt idx="11472">
                  <c:v>23542.1</c:v>
                </c:pt>
                <c:pt idx="11473">
                  <c:v>23782.5</c:v>
                </c:pt>
                <c:pt idx="11474">
                  <c:v>24553.7</c:v>
                </c:pt>
                <c:pt idx="11475">
                  <c:v>25704.400000000001</c:v>
                </c:pt>
                <c:pt idx="11476">
                  <c:v>26542.3</c:v>
                </c:pt>
                <c:pt idx="11477">
                  <c:v>27399.200000000001</c:v>
                </c:pt>
                <c:pt idx="11478">
                  <c:v>28517.599999999999</c:v>
                </c:pt>
                <c:pt idx="11479">
                  <c:v>29448.9</c:v>
                </c:pt>
                <c:pt idx="11480">
                  <c:v>30213.3</c:v>
                </c:pt>
                <c:pt idx="11481">
                  <c:v>31418.799999999999</c:v>
                </c:pt>
                <c:pt idx="11482">
                  <c:v>31981.9</c:v>
                </c:pt>
                <c:pt idx="11483">
                  <c:v>32577.8</c:v>
                </c:pt>
                <c:pt idx="11484">
                  <c:v>33706.9</c:v>
                </c:pt>
                <c:pt idx="11485">
                  <c:v>34579.199999999997</c:v>
                </c:pt>
                <c:pt idx="11486">
                  <c:v>35453.5</c:v>
                </c:pt>
                <c:pt idx="11487">
                  <c:v>36163.4</c:v>
                </c:pt>
                <c:pt idx="11488">
                  <c:v>37112.800000000003</c:v>
                </c:pt>
                <c:pt idx="11489">
                  <c:v>36538.5</c:v>
                </c:pt>
                <c:pt idx="11490">
                  <c:v>34388.199999999997</c:v>
                </c:pt>
                <c:pt idx="11491">
                  <c:v>34686</c:v>
                </c:pt>
                <c:pt idx="11492">
                  <c:v>34800.5</c:v>
                </c:pt>
                <c:pt idx="11493">
                  <c:v>34657.800000000003</c:v>
                </c:pt>
                <c:pt idx="11494">
                  <c:v>35013.300000000003</c:v>
                </c:pt>
                <c:pt idx="11525">
                  <c:v>36981.699999999997</c:v>
                </c:pt>
                <c:pt idx="11526">
                  <c:v>36464.300000000003</c:v>
                </c:pt>
                <c:pt idx="11527">
                  <c:v>37240.6</c:v>
                </c:pt>
                <c:pt idx="11528">
                  <c:v>37761.599999999999</c:v>
                </c:pt>
                <c:pt idx="11529">
                  <c:v>38807.1</c:v>
                </c:pt>
                <c:pt idx="11530">
                  <c:v>39390.199999999997</c:v>
                </c:pt>
                <c:pt idx="11531">
                  <c:v>40412.5</c:v>
                </c:pt>
                <c:pt idx="11532">
                  <c:v>41720.699999999997</c:v>
                </c:pt>
                <c:pt idx="11533">
                  <c:v>43072.1</c:v>
                </c:pt>
                <c:pt idx="11534">
                  <c:v>44644</c:v>
                </c:pt>
                <c:pt idx="11535">
                  <c:v>45956</c:v>
                </c:pt>
                <c:pt idx="11536">
                  <c:v>45935.1</c:v>
                </c:pt>
                <c:pt idx="11537">
                  <c:v>46319.199999999997</c:v>
                </c:pt>
                <c:pt idx="11538">
                  <c:v>47204.5</c:v>
                </c:pt>
                <c:pt idx="11539">
                  <c:v>48546</c:v>
                </c:pt>
                <c:pt idx="11540">
                  <c:v>49712.5</c:v>
                </c:pt>
                <c:pt idx="11541">
                  <c:v>50548.4</c:v>
                </c:pt>
                <c:pt idx="11542">
                  <c:v>50966.1</c:v>
                </c:pt>
                <c:pt idx="11543">
                  <c:v>50339.7</c:v>
                </c:pt>
                <c:pt idx="11544">
                  <c:v>48501.9</c:v>
                </c:pt>
                <c:pt idx="11545">
                  <c:v>49307.4</c:v>
                </c:pt>
                <c:pt idx="11546">
                  <c:v>49854.5</c:v>
                </c:pt>
                <c:pt idx="11547">
                  <c:v>50865.9</c:v>
                </c:pt>
                <c:pt idx="11548">
                  <c:v>51450.7</c:v>
                </c:pt>
                <c:pt idx="11579">
                  <c:v>9617.18</c:v>
                </c:pt>
                <c:pt idx="11580">
                  <c:v>9887.58</c:v>
                </c:pt>
                <c:pt idx="11581">
                  <c:v>10595</c:v>
                </c:pt>
                <c:pt idx="11582">
                  <c:v>10797.1</c:v>
                </c:pt>
                <c:pt idx="11583">
                  <c:v>11498.7</c:v>
                </c:pt>
                <c:pt idx="11584">
                  <c:v>11250.9</c:v>
                </c:pt>
                <c:pt idx="11585">
                  <c:v>11793.6</c:v>
                </c:pt>
                <c:pt idx="11586">
                  <c:v>12711.8</c:v>
                </c:pt>
                <c:pt idx="11587">
                  <c:v>13201</c:v>
                </c:pt>
                <c:pt idx="11588">
                  <c:v>12877.6</c:v>
                </c:pt>
                <c:pt idx="11589">
                  <c:v>12583.6</c:v>
                </c:pt>
                <c:pt idx="11590">
                  <c:v>12078.4</c:v>
                </c:pt>
                <c:pt idx="11591">
                  <c:v>11142</c:v>
                </c:pt>
                <c:pt idx="11592">
                  <c:v>11238.8</c:v>
                </c:pt>
                <c:pt idx="11593">
                  <c:v>11806.8</c:v>
                </c:pt>
                <c:pt idx="11594">
                  <c:v>12682.5</c:v>
                </c:pt>
                <c:pt idx="11595">
                  <c:v>13182.3</c:v>
                </c:pt>
                <c:pt idx="11596">
                  <c:v>14010.3</c:v>
                </c:pt>
                <c:pt idx="11597">
                  <c:v>14968.5</c:v>
                </c:pt>
                <c:pt idx="11598">
                  <c:v>15267.9</c:v>
                </c:pt>
                <c:pt idx="11599">
                  <c:v>16494.3</c:v>
                </c:pt>
                <c:pt idx="11600">
                  <c:v>17645</c:v>
                </c:pt>
                <c:pt idx="11601">
                  <c:v>18230.3</c:v>
                </c:pt>
                <c:pt idx="11602">
                  <c:v>18965.8</c:v>
                </c:pt>
                <c:pt idx="11633">
                  <c:v>3043.16</c:v>
                </c:pt>
                <c:pt idx="11634">
                  <c:v>2964.31</c:v>
                </c:pt>
                <c:pt idx="11635">
                  <c:v>2571.31</c:v>
                </c:pt>
                <c:pt idx="11636">
                  <c:v>2455.73</c:v>
                </c:pt>
                <c:pt idx="11637">
                  <c:v>2282.77</c:v>
                </c:pt>
                <c:pt idx="11638">
                  <c:v>2221.7199999999998</c:v>
                </c:pt>
                <c:pt idx="11639">
                  <c:v>2216.6799999999998</c:v>
                </c:pt>
                <c:pt idx="11640">
                  <c:v>2288.4</c:v>
                </c:pt>
                <c:pt idx="11641">
                  <c:v>2348.69</c:v>
                </c:pt>
                <c:pt idx="11642">
                  <c:v>2423.42</c:v>
                </c:pt>
                <c:pt idx="11643">
                  <c:v>2480.94</c:v>
                </c:pt>
                <c:pt idx="11644">
                  <c:v>2552.62</c:v>
                </c:pt>
                <c:pt idx="11645">
                  <c:v>2622.44</c:v>
                </c:pt>
                <c:pt idx="11646">
                  <c:v>2700.97</c:v>
                </c:pt>
                <c:pt idx="11647">
                  <c:v>2875.57</c:v>
                </c:pt>
                <c:pt idx="11648">
                  <c:v>3041.27</c:v>
                </c:pt>
                <c:pt idx="11649">
                  <c:v>3223.71</c:v>
                </c:pt>
                <c:pt idx="11650">
                  <c:v>3480.07</c:v>
                </c:pt>
                <c:pt idx="11651">
                  <c:v>3732.86</c:v>
                </c:pt>
                <c:pt idx="11652">
                  <c:v>3967.71</c:v>
                </c:pt>
                <c:pt idx="11653">
                  <c:v>4185.1400000000003</c:v>
                </c:pt>
                <c:pt idx="11654">
                  <c:v>4412.47</c:v>
                </c:pt>
                <c:pt idx="11655">
                  <c:v>4704.53</c:v>
                </c:pt>
                <c:pt idx="11656">
                  <c:v>5002.5</c:v>
                </c:pt>
                <c:pt idx="11687">
                  <c:v>2529.2600000000002</c:v>
                </c:pt>
                <c:pt idx="11688">
                  <c:v>2536.9299999999998</c:v>
                </c:pt>
                <c:pt idx="11689">
                  <c:v>2527.87</c:v>
                </c:pt>
                <c:pt idx="11690">
                  <c:v>2473.98</c:v>
                </c:pt>
                <c:pt idx="11691">
                  <c:v>2625.83</c:v>
                </c:pt>
                <c:pt idx="11692">
                  <c:v>2588.9</c:v>
                </c:pt>
                <c:pt idx="11693">
                  <c:v>2594.1999999999998</c:v>
                </c:pt>
                <c:pt idx="11694">
                  <c:v>2671.86</c:v>
                </c:pt>
                <c:pt idx="11695">
                  <c:v>2738.74</c:v>
                </c:pt>
                <c:pt idx="11696">
                  <c:v>2698.33</c:v>
                </c:pt>
                <c:pt idx="11697">
                  <c:v>2800.8</c:v>
                </c:pt>
                <c:pt idx="11698">
                  <c:v>2642.73</c:v>
                </c:pt>
                <c:pt idx="11699">
                  <c:v>2447.34</c:v>
                </c:pt>
                <c:pt idx="11700">
                  <c:v>2488.2399999999998</c:v>
                </c:pt>
                <c:pt idx="11701">
                  <c:v>2521.6999999999998</c:v>
                </c:pt>
                <c:pt idx="11702">
                  <c:v>2588.96</c:v>
                </c:pt>
                <c:pt idx="11703">
                  <c:v>2739</c:v>
                </c:pt>
                <c:pt idx="11704">
                  <c:v>2810.75</c:v>
                </c:pt>
                <c:pt idx="11705">
                  <c:v>2920.42</c:v>
                </c:pt>
                <c:pt idx="11706">
                  <c:v>2945.97</c:v>
                </c:pt>
                <c:pt idx="11707">
                  <c:v>2924.81</c:v>
                </c:pt>
                <c:pt idx="11708">
                  <c:v>2892.84</c:v>
                </c:pt>
                <c:pt idx="11709">
                  <c:v>2879.6</c:v>
                </c:pt>
                <c:pt idx="11710">
                  <c:v>2895.79</c:v>
                </c:pt>
                <c:pt idx="11741">
                  <c:v>14539.5</c:v>
                </c:pt>
                <c:pt idx="11742">
                  <c:v>15576.9</c:v>
                </c:pt>
                <c:pt idx="11743">
                  <c:v>16143.4</c:v>
                </c:pt>
                <c:pt idx="11744">
                  <c:v>15829.4</c:v>
                </c:pt>
                <c:pt idx="11745">
                  <c:v>15124.2</c:v>
                </c:pt>
                <c:pt idx="11746">
                  <c:v>15390.5</c:v>
                </c:pt>
                <c:pt idx="11747">
                  <c:v>15043.6</c:v>
                </c:pt>
                <c:pt idx="11748">
                  <c:v>15680</c:v>
                </c:pt>
                <c:pt idx="11749">
                  <c:v>15416.3</c:v>
                </c:pt>
                <c:pt idx="11750">
                  <c:v>14216</c:v>
                </c:pt>
                <c:pt idx="11751">
                  <c:v>14460.8</c:v>
                </c:pt>
                <c:pt idx="11752">
                  <c:v>14673.4</c:v>
                </c:pt>
                <c:pt idx="11753">
                  <c:v>13129.5</c:v>
                </c:pt>
                <c:pt idx="11754">
                  <c:v>11893.6</c:v>
                </c:pt>
                <c:pt idx="11755">
                  <c:v>13819.9</c:v>
                </c:pt>
                <c:pt idx="11756">
                  <c:v>14980.8</c:v>
                </c:pt>
                <c:pt idx="11757">
                  <c:v>16178.2</c:v>
                </c:pt>
                <c:pt idx="11758">
                  <c:v>17298.5</c:v>
                </c:pt>
                <c:pt idx="11759">
                  <c:v>17910.8</c:v>
                </c:pt>
                <c:pt idx="11760">
                  <c:v>17056.599999999999</c:v>
                </c:pt>
                <c:pt idx="11761">
                  <c:v>16536.5</c:v>
                </c:pt>
                <c:pt idx="11762">
                  <c:v>16959.8</c:v>
                </c:pt>
                <c:pt idx="11763">
                  <c:v>17642.400000000001</c:v>
                </c:pt>
                <c:pt idx="11764">
                  <c:v>17614.599999999999</c:v>
                </c:pt>
                <c:pt idx="11795">
                  <c:v>1501.14</c:v>
                </c:pt>
                <c:pt idx="11796">
                  <c:v>1561.63</c:v>
                </c:pt>
                <c:pt idx="11797">
                  <c:v>1666.71</c:v>
                </c:pt>
                <c:pt idx="11798">
                  <c:v>1770.37</c:v>
                </c:pt>
                <c:pt idx="11799">
                  <c:v>1894.75</c:v>
                </c:pt>
                <c:pt idx="11800">
                  <c:v>2041.76</c:v>
                </c:pt>
                <c:pt idx="11801">
                  <c:v>2197.02</c:v>
                </c:pt>
                <c:pt idx="11802">
                  <c:v>2339.34</c:v>
                </c:pt>
                <c:pt idx="11803">
                  <c:v>2436.5100000000002</c:v>
                </c:pt>
                <c:pt idx="11804">
                  <c:v>2514.81</c:v>
                </c:pt>
                <c:pt idx="11805">
                  <c:v>2649.72</c:v>
                </c:pt>
                <c:pt idx="11806">
                  <c:v>2778.38</c:v>
                </c:pt>
                <c:pt idx="11807">
                  <c:v>2919.91</c:v>
                </c:pt>
                <c:pt idx="11808">
                  <c:v>3085.3</c:v>
                </c:pt>
                <c:pt idx="11809">
                  <c:v>3278.33</c:v>
                </c:pt>
                <c:pt idx="11810">
                  <c:v>3484.85</c:v>
                </c:pt>
                <c:pt idx="11811">
                  <c:v>3686.88</c:v>
                </c:pt>
                <c:pt idx="11812">
                  <c:v>3907.15</c:v>
                </c:pt>
                <c:pt idx="11813">
                  <c:v>4084.65</c:v>
                </c:pt>
                <c:pt idx="11814">
                  <c:v>4259.96</c:v>
                </c:pt>
                <c:pt idx="11815">
                  <c:v>4486.26</c:v>
                </c:pt>
                <c:pt idx="11816">
                  <c:v>4716.9799999999996</c:v>
                </c:pt>
                <c:pt idx="11817">
                  <c:v>4912.32</c:v>
                </c:pt>
                <c:pt idx="11818">
                  <c:v>5124.6400000000003</c:v>
                </c:pt>
                <c:pt idx="11951">
                  <c:v>2687.96</c:v>
                </c:pt>
                <c:pt idx="11952">
                  <c:v>2717.44</c:v>
                </c:pt>
                <c:pt idx="11953">
                  <c:v>2822.75</c:v>
                </c:pt>
                <c:pt idx="11954">
                  <c:v>3319.13</c:v>
                </c:pt>
                <c:pt idx="11955">
                  <c:v>3995.46</c:v>
                </c:pt>
                <c:pt idx="11956">
                  <c:v>4583.9799999999996</c:v>
                </c:pt>
                <c:pt idx="11957">
                  <c:v>4026.62</c:v>
                </c:pt>
                <c:pt idx="11958">
                  <c:v>3722.02</c:v>
                </c:pt>
                <c:pt idx="11959">
                  <c:v>3538.83</c:v>
                </c:pt>
                <c:pt idx="11960">
                  <c:v>3803.49</c:v>
                </c:pt>
                <c:pt idx="11961">
                  <c:v>4041.57</c:v>
                </c:pt>
                <c:pt idx="11962">
                  <c:v>4288</c:v>
                </c:pt>
                <c:pt idx="11963">
                  <c:v>3935.89</c:v>
                </c:pt>
                <c:pt idx="11964">
                  <c:v>3725.12</c:v>
                </c:pt>
                <c:pt idx="11965">
                  <c:v>3339.25</c:v>
                </c:pt>
                <c:pt idx="11966">
                  <c:v>3877.82</c:v>
                </c:pt>
                <c:pt idx="11967">
                  <c:v>3896.51</c:v>
                </c:pt>
                <c:pt idx="11968">
                  <c:v>4071.24</c:v>
                </c:pt>
                <c:pt idx="11969">
                  <c:v>4497.33</c:v>
                </c:pt>
                <c:pt idx="12045">
                  <c:v>3441.27</c:v>
                </c:pt>
                <c:pt idx="12046">
                  <c:v>3482.32</c:v>
                </c:pt>
                <c:pt idx="12047">
                  <c:v>3578.47</c:v>
                </c:pt>
                <c:pt idx="12048">
                  <c:v>3535.72</c:v>
                </c:pt>
                <c:pt idx="12049">
                  <c:v>3597.81</c:v>
                </c:pt>
                <c:pt idx="12050">
                  <c:v>3644.46</c:v>
                </c:pt>
                <c:pt idx="12051">
                  <c:v>3676.19</c:v>
                </c:pt>
                <c:pt idx="12052">
                  <c:v>3746.01</c:v>
                </c:pt>
                <c:pt idx="12053">
                  <c:v>3856.86</c:v>
                </c:pt>
                <c:pt idx="12054">
                  <c:v>3891.74</c:v>
                </c:pt>
                <c:pt idx="12055">
                  <c:v>4017.48</c:v>
                </c:pt>
                <c:pt idx="12056">
                  <c:v>4052.92</c:v>
                </c:pt>
                <c:pt idx="12057">
                  <c:v>4094.09</c:v>
                </c:pt>
                <c:pt idx="12058">
                  <c:v>4129.4799999999996</c:v>
                </c:pt>
                <c:pt idx="12059">
                  <c:v>4177.2</c:v>
                </c:pt>
                <c:pt idx="12060">
                  <c:v>4295.37</c:v>
                </c:pt>
                <c:pt idx="12061">
                  <c:v>4319.58</c:v>
                </c:pt>
                <c:pt idx="12062">
                  <c:v>4354.1099999999997</c:v>
                </c:pt>
                <c:pt idx="12063">
                  <c:v>4420.1000000000004</c:v>
                </c:pt>
                <c:pt idx="12064">
                  <c:v>4493.9399999999996</c:v>
                </c:pt>
                <c:pt idx="12065">
                  <c:v>4534.22</c:v>
                </c:pt>
                <c:pt idx="12066">
                  <c:v>3760.67</c:v>
                </c:pt>
                <c:pt idx="12067">
                  <c:v>3764.99</c:v>
                </c:pt>
                <c:pt idx="12068">
                  <c:v>3832.28</c:v>
                </c:pt>
                <c:pt idx="12099">
                  <c:v>2536.86</c:v>
                </c:pt>
                <c:pt idx="12100">
                  <c:v>2474.83</c:v>
                </c:pt>
                <c:pt idx="12101">
                  <c:v>2375.48</c:v>
                </c:pt>
                <c:pt idx="12102">
                  <c:v>2478.64</c:v>
                </c:pt>
                <c:pt idx="12103">
                  <c:v>2211.6999999999998</c:v>
                </c:pt>
                <c:pt idx="12104">
                  <c:v>2096.8200000000002</c:v>
                </c:pt>
                <c:pt idx="12105">
                  <c:v>2185.13</c:v>
                </c:pt>
                <c:pt idx="12106">
                  <c:v>2197.4499999999998</c:v>
                </c:pt>
                <c:pt idx="12107">
                  <c:v>2098.64</c:v>
                </c:pt>
                <c:pt idx="12108">
                  <c:v>2088.27</c:v>
                </c:pt>
                <c:pt idx="12109">
                  <c:v>2105.6799999999998</c:v>
                </c:pt>
                <c:pt idx="12110">
                  <c:v>2153.08</c:v>
                </c:pt>
                <c:pt idx="12111">
                  <c:v>2169.38</c:v>
                </c:pt>
                <c:pt idx="12112">
                  <c:v>2224.29</c:v>
                </c:pt>
                <c:pt idx="12113">
                  <c:v>2285.71</c:v>
                </c:pt>
                <c:pt idx="12114">
                  <c:v>2345.79</c:v>
                </c:pt>
                <c:pt idx="12115">
                  <c:v>2426.41</c:v>
                </c:pt>
                <c:pt idx="12116">
                  <c:v>2506.17</c:v>
                </c:pt>
                <c:pt idx="12117">
                  <c:v>2583.73</c:v>
                </c:pt>
                <c:pt idx="12118">
                  <c:v>2661.18</c:v>
                </c:pt>
                <c:pt idx="12119">
                  <c:v>2779.03</c:v>
                </c:pt>
                <c:pt idx="12120">
                  <c:v>2878.31</c:v>
                </c:pt>
                <c:pt idx="12121">
                  <c:v>2990.75</c:v>
                </c:pt>
                <c:pt idx="12122">
                  <c:v>3079.33</c:v>
                </c:pt>
                <c:pt idx="12153">
                  <c:v>2531.62</c:v>
                </c:pt>
                <c:pt idx="12154">
                  <c:v>2604.14</c:v>
                </c:pt>
                <c:pt idx="12155">
                  <c:v>2315.81</c:v>
                </c:pt>
                <c:pt idx="12156">
                  <c:v>2292.25</c:v>
                </c:pt>
                <c:pt idx="12157">
                  <c:v>2456.21</c:v>
                </c:pt>
                <c:pt idx="12158">
                  <c:v>2415.5500000000002</c:v>
                </c:pt>
                <c:pt idx="12159">
                  <c:v>2619.3000000000002</c:v>
                </c:pt>
                <c:pt idx="12160">
                  <c:v>2644.92</c:v>
                </c:pt>
                <c:pt idx="12161">
                  <c:v>2680.36</c:v>
                </c:pt>
                <c:pt idx="12162">
                  <c:v>2625.12</c:v>
                </c:pt>
                <c:pt idx="12163">
                  <c:v>2520.61</c:v>
                </c:pt>
                <c:pt idx="12164">
                  <c:v>2540.0100000000002</c:v>
                </c:pt>
                <c:pt idx="12165">
                  <c:v>2304.19</c:v>
                </c:pt>
                <c:pt idx="12166">
                  <c:v>1907.73</c:v>
                </c:pt>
                <c:pt idx="12167">
                  <c:v>1794.12</c:v>
                </c:pt>
                <c:pt idx="12168">
                  <c:v>1689.32</c:v>
                </c:pt>
                <c:pt idx="12169">
                  <c:v>1629.08</c:v>
                </c:pt>
                <c:pt idx="12170">
                  <c:v>1567.62</c:v>
                </c:pt>
                <c:pt idx="12171">
                  <c:v>1286.2</c:v>
                </c:pt>
                <c:pt idx="12172">
                  <c:v>1352.08</c:v>
                </c:pt>
                <c:pt idx="12173">
                  <c:v>1484.24</c:v>
                </c:pt>
                <c:pt idx="12174">
                  <c:v>1625.91</c:v>
                </c:pt>
                <c:pt idx="12175">
                  <c:v>1666.76</c:v>
                </c:pt>
                <c:pt idx="12176">
                  <c:v>1645.89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3686752"/>
        <c:axId val="1723685120"/>
      </c:scatterChart>
      <c:valAx>
        <c:axId val="1723686752"/>
        <c:scaling>
          <c:logBase val="10"/>
          <c:orientation val="minMax"/>
          <c:min val="1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Predicted </a:t>
                </a:r>
                <a:r>
                  <a:rPr lang="en-US" b="0" dirty="0" smtClean="0"/>
                  <a:t>GDP</a:t>
                </a:r>
                <a:r>
                  <a:rPr lang="en-US" b="0" baseline="0" dirty="0" smtClean="0"/>
                  <a:t> PPP </a:t>
                </a:r>
                <a:r>
                  <a:rPr lang="en-US" b="0" dirty="0" smtClean="0"/>
                  <a:t>per Capita, 2011 US $ </a:t>
                </a:r>
                <a:endParaRPr lang="en-US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23685120"/>
        <c:crosses val="autoZero"/>
        <c:crossBetween val="midCat"/>
      </c:valAx>
      <c:valAx>
        <c:axId val="1723685120"/>
        <c:scaling>
          <c:logBase val="10"/>
          <c:orientation val="minMax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400" b="0"/>
                </a:pPr>
                <a:r>
                  <a:rPr lang="en-US" sz="1000" b="0" i="0" baseline="0" dirty="0" smtClean="0">
                    <a:effectLst/>
                  </a:rPr>
                  <a:t>Actual GDP PPP, 2011  </a:t>
                </a:r>
                <a:r>
                  <a:rPr lang="en-US" sz="1000" b="0" i="0" baseline="0" dirty="0">
                    <a:effectLst/>
                  </a:rPr>
                  <a:t>US$</a:t>
                </a:r>
                <a:endParaRPr lang="en-US" sz="400" b="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2.0922488545049849E-2"/>
              <c:y val="0.280741732283464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723686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Predicted</a:t>
            </a:r>
            <a:r>
              <a:rPr lang="en-US" sz="1600" baseline="0" dirty="0"/>
              <a:t> </a:t>
            </a:r>
            <a:r>
              <a:rPr lang="en-US" sz="1600" baseline="0" dirty="0" smtClean="0"/>
              <a:t>GDP PPP per </a:t>
            </a:r>
            <a:r>
              <a:rPr lang="en-US" sz="1600" baseline="0" dirty="0"/>
              <a:t>Capita </a:t>
            </a:r>
            <a:r>
              <a:rPr lang="en-US" sz="1600" b="1" i="0" baseline="0" dirty="0">
                <a:effectLst/>
              </a:rPr>
              <a:t>with Life Expectancy, Urbanization, Education, </a:t>
            </a:r>
            <a:endParaRPr lang="en-US" sz="1600" b="1" i="0" baseline="0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 smtClean="0">
                <a:effectLst/>
              </a:rPr>
              <a:t>and Economic </a:t>
            </a:r>
            <a:r>
              <a:rPr lang="en-US" sz="1600" b="1" i="0" baseline="0" dirty="0">
                <a:effectLst/>
              </a:rPr>
              <a:t>Freedom (Fraser Institute): </a:t>
            </a:r>
            <a:r>
              <a:rPr lang="en-US" sz="1600" b="1" i="0" baseline="0" dirty="0" smtClean="0">
                <a:effectLst/>
              </a:rPr>
              <a:t>1970-2010</a:t>
            </a:r>
            <a:endParaRPr lang="en-US" sz="1600" b="1" i="0" baseline="0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1" baseline="0" dirty="0" smtClean="0">
                <a:effectLst/>
              </a:rPr>
              <a:t>Variables lagged 10 years </a:t>
            </a:r>
            <a:endParaRPr lang="en-US" sz="1600" i="1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777782576347732"/>
          <c:y val="0.29769904484977"/>
          <c:w val="0.8503108906734812"/>
          <c:h val="0.5530014831041115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gdpppp2011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Sheet1!$A$2:$A$12178</c:f>
              <c:numCache>
                <c:formatCode>General</c:formatCode>
                <c:ptCount val="12177"/>
                <c:pt idx="94">
                  <c:v>8387.1509999999998</c:v>
                </c:pt>
                <c:pt idx="99">
                  <c:v>9313.8469999999998</c:v>
                </c:pt>
                <c:pt idx="104">
                  <c:v>13401.81</c:v>
                </c:pt>
                <c:pt idx="105">
                  <c:v>14114.33</c:v>
                </c:pt>
                <c:pt idx="106">
                  <c:v>15295.44</c:v>
                </c:pt>
                <c:pt idx="107">
                  <c:v>16744.150000000001</c:v>
                </c:pt>
                <c:pt idx="138">
                  <c:v>2911.8040000000001</c:v>
                </c:pt>
                <c:pt idx="143">
                  <c:v>4539.8729999999996</c:v>
                </c:pt>
                <c:pt idx="148">
                  <c:v>5824.0559999999996</c:v>
                </c:pt>
                <c:pt idx="153">
                  <c:v>7389.335</c:v>
                </c:pt>
                <c:pt idx="158">
                  <c:v>9194.7029999999995</c:v>
                </c:pt>
                <c:pt idx="159">
                  <c:v>9479.5290000000005</c:v>
                </c:pt>
                <c:pt idx="160">
                  <c:v>9674.99</c:v>
                </c:pt>
                <c:pt idx="161">
                  <c:v>9977.8439999999991</c:v>
                </c:pt>
                <c:pt idx="442">
                  <c:v>11519.5</c:v>
                </c:pt>
                <c:pt idx="447">
                  <c:v>11456.22</c:v>
                </c:pt>
                <c:pt idx="452">
                  <c:v>14862.88</c:v>
                </c:pt>
                <c:pt idx="457">
                  <c:v>15965.24</c:v>
                </c:pt>
                <c:pt idx="462">
                  <c:v>20113.54</c:v>
                </c:pt>
                <c:pt idx="467">
                  <c:v>28950.59</c:v>
                </c:pt>
                <c:pt idx="472">
                  <c:v>32733.1</c:v>
                </c:pt>
                <c:pt idx="473">
                  <c:v>31420.09</c:v>
                </c:pt>
                <c:pt idx="474">
                  <c:v>30663.63</c:v>
                </c:pt>
                <c:pt idx="475">
                  <c:v>30996.93</c:v>
                </c:pt>
                <c:pt idx="604">
                  <c:v>27035.82</c:v>
                </c:pt>
                <c:pt idx="609">
                  <c:v>28926.14</c:v>
                </c:pt>
                <c:pt idx="614">
                  <c:v>35790.21</c:v>
                </c:pt>
                <c:pt idx="619">
                  <c:v>39159.879999999997</c:v>
                </c:pt>
                <c:pt idx="624">
                  <c:v>43497.64</c:v>
                </c:pt>
                <c:pt idx="629">
                  <c:v>47895.519999999997</c:v>
                </c:pt>
                <c:pt idx="634">
                  <c:v>52300.11</c:v>
                </c:pt>
                <c:pt idx="635">
                  <c:v>53072.62</c:v>
                </c:pt>
                <c:pt idx="636">
                  <c:v>54551.5</c:v>
                </c:pt>
                <c:pt idx="637">
                  <c:v>56632.26</c:v>
                </c:pt>
                <c:pt idx="658">
                  <c:v>13728.79</c:v>
                </c:pt>
                <c:pt idx="663">
                  <c:v>14719.63</c:v>
                </c:pt>
                <c:pt idx="668">
                  <c:v>16632.21</c:v>
                </c:pt>
                <c:pt idx="673">
                  <c:v>18147.599999999999</c:v>
                </c:pt>
                <c:pt idx="678">
                  <c:v>21615.87</c:v>
                </c:pt>
                <c:pt idx="683">
                  <c:v>24189.66</c:v>
                </c:pt>
                <c:pt idx="688">
                  <c:v>27176.06</c:v>
                </c:pt>
                <c:pt idx="689">
                  <c:v>27610.55</c:v>
                </c:pt>
                <c:pt idx="690">
                  <c:v>28086.6</c:v>
                </c:pt>
                <c:pt idx="691">
                  <c:v>29834.85</c:v>
                </c:pt>
                <c:pt idx="830">
                  <c:v>18663.75</c:v>
                </c:pt>
                <c:pt idx="835">
                  <c:v>20783.560000000001</c:v>
                </c:pt>
                <c:pt idx="840">
                  <c:v>23891.86</c:v>
                </c:pt>
                <c:pt idx="845">
                  <c:v>27198.9</c:v>
                </c:pt>
                <c:pt idx="850">
                  <c:v>31066.03</c:v>
                </c:pt>
                <c:pt idx="851">
                  <c:v>30918.19</c:v>
                </c:pt>
                <c:pt idx="852">
                  <c:v>31007.84</c:v>
                </c:pt>
                <c:pt idx="853">
                  <c:v>30971.19</c:v>
                </c:pt>
                <c:pt idx="879">
                  <c:v>851.31790000000001</c:v>
                </c:pt>
                <c:pt idx="884">
                  <c:v>1357.7829999999999</c:v>
                </c:pt>
                <c:pt idx="889">
                  <c:v>1736.1</c:v>
                </c:pt>
                <c:pt idx="894">
                  <c:v>2308.6329999999998</c:v>
                </c:pt>
                <c:pt idx="899">
                  <c:v>3120.1759999999999</c:v>
                </c:pt>
                <c:pt idx="904">
                  <c:v>4123.951</c:v>
                </c:pt>
                <c:pt idx="905">
                  <c:v>4215.4269999999997</c:v>
                </c:pt>
                <c:pt idx="906">
                  <c:v>4471.326</c:v>
                </c:pt>
                <c:pt idx="907">
                  <c:v>4611.0140000000001</c:v>
                </c:pt>
                <c:pt idx="933">
                  <c:v>7022.1779999999999</c:v>
                </c:pt>
                <c:pt idx="938">
                  <c:v>7615.665</c:v>
                </c:pt>
                <c:pt idx="943">
                  <c:v>8424.6610000000001</c:v>
                </c:pt>
                <c:pt idx="948">
                  <c:v>8821.116</c:v>
                </c:pt>
                <c:pt idx="953">
                  <c:v>10124.85</c:v>
                </c:pt>
                <c:pt idx="958">
                  <c:v>11217.64</c:v>
                </c:pt>
                <c:pt idx="959">
                  <c:v>11547.24</c:v>
                </c:pt>
                <c:pt idx="960">
                  <c:v>11756.01</c:v>
                </c:pt>
                <c:pt idx="961">
                  <c:v>12096.89</c:v>
                </c:pt>
                <c:pt idx="1036">
                  <c:v>28138.77</c:v>
                </c:pt>
                <c:pt idx="1041">
                  <c:v>28914.2</c:v>
                </c:pt>
                <c:pt idx="1046">
                  <c:v>33250.25</c:v>
                </c:pt>
                <c:pt idx="1051">
                  <c:v>37078.660000000003</c:v>
                </c:pt>
                <c:pt idx="1056">
                  <c:v>43136.54</c:v>
                </c:pt>
                <c:pt idx="1061">
                  <c:v>47592.73</c:v>
                </c:pt>
                <c:pt idx="1066">
                  <c:v>53555.89</c:v>
                </c:pt>
                <c:pt idx="1067">
                  <c:v>52623.06</c:v>
                </c:pt>
                <c:pt idx="1068">
                  <c:v>52911.51</c:v>
                </c:pt>
                <c:pt idx="1069">
                  <c:v>54344.78</c:v>
                </c:pt>
                <c:pt idx="1100">
                  <c:v>10022.39</c:v>
                </c:pt>
                <c:pt idx="1105">
                  <c:v>10546.97</c:v>
                </c:pt>
                <c:pt idx="1110">
                  <c:v>11874.32</c:v>
                </c:pt>
                <c:pt idx="1115">
                  <c:v>12763.26</c:v>
                </c:pt>
                <c:pt idx="1120">
                  <c:v>13343.96</c:v>
                </c:pt>
                <c:pt idx="1121">
                  <c:v>13533.1</c:v>
                </c:pt>
                <c:pt idx="1122">
                  <c:v>14450.27</c:v>
                </c:pt>
                <c:pt idx="1123">
                  <c:v>14808.36</c:v>
                </c:pt>
                <c:pt idx="1154">
                  <c:v>1283.617</c:v>
                </c:pt>
                <c:pt idx="1159">
                  <c:v>1583.134</c:v>
                </c:pt>
                <c:pt idx="1164">
                  <c:v>2140.4029999999998</c:v>
                </c:pt>
                <c:pt idx="1169">
                  <c:v>2394.723</c:v>
                </c:pt>
                <c:pt idx="1174">
                  <c:v>2758.5369999999998</c:v>
                </c:pt>
                <c:pt idx="1175">
                  <c:v>2856.3330000000001</c:v>
                </c:pt>
                <c:pt idx="1176">
                  <c:v>3001.125</c:v>
                </c:pt>
                <c:pt idx="1177">
                  <c:v>3102.2109999999998</c:v>
                </c:pt>
                <c:pt idx="1316">
                  <c:v>2814.1480000000001</c:v>
                </c:pt>
                <c:pt idx="1321">
                  <c:v>3699.2629999999999</c:v>
                </c:pt>
                <c:pt idx="1326">
                  <c:v>6144.3339999999998</c:v>
                </c:pt>
                <c:pt idx="1331">
                  <c:v>8665.9339999999993</c:v>
                </c:pt>
                <c:pt idx="1336">
                  <c:v>10676.95</c:v>
                </c:pt>
                <c:pt idx="1337">
                  <c:v>10708.95</c:v>
                </c:pt>
                <c:pt idx="1338">
                  <c:v>10865.93</c:v>
                </c:pt>
                <c:pt idx="1339">
                  <c:v>11118.98</c:v>
                </c:pt>
                <c:pt idx="1424">
                  <c:v>2407.857</c:v>
                </c:pt>
                <c:pt idx="1429">
                  <c:v>3950.6570000000002</c:v>
                </c:pt>
                <c:pt idx="1434">
                  <c:v>6041.4769999999999</c:v>
                </c:pt>
                <c:pt idx="1439">
                  <c:v>6142.1959999999999</c:v>
                </c:pt>
                <c:pt idx="1444">
                  <c:v>5345.433</c:v>
                </c:pt>
                <c:pt idx="1445">
                  <c:v>5155.951</c:v>
                </c:pt>
                <c:pt idx="1446">
                  <c:v>5044.8540000000003</c:v>
                </c:pt>
                <c:pt idx="1447">
                  <c:v>4860.2629999999999</c:v>
                </c:pt>
                <c:pt idx="1468">
                  <c:v>4424.3739999999998</c:v>
                </c:pt>
                <c:pt idx="1473">
                  <c:v>4670.1660000000002</c:v>
                </c:pt>
                <c:pt idx="1478">
                  <c:v>5508.0450000000001</c:v>
                </c:pt>
                <c:pt idx="1483">
                  <c:v>6622.3549999999996</c:v>
                </c:pt>
                <c:pt idx="1488">
                  <c:v>9355.6880000000001</c:v>
                </c:pt>
                <c:pt idx="1493">
                  <c:v>12123.67</c:v>
                </c:pt>
                <c:pt idx="1498">
                  <c:v>17103.23</c:v>
                </c:pt>
                <c:pt idx="1499">
                  <c:v>17562.52</c:v>
                </c:pt>
                <c:pt idx="1500">
                  <c:v>18690.71</c:v>
                </c:pt>
                <c:pt idx="1501">
                  <c:v>19021.490000000002</c:v>
                </c:pt>
                <c:pt idx="1591">
                  <c:v>14287.5</c:v>
                </c:pt>
                <c:pt idx="1596">
                  <c:v>13353.77</c:v>
                </c:pt>
                <c:pt idx="1601">
                  <c:v>14737.72</c:v>
                </c:pt>
                <c:pt idx="1606">
                  <c:v>17268.29</c:v>
                </c:pt>
                <c:pt idx="1607">
                  <c:v>18670.05</c:v>
                </c:pt>
                <c:pt idx="1608">
                  <c:v>20297.63</c:v>
                </c:pt>
                <c:pt idx="1609">
                  <c:v>21469.16</c:v>
                </c:pt>
                <c:pt idx="1689">
                  <c:v>661.01900000000001</c:v>
                </c:pt>
                <c:pt idx="1694">
                  <c:v>765.79489999999998</c:v>
                </c:pt>
                <c:pt idx="1699">
                  <c:v>872.60530000000006</c:v>
                </c:pt>
                <c:pt idx="1704">
                  <c:v>864.69740000000002</c:v>
                </c:pt>
                <c:pt idx="1709">
                  <c:v>820.01949999999999</c:v>
                </c:pt>
                <c:pt idx="1714">
                  <c:v>1012.147</c:v>
                </c:pt>
                <c:pt idx="1715">
                  <c:v>1058.6869999999999</c:v>
                </c:pt>
                <c:pt idx="1716">
                  <c:v>1061.6379999999999</c:v>
                </c:pt>
                <c:pt idx="1717">
                  <c:v>1066.431</c:v>
                </c:pt>
                <c:pt idx="1802">
                  <c:v>2032.057</c:v>
                </c:pt>
                <c:pt idx="1807">
                  <c:v>2532.7579999999998</c:v>
                </c:pt>
                <c:pt idx="1812">
                  <c:v>2966.6109999999999</c:v>
                </c:pt>
                <c:pt idx="1817">
                  <c:v>3178.99</c:v>
                </c:pt>
                <c:pt idx="1822">
                  <c:v>3335.0169999999998</c:v>
                </c:pt>
                <c:pt idx="1823">
                  <c:v>3396.7559999999999</c:v>
                </c:pt>
                <c:pt idx="1824">
                  <c:v>3442.326</c:v>
                </c:pt>
                <c:pt idx="1825">
                  <c:v>3503.6979999999999</c:v>
                </c:pt>
                <c:pt idx="1846">
                  <c:v>26053.13</c:v>
                </c:pt>
                <c:pt idx="1851">
                  <c:v>26205.51</c:v>
                </c:pt>
                <c:pt idx="1856">
                  <c:v>31030.29</c:v>
                </c:pt>
                <c:pt idx="1861">
                  <c:v>33183.760000000002</c:v>
                </c:pt>
                <c:pt idx="1866">
                  <c:v>37342.5</c:v>
                </c:pt>
                <c:pt idx="1871">
                  <c:v>40487.57</c:v>
                </c:pt>
                <c:pt idx="1876">
                  <c:v>46495.88</c:v>
                </c:pt>
                <c:pt idx="1877">
                  <c:v>47470.61</c:v>
                </c:pt>
                <c:pt idx="1878">
                  <c:v>48486.31</c:v>
                </c:pt>
                <c:pt idx="1879">
                  <c:v>50587.99</c:v>
                </c:pt>
                <c:pt idx="2023">
                  <c:v>1544.059</c:v>
                </c:pt>
                <c:pt idx="2028">
                  <c:v>1534.71</c:v>
                </c:pt>
                <c:pt idx="2033">
                  <c:v>1384.3810000000001</c:v>
                </c:pt>
                <c:pt idx="2038">
                  <c:v>1521.288</c:v>
                </c:pt>
                <c:pt idx="2039">
                  <c:v>1549.183</c:v>
                </c:pt>
                <c:pt idx="2040">
                  <c:v>1550.105</c:v>
                </c:pt>
                <c:pt idx="2041">
                  <c:v>1665.098</c:v>
                </c:pt>
                <c:pt idx="2170">
                  <c:v>8108.24</c:v>
                </c:pt>
                <c:pt idx="2175">
                  <c:v>10164.299999999999</c:v>
                </c:pt>
                <c:pt idx="2180">
                  <c:v>15793.09</c:v>
                </c:pt>
                <c:pt idx="2185">
                  <c:v>20498.8</c:v>
                </c:pt>
                <c:pt idx="2190">
                  <c:v>26215.51</c:v>
                </c:pt>
                <c:pt idx="2195">
                  <c:v>31963.59</c:v>
                </c:pt>
                <c:pt idx="2200">
                  <c:v>36302.93</c:v>
                </c:pt>
                <c:pt idx="2201">
                  <c:v>38149.82</c:v>
                </c:pt>
                <c:pt idx="2202">
                  <c:v>39888.43</c:v>
                </c:pt>
                <c:pt idx="2203">
                  <c:v>41845.040000000001</c:v>
                </c:pt>
                <c:pt idx="2234">
                  <c:v>3427.4969999999998</c:v>
                </c:pt>
                <c:pt idx="2239">
                  <c:v>4451.3040000000001</c:v>
                </c:pt>
                <c:pt idx="2244">
                  <c:v>4977.9790000000003</c:v>
                </c:pt>
                <c:pt idx="2249">
                  <c:v>6406.7849999999999</c:v>
                </c:pt>
                <c:pt idx="2254">
                  <c:v>8498.5210000000006</c:v>
                </c:pt>
                <c:pt idx="2255">
                  <c:v>9016.0789999999997</c:v>
                </c:pt>
                <c:pt idx="2256">
                  <c:v>9476.32</c:v>
                </c:pt>
                <c:pt idx="2257">
                  <c:v>10027.92</c:v>
                </c:pt>
                <c:pt idx="2278">
                  <c:v>5123.2</c:v>
                </c:pt>
                <c:pt idx="2283">
                  <c:v>5965.866</c:v>
                </c:pt>
                <c:pt idx="2288">
                  <c:v>7515.2759999999998</c:v>
                </c:pt>
                <c:pt idx="2293">
                  <c:v>9751.402</c:v>
                </c:pt>
                <c:pt idx="2298">
                  <c:v>10860.9</c:v>
                </c:pt>
                <c:pt idx="2303">
                  <c:v>13070.04</c:v>
                </c:pt>
                <c:pt idx="2308">
                  <c:v>14900.3</c:v>
                </c:pt>
                <c:pt idx="2309">
                  <c:v>15327.48</c:v>
                </c:pt>
                <c:pt idx="2310">
                  <c:v>15634.54</c:v>
                </c:pt>
                <c:pt idx="2311">
                  <c:v>16360.41</c:v>
                </c:pt>
                <c:pt idx="2386">
                  <c:v>1016.944</c:v>
                </c:pt>
                <c:pt idx="2391">
                  <c:v>1040.6759999999999</c:v>
                </c:pt>
                <c:pt idx="2396">
                  <c:v>1022.746</c:v>
                </c:pt>
                <c:pt idx="2401">
                  <c:v>1226.0060000000001</c:v>
                </c:pt>
                <c:pt idx="2406">
                  <c:v>1223.2190000000001</c:v>
                </c:pt>
                <c:pt idx="2411">
                  <c:v>1220.1420000000001</c:v>
                </c:pt>
                <c:pt idx="2416">
                  <c:v>1311.0050000000001</c:v>
                </c:pt>
                <c:pt idx="2417">
                  <c:v>1327.8869999999999</c:v>
                </c:pt>
                <c:pt idx="2418">
                  <c:v>1480.5139999999999</c:v>
                </c:pt>
                <c:pt idx="2419">
                  <c:v>1509.519</c:v>
                </c:pt>
                <c:pt idx="2450">
                  <c:v>3376.2930000000001</c:v>
                </c:pt>
                <c:pt idx="2455">
                  <c:v>3923.7649999999999</c:v>
                </c:pt>
                <c:pt idx="2460">
                  <c:v>4148.0789999999997</c:v>
                </c:pt>
                <c:pt idx="2465">
                  <c:v>3946.3679999999999</c:v>
                </c:pt>
                <c:pt idx="2470">
                  <c:v>3714.2660000000001</c:v>
                </c:pt>
                <c:pt idx="2471">
                  <c:v>3905.163</c:v>
                </c:pt>
                <c:pt idx="2472">
                  <c:v>3938.5360000000001</c:v>
                </c:pt>
                <c:pt idx="2473">
                  <c:v>4144.18</c:v>
                </c:pt>
                <c:pt idx="2543">
                  <c:v>7287.183</c:v>
                </c:pt>
                <c:pt idx="2548">
                  <c:v>8651.3250000000007</c:v>
                </c:pt>
                <c:pt idx="2553">
                  <c:v>10458.23</c:v>
                </c:pt>
                <c:pt idx="2558">
                  <c:v>14645.29</c:v>
                </c:pt>
                <c:pt idx="2563">
                  <c:v>17883.36</c:v>
                </c:pt>
                <c:pt idx="2568">
                  <c:v>21435.94</c:v>
                </c:pt>
                <c:pt idx="2569">
                  <c:v>21551.83</c:v>
                </c:pt>
                <c:pt idx="2570">
                  <c:v>21825.27</c:v>
                </c:pt>
                <c:pt idx="2571">
                  <c:v>22850.12</c:v>
                </c:pt>
                <c:pt idx="2602">
                  <c:v>1959.146</c:v>
                </c:pt>
                <c:pt idx="2607">
                  <c:v>2406.4140000000002</c:v>
                </c:pt>
                <c:pt idx="2612">
                  <c:v>2409.6280000000002</c:v>
                </c:pt>
                <c:pt idx="2617">
                  <c:v>2165.056</c:v>
                </c:pt>
                <c:pt idx="2622">
                  <c:v>2178.261</c:v>
                </c:pt>
                <c:pt idx="2623">
                  <c:v>2190.893</c:v>
                </c:pt>
                <c:pt idx="2624">
                  <c:v>2200.8510000000001</c:v>
                </c:pt>
                <c:pt idx="2625">
                  <c:v>2278.37</c:v>
                </c:pt>
                <c:pt idx="2671">
                  <c:v>13123.1</c:v>
                </c:pt>
                <c:pt idx="2676">
                  <c:v>16419.73</c:v>
                </c:pt>
                <c:pt idx="2677">
                  <c:v>18052.23</c:v>
                </c:pt>
                <c:pt idx="2678">
                  <c:v>18809.23</c:v>
                </c:pt>
                <c:pt idx="2679">
                  <c:v>19234.169999999998</c:v>
                </c:pt>
                <c:pt idx="2813">
                  <c:v>11104.04</c:v>
                </c:pt>
                <c:pt idx="2818">
                  <c:v>14859.8</c:v>
                </c:pt>
                <c:pt idx="2823">
                  <c:v>18647.88</c:v>
                </c:pt>
                <c:pt idx="2828">
                  <c:v>22392.61</c:v>
                </c:pt>
                <c:pt idx="2833">
                  <c:v>25564.97</c:v>
                </c:pt>
                <c:pt idx="2838">
                  <c:v>27745.77</c:v>
                </c:pt>
                <c:pt idx="2839">
                  <c:v>27749.42</c:v>
                </c:pt>
                <c:pt idx="2840">
                  <c:v>29004.26</c:v>
                </c:pt>
                <c:pt idx="2841">
                  <c:v>28658.5</c:v>
                </c:pt>
                <c:pt idx="2887">
                  <c:v>26521.9</c:v>
                </c:pt>
                <c:pt idx="2892">
                  <c:v>32544.87</c:v>
                </c:pt>
                <c:pt idx="2893">
                  <c:v>32963.629999999997</c:v>
                </c:pt>
                <c:pt idx="2894">
                  <c:v>33389.65</c:v>
                </c:pt>
                <c:pt idx="2895">
                  <c:v>33859.129999999997</c:v>
                </c:pt>
                <c:pt idx="2916">
                  <c:v>21700.240000000002</c:v>
                </c:pt>
                <c:pt idx="2921">
                  <c:v>23342.63</c:v>
                </c:pt>
                <c:pt idx="2926">
                  <c:v>25723.54</c:v>
                </c:pt>
                <c:pt idx="2931">
                  <c:v>28126.400000000001</c:v>
                </c:pt>
                <c:pt idx="2936">
                  <c:v>32516.46</c:v>
                </c:pt>
                <c:pt idx="2941">
                  <c:v>36736.82</c:v>
                </c:pt>
                <c:pt idx="2946">
                  <c:v>42526.18</c:v>
                </c:pt>
                <c:pt idx="2947">
                  <c:v>42322.02</c:v>
                </c:pt>
                <c:pt idx="2948">
                  <c:v>43253.45</c:v>
                </c:pt>
                <c:pt idx="2949">
                  <c:v>45381.35</c:v>
                </c:pt>
                <c:pt idx="3088">
                  <c:v>5755.0619999999999</c:v>
                </c:pt>
                <c:pt idx="3093">
                  <c:v>6859.4830000000002</c:v>
                </c:pt>
                <c:pt idx="3098">
                  <c:v>7893.116</c:v>
                </c:pt>
                <c:pt idx="3103">
                  <c:v>10816.58</c:v>
                </c:pt>
                <c:pt idx="3108">
                  <c:v>13855.18</c:v>
                </c:pt>
                <c:pt idx="3109">
                  <c:v>14245.91</c:v>
                </c:pt>
                <c:pt idx="3110">
                  <c:v>14638.39</c:v>
                </c:pt>
                <c:pt idx="3111">
                  <c:v>14380.28</c:v>
                </c:pt>
                <c:pt idx="3132">
                  <c:v>3014.9</c:v>
                </c:pt>
                <c:pt idx="3137">
                  <c:v>4103.6279999999997</c:v>
                </c:pt>
                <c:pt idx="3142">
                  <c:v>5873.0150000000003</c:v>
                </c:pt>
                <c:pt idx="3147">
                  <c:v>6999.0379999999996</c:v>
                </c:pt>
                <c:pt idx="3152">
                  <c:v>9804.6859999999997</c:v>
                </c:pt>
                <c:pt idx="3157">
                  <c:v>12637.15</c:v>
                </c:pt>
                <c:pt idx="3162">
                  <c:v>14239.2</c:v>
                </c:pt>
                <c:pt idx="3163">
                  <c:v>14416.16</c:v>
                </c:pt>
                <c:pt idx="3164">
                  <c:v>15783.42</c:v>
                </c:pt>
                <c:pt idx="3165">
                  <c:v>16222.01</c:v>
                </c:pt>
                <c:pt idx="3191">
                  <c:v>2191.6559999999999</c:v>
                </c:pt>
                <c:pt idx="3196">
                  <c:v>3086.817</c:v>
                </c:pt>
                <c:pt idx="3201">
                  <c:v>4189.6279999999997</c:v>
                </c:pt>
                <c:pt idx="3206">
                  <c:v>4894.1239999999998</c:v>
                </c:pt>
                <c:pt idx="3211">
                  <c:v>6539.1570000000002</c:v>
                </c:pt>
                <c:pt idx="3216">
                  <c:v>8333.5730000000003</c:v>
                </c:pt>
                <c:pt idx="3217">
                  <c:v>8330.8950000000004</c:v>
                </c:pt>
                <c:pt idx="3218">
                  <c:v>8177.93</c:v>
                </c:pt>
                <c:pt idx="3219">
                  <c:v>8229.8250000000007</c:v>
                </c:pt>
                <c:pt idx="3250">
                  <c:v>3134.9430000000002</c:v>
                </c:pt>
                <c:pt idx="3255">
                  <c:v>3909.3919999999998</c:v>
                </c:pt>
                <c:pt idx="3260">
                  <c:v>6030.89</c:v>
                </c:pt>
                <c:pt idx="3265">
                  <c:v>10636.48</c:v>
                </c:pt>
                <c:pt idx="3270">
                  <c:v>13117.13</c:v>
                </c:pt>
                <c:pt idx="3271">
                  <c:v>13463.16</c:v>
                </c:pt>
                <c:pt idx="3272">
                  <c:v>13796.26</c:v>
                </c:pt>
                <c:pt idx="3273">
                  <c:v>14291.22</c:v>
                </c:pt>
                <c:pt idx="3427">
                  <c:v>16728.62</c:v>
                </c:pt>
                <c:pt idx="3432">
                  <c:v>24056.89</c:v>
                </c:pt>
                <c:pt idx="3433">
                  <c:v>24144.09</c:v>
                </c:pt>
                <c:pt idx="3434">
                  <c:v>25276.45</c:v>
                </c:pt>
                <c:pt idx="3435">
                  <c:v>26231.87</c:v>
                </c:pt>
                <c:pt idx="3613">
                  <c:v>4596.6040000000003</c:v>
                </c:pt>
                <c:pt idx="3618">
                  <c:v>5520.5659999999998</c:v>
                </c:pt>
                <c:pt idx="3623">
                  <c:v>6518.9579999999996</c:v>
                </c:pt>
                <c:pt idx="3628">
                  <c:v>7979.42</c:v>
                </c:pt>
                <c:pt idx="3633">
                  <c:v>10158.93</c:v>
                </c:pt>
                <c:pt idx="3638">
                  <c:v>10962.34</c:v>
                </c:pt>
                <c:pt idx="3639">
                  <c:v>10945.15</c:v>
                </c:pt>
                <c:pt idx="3640">
                  <c:v>11110.79</c:v>
                </c:pt>
                <c:pt idx="3641">
                  <c:v>11189.93</c:v>
                </c:pt>
                <c:pt idx="3662">
                  <c:v>12809.21</c:v>
                </c:pt>
                <c:pt idx="3667">
                  <c:v>15052.85</c:v>
                </c:pt>
                <c:pt idx="3672">
                  <c:v>19703.8</c:v>
                </c:pt>
                <c:pt idx="3677">
                  <c:v>22434.03</c:v>
                </c:pt>
                <c:pt idx="3682">
                  <c:v>25615.95</c:v>
                </c:pt>
                <c:pt idx="3687">
                  <c:v>31734.15</c:v>
                </c:pt>
                <c:pt idx="3692">
                  <c:v>36351.19</c:v>
                </c:pt>
                <c:pt idx="3693">
                  <c:v>37435.599999999999</c:v>
                </c:pt>
                <c:pt idx="3694">
                  <c:v>38415.279999999999</c:v>
                </c:pt>
                <c:pt idx="3695">
                  <c:v>40797.879999999997</c:v>
                </c:pt>
                <c:pt idx="3716">
                  <c:v>14303.18</c:v>
                </c:pt>
                <c:pt idx="3721">
                  <c:v>15854.84</c:v>
                </c:pt>
                <c:pt idx="3726">
                  <c:v>17463.66</c:v>
                </c:pt>
                <c:pt idx="3731">
                  <c:v>19942.36</c:v>
                </c:pt>
                <c:pt idx="3736">
                  <c:v>25247.759999999998</c:v>
                </c:pt>
                <c:pt idx="3741">
                  <c:v>29580.44</c:v>
                </c:pt>
                <c:pt idx="3746">
                  <c:v>36171.47</c:v>
                </c:pt>
                <c:pt idx="3747">
                  <c:v>35955.96</c:v>
                </c:pt>
                <c:pt idx="3748">
                  <c:v>37579.89</c:v>
                </c:pt>
                <c:pt idx="3749">
                  <c:v>39059.1</c:v>
                </c:pt>
                <c:pt idx="3843">
                  <c:v>3344.627</c:v>
                </c:pt>
                <c:pt idx="3848">
                  <c:v>5395.8980000000001</c:v>
                </c:pt>
                <c:pt idx="3853">
                  <c:v>7631.5</c:v>
                </c:pt>
                <c:pt idx="3858">
                  <c:v>9042.1949999999997</c:v>
                </c:pt>
                <c:pt idx="3863">
                  <c:v>10156.33</c:v>
                </c:pt>
                <c:pt idx="3864">
                  <c:v>10120.18</c:v>
                </c:pt>
                <c:pt idx="3865">
                  <c:v>10253.780000000001</c:v>
                </c:pt>
                <c:pt idx="3866">
                  <c:v>10595.22</c:v>
                </c:pt>
                <c:pt idx="3995">
                  <c:v>17974.439999999999</c:v>
                </c:pt>
                <c:pt idx="4000">
                  <c:v>17609.18</c:v>
                </c:pt>
                <c:pt idx="4005">
                  <c:v>19532.11</c:v>
                </c:pt>
                <c:pt idx="4010">
                  <c:v>21316.41</c:v>
                </c:pt>
                <c:pt idx="4015">
                  <c:v>26348.959999999999</c:v>
                </c:pt>
                <c:pt idx="4020">
                  <c:v>29954.05</c:v>
                </c:pt>
                <c:pt idx="4025">
                  <c:v>33883.43</c:v>
                </c:pt>
                <c:pt idx="4026">
                  <c:v>34710.57</c:v>
                </c:pt>
                <c:pt idx="4027">
                  <c:v>35748.46</c:v>
                </c:pt>
                <c:pt idx="4028">
                  <c:v>38033.54</c:v>
                </c:pt>
                <c:pt idx="4054">
                  <c:v>1688.923</c:v>
                </c:pt>
                <c:pt idx="4059">
                  <c:v>1842.2670000000001</c:v>
                </c:pt>
                <c:pt idx="4064">
                  <c:v>2225.7240000000002</c:v>
                </c:pt>
                <c:pt idx="4069">
                  <c:v>3364.5450000000001</c:v>
                </c:pt>
                <c:pt idx="4074">
                  <c:v>3981.107</c:v>
                </c:pt>
                <c:pt idx="4079">
                  <c:v>4388.9639999999999</c:v>
                </c:pt>
                <c:pt idx="4080">
                  <c:v>4581.2389999999996</c:v>
                </c:pt>
                <c:pt idx="4081">
                  <c:v>4924.1940000000004</c:v>
                </c:pt>
                <c:pt idx="4082">
                  <c:v>5263.5129999999999</c:v>
                </c:pt>
                <c:pt idx="4147">
                  <c:v>11020.27</c:v>
                </c:pt>
                <c:pt idx="4152">
                  <c:v>12108.71</c:v>
                </c:pt>
                <c:pt idx="4157">
                  <c:v>13721.28</c:v>
                </c:pt>
                <c:pt idx="4162">
                  <c:v>14920.71</c:v>
                </c:pt>
                <c:pt idx="4167">
                  <c:v>18927.16</c:v>
                </c:pt>
                <c:pt idx="4172">
                  <c:v>20822.060000000001</c:v>
                </c:pt>
                <c:pt idx="4177">
                  <c:v>22605.63</c:v>
                </c:pt>
                <c:pt idx="4178">
                  <c:v>23315.03</c:v>
                </c:pt>
                <c:pt idx="4179">
                  <c:v>24511.47</c:v>
                </c:pt>
                <c:pt idx="4180">
                  <c:v>26031.97</c:v>
                </c:pt>
                <c:pt idx="4372">
                  <c:v>2114.0749999999998</c:v>
                </c:pt>
                <c:pt idx="4377">
                  <c:v>2700.511</c:v>
                </c:pt>
                <c:pt idx="4382">
                  <c:v>3055.4319999999998</c:v>
                </c:pt>
                <c:pt idx="4387">
                  <c:v>3231.6170000000002</c:v>
                </c:pt>
                <c:pt idx="4392">
                  <c:v>4315.8500000000004</c:v>
                </c:pt>
                <c:pt idx="4397">
                  <c:v>5971.57</c:v>
                </c:pt>
                <c:pt idx="4402">
                  <c:v>7003.8729999999996</c:v>
                </c:pt>
                <c:pt idx="4403">
                  <c:v>7247.3320000000003</c:v>
                </c:pt>
                <c:pt idx="4404">
                  <c:v>7574.277</c:v>
                </c:pt>
                <c:pt idx="4405">
                  <c:v>7840.0460000000003</c:v>
                </c:pt>
                <c:pt idx="4559">
                  <c:v>4752.9390000000003</c:v>
                </c:pt>
                <c:pt idx="4564">
                  <c:v>5853.54</c:v>
                </c:pt>
                <c:pt idx="4565">
                  <c:v>5885.4229999999998</c:v>
                </c:pt>
                <c:pt idx="4566">
                  <c:v>5829.94</c:v>
                </c:pt>
                <c:pt idx="4567">
                  <c:v>5841.6329999999998</c:v>
                </c:pt>
                <c:pt idx="4598">
                  <c:v>1630.44</c:v>
                </c:pt>
                <c:pt idx="4603">
                  <c:v>1872.15</c:v>
                </c:pt>
                <c:pt idx="4608">
                  <c:v>2313.0880000000002</c:v>
                </c:pt>
                <c:pt idx="4613">
                  <c:v>2802.192</c:v>
                </c:pt>
                <c:pt idx="4618">
                  <c:v>3705.3040000000001</c:v>
                </c:pt>
                <c:pt idx="4619">
                  <c:v>3790.6350000000002</c:v>
                </c:pt>
                <c:pt idx="4620">
                  <c:v>3982.569</c:v>
                </c:pt>
                <c:pt idx="4621">
                  <c:v>4258.7839999999997</c:v>
                </c:pt>
                <c:pt idx="4652">
                  <c:v>3529.8789999999999</c:v>
                </c:pt>
                <c:pt idx="4657">
                  <c:v>4578.7529999999997</c:v>
                </c:pt>
                <c:pt idx="4662">
                  <c:v>5819.2420000000002</c:v>
                </c:pt>
                <c:pt idx="4667">
                  <c:v>7558.7849999999999</c:v>
                </c:pt>
                <c:pt idx="4672">
                  <c:v>9209.5339999999997</c:v>
                </c:pt>
                <c:pt idx="4673">
                  <c:v>9276.6059999999998</c:v>
                </c:pt>
                <c:pt idx="4674">
                  <c:v>9765.0920000000006</c:v>
                </c:pt>
                <c:pt idx="4675">
                  <c:v>10087.09</c:v>
                </c:pt>
                <c:pt idx="4696">
                  <c:v>26316.639999999999</c:v>
                </c:pt>
                <c:pt idx="4701">
                  <c:v>31509.72</c:v>
                </c:pt>
                <c:pt idx="4706">
                  <c:v>38854.980000000003</c:v>
                </c:pt>
                <c:pt idx="4711">
                  <c:v>44318.43</c:v>
                </c:pt>
                <c:pt idx="4716">
                  <c:v>54904.58</c:v>
                </c:pt>
                <c:pt idx="4721">
                  <c:v>62494.41</c:v>
                </c:pt>
                <c:pt idx="4726">
                  <c:v>67327.100000000006</c:v>
                </c:pt>
                <c:pt idx="4727">
                  <c:v>70873.27</c:v>
                </c:pt>
                <c:pt idx="4728">
                  <c:v>72861.919999999998</c:v>
                </c:pt>
                <c:pt idx="4729">
                  <c:v>74809.710000000006</c:v>
                </c:pt>
                <c:pt idx="4760">
                  <c:v>11851.22</c:v>
                </c:pt>
                <c:pt idx="4765">
                  <c:v>12874.2</c:v>
                </c:pt>
                <c:pt idx="4770">
                  <c:v>13545.49</c:v>
                </c:pt>
                <c:pt idx="4775">
                  <c:v>17414.73</c:v>
                </c:pt>
                <c:pt idx="4780">
                  <c:v>20417.95</c:v>
                </c:pt>
                <c:pt idx="4781">
                  <c:v>22499.360000000001</c:v>
                </c:pt>
                <c:pt idx="4782">
                  <c:v>22428.94</c:v>
                </c:pt>
                <c:pt idx="4783">
                  <c:v>23885.8</c:v>
                </c:pt>
                <c:pt idx="4804">
                  <c:v>23264.78</c:v>
                </c:pt>
                <c:pt idx="4809">
                  <c:v>22714.61</c:v>
                </c:pt>
                <c:pt idx="4814">
                  <c:v>28039.73</c:v>
                </c:pt>
                <c:pt idx="4819">
                  <c:v>31710.880000000001</c:v>
                </c:pt>
                <c:pt idx="4824">
                  <c:v>39395.230000000003</c:v>
                </c:pt>
                <c:pt idx="4829">
                  <c:v>44459.9</c:v>
                </c:pt>
                <c:pt idx="4834">
                  <c:v>52462.51</c:v>
                </c:pt>
                <c:pt idx="4835">
                  <c:v>55423.13</c:v>
                </c:pt>
                <c:pt idx="4836">
                  <c:v>55562.43</c:v>
                </c:pt>
                <c:pt idx="4837">
                  <c:v>58449.58</c:v>
                </c:pt>
                <c:pt idx="4858">
                  <c:v>1267.7760000000001</c:v>
                </c:pt>
                <c:pt idx="4863">
                  <c:v>1483.1780000000001</c:v>
                </c:pt>
                <c:pt idx="4868">
                  <c:v>1973.518</c:v>
                </c:pt>
                <c:pt idx="4873">
                  <c:v>2222.0419999999999</c:v>
                </c:pt>
                <c:pt idx="4878">
                  <c:v>2552.9679999999998</c:v>
                </c:pt>
                <c:pt idx="4883">
                  <c:v>3203.076</c:v>
                </c:pt>
                <c:pt idx="4888">
                  <c:v>4069.5549999999998</c:v>
                </c:pt>
                <c:pt idx="4889">
                  <c:v>4147.1170000000002</c:v>
                </c:pt>
                <c:pt idx="4890">
                  <c:v>4390.9229999999998</c:v>
                </c:pt>
                <c:pt idx="4891">
                  <c:v>4595.1840000000002</c:v>
                </c:pt>
                <c:pt idx="4912">
                  <c:v>1464.8910000000001</c:v>
                </c:pt>
                <c:pt idx="4917">
                  <c:v>1971.28</c:v>
                </c:pt>
                <c:pt idx="4922">
                  <c:v>2444.623</c:v>
                </c:pt>
                <c:pt idx="4927">
                  <c:v>3378.2350000000001</c:v>
                </c:pt>
                <c:pt idx="4932">
                  <c:v>4366.0280000000002</c:v>
                </c:pt>
                <c:pt idx="4937">
                  <c:v>5515.8620000000001</c:v>
                </c:pt>
                <c:pt idx="4942">
                  <c:v>6674.4539999999997</c:v>
                </c:pt>
                <c:pt idx="4943">
                  <c:v>6767.6369999999997</c:v>
                </c:pt>
                <c:pt idx="4944">
                  <c:v>7348.8760000000002</c:v>
                </c:pt>
                <c:pt idx="4945">
                  <c:v>7992.5349999999999</c:v>
                </c:pt>
                <c:pt idx="4966">
                  <c:v>2219.0749999999998</c:v>
                </c:pt>
                <c:pt idx="4971">
                  <c:v>3092.2089999999998</c:v>
                </c:pt>
                <c:pt idx="4976">
                  <c:v>2768.799</c:v>
                </c:pt>
                <c:pt idx="4981">
                  <c:v>3476.4119999999998</c:v>
                </c:pt>
                <c:pt idx="4986">
                  <c:v>6070.9269999999997</c:v>
                </c:pt>
                <c:pt idx="4991">
                  <c:v>8760.1190000000006</c:v>
                </c:pt>
                <c:pt idx="4996">
                  <c:v>12926.27</c:v>
                </c:pt>
                <c:pt idx="4997">
                  <c:v>14007.7</c:v>
                </c:pt>
                <c:pt idx="4998">
                  <c:v>14409.18</c:v>
                </c:pt>
                <c:pt idx="4999">
                  <c:v>15194.18</c:v>
                </c:pt>
                <c:pt idx="5074">
                  <c:v>12488.11</c:v>
                </c:pt>
                <c:pt idx="5079">
                  <c:v>12977.62</c:v>
                </c:pt>
                <c:pt idx="5084">
                  <c:v>15766.08</c:v>
                </c:pt>
                <c:pt idx="5089">
                  <c:v>18012.04</c:v>
                </c:pt>
                <c:pt idx="5094">
                  <c:v>20635.55</c:v>
                </c:pt>
                <c:pt idx="5099">
                  <c:v>25069.759999999998</c:v>
                </c:pt>
                <c:pt idx="5104">
                  <c:v>27215.71</c:v>
                </c:pt>
                <c:pt idx="5105">
                  <c:v>28032.25</c:v>
                </c:pt>
                <c:pt idx="5106">
                  <c:v>29418.87</c:v>
                </c:pt>
                <c:pt idx="5107">
                  <c:v>30699.68</c:v>
                </c:pt>
                <c:pt idx="5128">
                  <c:v>19559.439999999999</c:v>
                </c:pt>
                <c:pt idx="5133">
                  <c:v>21285.94</c:v>
                </c:pt>
                <c:pt idx="5138">
                  <c:v>24549.58</c:v>
                </c:pt>
                <c:pt idx="5143">
                  <c:v>28819.22</c:v>
                </c:pt>
                <c:pt idx="5148">
                  <c:v>34095.06</c:v>
                </c:pt>
                <c:pt idx="5153">
                  <c:v>41868.03</c:v>
                </c:pt>
                <c:pt idx="5158">
                  <c:v>49798.86</c:v>
                </c:pt>
                <c:pt idx="5159">
                  <c:v>50751.08</c:v>
                </c:pt>
                <c:pt idx="5160">
                  <c:v>53593.34</c:v>
                </c:pt>
                <c:pt idx="5161">
                  <c:v>54295.57</c:v>
                </c:pt>
                <c:pt idx="5182">
                  <c:v>12664.84</c:v>
                </c:pt>
                <c:pt idx="5187">
                  <c:v>13187.58</c:v>
                </c:pt>
                <c:pt idx="5192">
                  <c:v>15245.46</c:v>
                </c:pt>
                <c:pt idx="5197">
                  <c:v>17449.080000000002</c:v>
                </c:pt>
                <c:pt idx="5202">
                  <c:v>21639.9</c:v>
                </c:pt>
                <c:pt idx="5207">
                  <c:v>24225.919999999998</c:v>
                </c:pt>
                <c:pt idx="5212">
                  <c:v>29426.78</c:v>
                </c:pt>
                <c:pt idx="5213">
                  <c:v>29537.08</c:v>
                </c:pt>
                <c:pt idx="5214">
                  <c:v>30315.26</c:v>
                </c:pt>
                <c:pt idx="5215">
                  <c:v>29586.87</c:v>
                </c:pt>
                <c:pt idx="5246">
                  <c:v>7424.1239999999998</c:v>
                </c:pt>
                <c:pt idx="5251">
                  <c:v>9007.2960000000003</c:v>
                </c:pt>
                <c:pt idx="5256">
                  <c:v>9952.27</c:v>
                </c:pt>
                <c:pt idx="5261">
                  <c:v>12111.19</c:v>
                </c:pt>
                <c:pt idx="5266">
                  <c:v>14735.26</c:v>
                </c:pt>
                <c:pt idx="5267">
                  <c:v>14630.35</c:v>
                </c:pt>
                <c:pt idx="5268">
                  <c:v>14944.59</c:v>
                </c:pt>
                <c:pt idx="5269">
                  <c:v>15202.96</c:v>
                </c:pt>
                <c:pt idx="5290">
                  <c:v>18975.490000000002</c:v>
                </c:pt>
                <c:pt idx="5295">
                  <c:v>23797.29</c:v>
                </c:pt>
                <c:pt idx="5300">
                  <c:v>28071.200000000001</c:v>
                </c:pt>
                <c:pt idx="5305">
                  <c:v>32453.13</c:v>
                </c:pt>
                <c:pt idx="5310">
                  <c:v>37238.160000000003</c:v>
                </c:pt>
                <c:pt idx="5315">
                  <c:v>40825.910000000003</c:v>
                </c:pt>
                <c:pt idx="5320">
                  <c:v>47971.4</c:v>
                </c:pt>
                <c:pt idx="5321">
                  <c:v>48472.99</c:v>
                </c:pt>
                <c:pt idx="5322">
                  <c:v>50154.02</c:v>
                </c:pt>
                <c:pt idx="5323">
                  <c:v>54484.68</c:v>
                </c:pt>
                <c:pt idx="5349">
                  <c:v>6197.848</c:v>
                </c:pt>
                <c:pt idx="5354">
                  <c:v>7744.924</c:v>
                </c:pt>
                <c:pt idx="5359">
                  <c:v>10918.67</c:v>
                </c:pt>
                <c:pt idx="5364">
                  <c:v>14267</c:v>
                </c:pt>
                <c:pt idx="5369">
                  <c:v>19211.48</c:v>
                </c:pt>
                <c:pt idx="5374">
                  <c:v>23988.39</c:v>
                </c:pt>
                <c:pt idx="5375">
                  <c:v>23850</c:v>
                </c:pt>
                <c:pt idx="5376">
                  <c:v>25227.040000000001</c:v>
                </c:pt>
                <c:pt idx="5377">
                  <c:v>25799.65</c:v>
                </c:pt>
                <c:pt idx="5452">
                  <c:v>1254.5150000000001</c:v>
                </c:pt>
                <c:pt idx="5457">
                  <c:v>1543.5809999999999</c:v>
                </c:pt>
                <c:pt idx="5462">
                  <c:v>2005.44</c:v>
                </c:pt>
                <c:pt idx="5467">
                  <c:v>2448.2910000000002</c:v>
                </c:pt>
                <c:pt idx="5472">
                  <c:v>2584.9290000000001</c:v>
                </c:pt>
                <c:pt idx="5477">
                  <c:v>2462.0010000000002</c:v>
                </c:pt>
                <c:pt idx="5482">
                  <c:v>2432.7620000000002</c:v>
                </c:pt>
                <c:pt idx="5483">
                  <c:v>2481.2370000000001</c:v>
                </c:pt>
                <c:pt idx="5484">
                  <c:v>2543.473</c:v>
                </c:pt>
                <c:pt idx="5485">
                  <c:v>2672.8049999999998</c:v>
                </c:pt>
                <c:pt idx="5560">
                  <c:v>5095.1099999999997</c:v>
                </c:pt>
                <c:pt idx="5565">
                  <c:v>6777.3829999999998</c:v>
                </c:pt>
                <c:pt idx="5570">
                  <c:v>9599.4419999999991</c:v>
                </c:pt>
                <c:pt idx="5575">
                  <c:v>13673.4</c:v>
                </c:pt>
                <c:pt idx="5580">
                  <c:v>21232.400000000001</c:v>
                </c:pt>
                <c:pt idx="5585">
                  <c:v>27747.39</c:v>
                </c:pt>
                <c:pt idx="5590">
                  <c:v>33984.68</c:v>
                </c:pt>
                <c:pt idx="5591">
                  <c:v>36381.43</c:v>
                </c:pt>
                <c:pt idx="5592">
                  <c:v>37946.300000000003</c:v>
                </c:pt>
                <c:pt idx="5593">
                  <c:v>39679</c:v>
                </c:pt>
                <c:pt idx="5678">
                  <c:v>16661.23</c:v>
                </c:pt>
                <c:pt idx="5683">
                  <c:v>24520.28</c:v>
                </c:pt>
                <c:pt idx="5688">
                  <c:v>23232.35</c:v>
                </c:pt>
                <c:pt idx="5693">
                  <c:v>28157.77</c:v>
                </c:pt>
                <c:pt idx="5698">
                  <c:v>29211.9</c:v>
                </c:pt>
                <c:pt idx="5699">
                  <c:v>30561.24</c:v>
                </c:pt>
                <c:pt idx="5700">
                  <c:v>30949.87</c:v>
                </c:pt>
                <c:pt idx="5701">
                  <c:v>31094.99</c:v>
                </c:pt>
                <c:pt idx="5855">
                  <c:v>12820.2</c:v>
                </c:pt>
                <c:pt idx="5860">
                  <c:v>18681.77</c:v>
                </c:pt>
                <c:pt idx="5861">
                  <c:v>19391.79</c:v>
                </c:pt>
                <c:pt idx="5862">
                  <c:v>20599.689999999999</c:v>
                </c:pt>
                <c:pt idx="5863">
                  <c:v>20883.39</c:v>
                </c:pt>
                <c:pt idx="6179">
                  <c:v>14479</c:v>
                </c:pt>
                <c:pt idx="6184">
                  <c:v>19487.419999999998</c:v>
                </c:pt>
                <c:pt idx="6185">
                  <c:v>19290.57</c:v>
                </c:pt>
                <c:pt idx="6186">
                  <c:v>20446.59</c:v>
                </c:pt>
                <c:pt idx="6187">
                  <c:v>21044.04</c:v>
                </c:pt>
                <c:pt idx="6208">
                  <c:v>16972.3</c:v>
                </c:pt>
                <c:pt idx="6213">
                  <c:v>21530.76</c:v>
                </c:pt>
                <c:pt idx="6218">
                  <c:v>24435.62</c:v>
                </c:pt>
                <c:pt idx="6223">
                  <c:v>28099.43</c:v>
                </c:pt>
                <c:pt idx="6228">
                  <c:v>31210.35</c:v>
                </c:pt>
                <c:pt idx="6233">
                  <c:v>36156.129999999997</c:v>
                </c:pt>
                <c:pt idx="6238">
                  <c:v>40676.36</c:v>
                </c:pt>
                <c:pt idx="6239">
                  <c:v>41050.94</c:v>
                </c:pt>
                <c:pt idx="6240">
                  <c:v>41293.99</c:v>
                </c:pt>
                <c:pt idx="6241">
                  <c:v>41441.269999999997</c:v>
                </c:pt>
                <c:pt idx="6429">
                  <c:v>748.61450000000002</c:v>
                </c:pt>
                <c:pt idx="6434">
                  <c:v>824.41970000000003</c:v>
                </c:pt>
                <c:pt idx="6439">
                  <c:v>969.47370000000001</c:v>
                </c:pt>
                <c:pt idx="6444">
                  <c:v>1115.056</c:v>
                </c:pt>
                <c:pt idx="6449">
                  <c:v>1047.5070000000001</c:v>
                </c:pt>
                <c:pt idx="6454">
                  <c:v>1115.742</c:v>
                </c:pt>
                <c:pt idx="6455">
                  <c:v>1173.45</c:v>
                </c:pt>
                <c:pt idx="6456">
                  <c:v>1225.33</c:v>
                </c:pt>
                <c:pt idx="6457">
                  <c:v>1335.7270000000001</c:v>
                </c:pt>
                <c:pt idx="6478">
                  <c:v>4836.0810000000001</c:v>
                </c:pt>
                <c:pt idx="6483">
                  <c:v>5898.9769999999999</c:v>
                </c:pt>
                <c:pt idx="6488">
                  <c:v>7940.652</c:v>
                </c:pt>
                <c:pt idx="6493">
                  <c:v>9903.8680000000004</c:v>
                </c:pt>
                <c:pt idx="6498">
                  <c:v>11989.09</c:v>
                </c:pt>
                <c:pt idx="6503">
                  <c:v>16049.23</c:v>
                </c:pt>
                <c:pt idx="6508">
                  <c:v>18354.36</c:v>
                </c:pt>
                <c:pt idx="6509">
                  <c:v>18339.96</c:v>
                </c:pt>
                <c:pt idx="6510">
                  <c:v>19413.13</c:v>
                </c:pt>
                <c:pt idx="6511">
                  <c:v>20324.04</c:v>
                </c:pt>
                <c:pt idx="6591">
                  <c:v>573.41859999999997</c:v>
                </c:pt>
                <c:pt idx="6596">
                  <c:v>750.45550000000003</c:v>
                </c:pt>
                <c:pt idx="6601">
                  <c:v>881.11569999999995</c:v>
                </c:pt>
                <c:pt idx="6606">
                  <c:v>1107.221</c:v>
                </c:pt>
                <c:pt idx="6611">
                  <c:v>1247.81</c:v>
                </c:pt>
                <c:pt idx="6616">
                  <c:v>1566.1479999999999</c:v>
                </c:pt>
                <c:pt idx="6617">
                  <c:v>1593.5619999999999</c:v>
                </c:pt>
                <c:pt idx="6618">
                  <c:v>1607.8789999999999</c:v>
                </c:pt>
                <c:pt idx="6619">
                  <c:v>1758.94</c:v>
                </c:pt>
                <c:pt idx="6650">
                  <c:v>23052.45</c:v>
                </c:pt>
                <c:pt idx="6655">
                  <c:v>25477.71</c:v>
                </c:pt>
                <c:pt idx="6660">
                  <c:v>29231.1</c:v>
                </c:pt>
                <c:pt idx="6665">
                  <c:v>39418</c:v>
                </c:pt>
                <c:pt idx="6670">
                  <c:v>43355.88</c:v>
                </c:pt>
                <c:pt idx="6671">
                  <c:v>45090.29</c:v>
                </c:pt>
                <c:pt idx="6672">
                  <c:v>45796.12</c:v>
                </c:pt>
                <c:pt idx="6673">
                  <c:v>44445.57</c:v>
                </c:pt>
                <c:pt idx="6816">
                  <c:v>5212.0630000000001</c:v>
                </c:pt>
                <c:pt idx="6821">
                  <c:v>5899.4610000000002</c:v>
                </c:pt>
                <c:pt idx="6826">
                  <c:v>7538.9219999999996</c:v>
                </c:pt>
                <c:pt idx="6831">
                  <c:v>8524.4320000000007</c:v>
                </c:pt>
                <c:pt idx="6836">
                  <c:v>10491.49</c:v>
                </c:pt>
                <c:pt idx="6841">
                  <c:v>11036.34</c:v>
                </c:pt>
                <c:pt idx="6842">
                  <c:v>11029.49</c:v>
                </c:pt>
                <c:pt idx="6843">
                  <c:v>11120.19</c:v>
                </c:pt>
                <c:pt idx="6844">
                  <c:v>11286.08</c:v>
                </c:pt>
                <c:pt idx="6874">
                  <c:v>6094.3329999999996</c:v>
                </c:pt>
                <c:pt idx="6879">
                  <c:v>7310.7380000000003</c:v>
                </c:pt>
                <c:pt idx="6884">
                  <c:v>8895.5759999999991</c:v>
                </c:pt>
                <c:pt idx="6889">
                  <c:v>10596.32</c:v>
                </c:pt>
                <c:pt idx="6894">
                  <c:v>14991.64</c:v>
                </c:pt>
                <c:pt idx="6899">
                  <c:v>18646.900000000001</c:v>
                </c:pt>
                <c:pt idx="6904">
                  <c:v>21386.15</c:v>
                </c:pt>
                <c:pt idx="6905">
                  <c:v>21761.07</c:v>
                </c:pt>
                <c:pt idx="6906">
                  <c:v>23159.96</c:v>
                </c:pt>
                <c:pt idx="6907">
                  <c:v>23817.17</c:v>
                </c:pt>
                <c:pt idx="7242">
                  <c:v>1942.546</c:v>
                </c:pt>
                <c:pt idx="7247">
                  <c:v>2201.8319999999999</c:v>
                </c:pt>
                <c:pt idx="7252">
                  <c:v>2652.42</c:v>
                </c:pt>
                <c:pt idx="7257">
                  <c:v>3856.5390000000002</c:v>
                </c:pt>
                <c:pt idx="7262">
                  <c:v>5050.2740000000003</c:v>
                </c:pt>
                <c:pt idx="7267">
                  <c:v>6945.8959999999997</c:v>
                </c:pt>
                <c:pt idx="7272">
                  <c:v>7757.75</c:v>
                </c:pt>
                <c:pt idx="7273">
                  <c:v>7942.0450000000001</c:v>
                </c:pt>
                <c:pt idx="7274">
                  <c:v>8119.4440000000004</c:v>
                </c:pt>
                <c:pt idx="7275">
                  <c:v>8467.6020000000008</c:v>
                </c:pt>
                <c:pt idx="7360">
                  <c:v>1787.432</c:v>
                </c:pt>
                <c:pt idx="7365">
                  <c:v>1980.0989999999999</c:v>
                </c:pt>
                <c:pt idx="7370">
                  <c:v>1998.2429999999999</c:v>
                </c:pt>
                <c:pt idx="7375">
                  <c:v>2440.9050000000002</c:v>
                </c:pt>
                <c:pt idx="7380">
                  <c:v>2785.4690000000001</c:v>
                </c:pt>
                <c:pt idx="7381">
                  <c:v>2809.9430000000002</c:v>
                </c:pt>
                <c:pt idx="7382">
                  <c:v>2800.8159999999998</c:v>
                </c:pt>
                <c:pt idx="7383">
                  <c:v>2917.0889999999999</c:v>
                </c:pt>
                <c:pt idx="7424">
                  <c:v>3758.2710000000002</c:v>
                </c:pt>
                <c:pt idx="7429">
                  <c:v>4053.5610000000001</c:v>
                </c:pt>
                <c:pt idx="7434">
                  <c:v>3301.681</c:v>
                </c:pt>
                <c:pt idx="7435">
                  <c:v>3218.93</c:v>
                </c:pt>
                <c:pt idx="7436">
                  <c:v>3226.2930000000001</c:v>
                </c:pt>
                <c:pt idx="7437">
                  <c:v>3335.9940000000001</c:v>
                </c:pt>
                <c:pt idx="7512">
                  <c:v>904.01260000000002</c:v>
                </c:pt>
                <c:pt idx="7517">
                  <c:v>1116.1559999999999</c:v>
                </c:pt>
                <c:pt idx="7522">
                  <c:v>1486.2070000000001</c:v>
                </c:pt>
                <c:pt idx="7527">
                  <c:v>1891.7380000000001</c:v>
                </c:pt>
                <c:pt idx="7532">
                  <c:v>2560.819</c:v>
                </c:pt>
                <c:pt idx="7533">
                  <c:v>2678.7150000000001</c:v>
                </c:pt>
                <c:pt idx="7534">
                  <c:v>2782.5630000000001</c:v>
                </c:pt>
                <c:pt idx="7535">
                  <c:v>2811.8409999999999</c:v>
                </c:pt>
                <c:pt idx="7556">
                  <c:v>18120.259999999998</c:v>
                </c:pt>
                <c:pt idx="7561">
                  <c:v>19638.29</c:v>
                </c:pt>
                <c:pt idx="7566">
                  <c:v>23947.06</c:v>
                </c:pt>
                <c:pt idx="7571">
                  <c:v>26537.360000000001</c:v>
                </c:pt>
                <c:pt idx="7576">
                  <c:v>30033.37</c:v>
                </c:pt>
                <c:pt idx="7581">
                  <c:v>35108.21</c:v>
                </c:pt>
                <c:pt idx="7586">
                  <c:v>40592.230000000003</c:v>
                </c:pt>
                <c:pt idx="7587">
                  <c:v>40288.71</c:v>
                </c:pt>
                <c:pt idx="7588">
                  <c:v>41100.339999999997</c:v>
                </c:pt>
                <c:pt idx="7589">
                  <c:v>41758.959999999999</c:v>
                </c:pt>
                <c:pt idx="7708">
                  <c:v>26265.74</c:v>
                </c:pt>
                <c:pt idx="7713">
                  <c:v>28322.38</c:v>
                </c:pt>
                <c:pt idx="7718">
                  <c:v>31234.86</c:v>
                </c:pt>
                <c:pt idx="7723">
                  <c:v>32807.26</c:v>
                </c:pt>
                <c:pt idx="7728">
                  <c:v>42069.63</c:v>
                </c:pt>
                <c:pt idx="7733">
                  <c:v>50509.85</c:v>
                </c:pt>
                <c:pt idx="7738">
                  <c:v>54499.45</c:v>
                </c:pt>
                <c:pt idx="7739">
                  <c:v>54039.03</c:v>
                </c:pt>
                <c:pt idx="7740">
                  <c:v>55238.66</c:v>
                </c:pt>
                <c:pt idx="7741">
                  <c:v>56379.63</c:v>
                </c:pt>
                <c:pt idx="7772">
                  <c:v>3523.7370000000001</c:v>
                </c:pt>
                <c:pt idx="7777">
                  <c:v>3417.7310000000002</c:v>
                </c:pt>
                <c:pt idx="7782">
                  <c:v>4708.7740000000003</c:v>
                </c:pt>
                <c:pt idx="7787">
                  <c:v>7684.1980000000003</c:v>
                </c:pt>
                <c:pt idx="7792">
                  <c:v>10317.790000000001</c:v>
                </c:pt>
                <c:pt idx="7793">
                  <c:v>10366.68</c:v>
                </c:pt>
                <c:pt idx="7794">
                  <c:v>11138.77</c:v>
                </c:pt>
                <c:pt idx="7795">
                  <c:v>11583.94</c:v>
                </c:pt>
                <c:pt idx="7826">
                  <c:v>610.51670000000001</c:v>
                </c:pt>
                <c:pt idx="7831">
                  <c:v>740.44590000000005</c:v>
                </c:pt>
                <c:pt idx="7836">
                  <c:v>861.07950000000005</c:v>
                </c:pt>
                <c:pt idx="7841">
                  <c:v>951.0634</c:v>
                </c:pt>
                <c:pt idx="7846">
                  <c:v>1293.172</c:v>
                </c:pt>
                <c:pt idx="7847">
                  <c:v>1297.8230000000001</c:v>
                </c:pt>
                <c:pt idx="7848">
                  <c:v>1344.99</c:v>
                </c:pt>
                <c:pt idx="7849">
                  <c:v>1428.415</c:v>
                </c:pt>
                <c:pt idx="8066">
                  <c:v>17967.61</c:v>
                </c:pt>
                <c:pt idx="8071">
                  <c:v>19239.439999999999</c:v>
                </c:pt>
                <c:pt idx="8076">
                  <c:v>22084.04</c:v>
                </c:pt>
                <c:pt idx="8081">
                  <c:v>25631.74</c:v>
                </c:pt>
                <c:pt idx="8086">
                  <c:v>29893.63</c:v>
                </c:pt>
                <c:pt idx="8091">
                  <c:v>35375.269999999997</c:v>
                </c:pt>
                <c:pt idx="8096">
                  <c:v>38356.480000000003</c:v>
                </c:pt>
                <c:pt idx="8097">
                  <c:v>38726.32</c:v>
                </c:pt>
                <c:pt idx="8098">
                  <c:v>39431.69</c:v>
                </c:pt>
                <c:pt idx="8099">
                  <c:v>43262.28</c:v>
                </c:pt>
                <c:pt idx="8262">
                  <c:v>1560.008</c:v>
                </c:pt>
                <c:pt idx="8267">
                  <c:v>1744.6980000000001</c:v>
                </c:pt>
                <c:pt idx="8272">
                  <c:v>2191.3879999999999</c:v>
                </c:pt>
                <c:pt idx="8277">
                  <c:v>2644.5120000000002</c:v>
                </c:pt>
                <c:pt idx="8282">
                  <c:v>3006.8690000000001</c:v>
                </c:pt>
                <c:pt idx="8287">
                  <c:v>3685.453</c:v>
                </c:pt>
                <c:pt idx="8292">
                  <c:v>4088.2190000000001</c:v>
                </c:pt>
                <c:pt idx="8293">
                  <c:v>4237.7089999999998</c:v>
                </c:pt>
                <c:pt idx="8294">
                  <c:v>4474.2950000000001</c:v>
                </c:pt>
                <c:pt idx="8295">
                  <c:v>4530.1120000000001</c:v>
                </c:pt>
                <c:pt idx="8375">
                  <c:v>8858.6229999999996</c:v>
                </c:pt>
                <c:pt idx="8380">
                  <c:v>9638.2080000000005</c:v>
                </c:pt>
                <c:pt idx="8385">
                  <c:v>11949.66</c:v>
                </c:pt>
                <c:pt idx="8390">
                  <c:v>13881.92</c:v>
                </c:pt>
                <c:pt idx="8395">
                  <c:v>19120.400000000001</c:v>
                </c:pt>
                <c:pt idx="8400">
                  <c:v>23097.52</c:v>
                </c:pt>
                <c:pt idx="8401">
                  <c:v>23821.94</c:v>
                </c:pt>
                <c:pt idx="8402">
                  <c:v>24611.21</c:v>
                </c:pt>
                <c:pt idx="8403">
                  <c:v>25623.33</c:v>
                </c:pt>
                <c:pt idx="8439">
                  <c:v>1759.7760000000001</c:v>
                </c:pt>
                <c:pt idx="8444">
                  <c:v>1966.375</c:v>
                </c:pt>
                <c:pt idx="8449">
                  <c:v>2208.4699999999998</c:v>
                </c:pt>
                <c:pt idx="8454">
                  <c:v>2246.8719999999998</c:v>
                </c:pt>
                <c:pt idx="8455">
                  <c:v>2291.4589999999998</c:v>
                </c:pt>
                <c:pt idx="8456">
                  <c:v>2332.741</c:v>
                </c:pt>
                <c:pt idx="8457">
                  <c:v>2379.3200000000002</c:v>
                </c:pt>
                <c:pt idx="8488">
                  <c:v>6258.2529999999997</c:v>
                </c:pt>
                <c:pt idx="8493">
                  <c:v>6559.03</c:v>
                </c:pt>
                <c:pt idx="8498">
                  <c:v>8037.6180000000004</c:v>
                </c:pt>
                <c:pt idx="8503">
                  <c:v>9900.6769999999997</c:v>
                </c:pt>
                <c:pt idx="8508">
                  <c:v>10990.85</c:v>
                </c:pt>
                <c:pt idx="8509">
                  <c:v>11538.99</c:v>
                </c:pt>
                <c:pt idx="8510">
                  <c:v>11901.03</c:v>
                </c:pt>
                <c:pt idx="8511">
                  <c:v>12388.85</c:v>
                </c:pt>
                <c:pt idx="8532">
                  <c:v>3522.7020000000002</c:v>
                </c:pt>
                <c:pt idx="8537">
                  <c:v>4488.0990000000002</c:v>
                </c:pt>
                <c:pt idx="8542">
                  <c:v>6055.21</c:v>
                </c:pt>
                <c:pt idx="8547">
                  <c:v>6684.8119999999999</c:v>
                </c:pt>
                <c:pt idx="8552">
                  <c:v>9451.14</c:v>
                </c:pt>
                <c:pt idx="8557">
                  <c:v>14961.57</c:v>
                </c:pt>
                <c:pt idx="8562">
                  <c:v>20517.87</c:v>
                </c:pt>
                <c:pt idx="8563">
                  <c:v>21340.34</c:v>
                </c:pt>
                <c:pt idx="8564">
                  <c:v>22181.51</c:v>
                </c:pt>
                <c:pt idx="8565">
                  <c:v>23039.55</c:v>
                </c:pt>
                <c:pt idx="8586">
                  <c:v>3688.192</c:v>
                </c:pt>
                <c:pt idx="8591">
                  <c:v>4220.4589999999998</c:v>
                </c:pt>
                <c:pt idx="8596">
                  <c:v>4815.5870000000004</c:v>
                </c:pt>
                <c:pt idx="8601">
                  <c:v>5795.82</c:v>
                </c:pt>
                <c:pt idx="8606">
                  <c:v>7669.9870000000001</c:v>
                </c:pt>
                <c:pt idx="8611">
                  <c:v>9543.3690000000006</c:v>
                </c:pt>
                <c:pt idx="8616">
                  <c:v>9787.2630000000008</c:v>
                </c:pt>
                <c:pt idx="8617">
                  <c:v>9752.5740000000005</c:v>
                </c:pt>
                <c:pt idx="8618">
                  <c:v>9977.4429999999993</c:v>
                </c:pt>
                <c:pt idx="8619">
                  <c:v>10115.99</c:v>
                </c:pt>
                <c:pt idx="8655">
                  <c:v>10861.29</c:v>
                </c:pt>
                <c:pt idx="8660">
                  <c:v>11922.66</c:v>
                </c:pt>
                <c:pt idx="8665">
                  <c:v>16006.25</c:v>
                </c:pt>
                <c:pt idx="8670">
                  <c:v>20011.96</c:v>
                </c:pt>
                <c:pt idx="8671">
                  <c:v>20243.64</c:v>
                </c:pt>
                <c:pt idx="8672">
                  <c:v>21408.36</c:v>
                </c:pt>
                <c:pt idx="8673">
                  <c:v>21830.43</c:v>
                </c:pt>
                <c:pt idx="8694">
                  <c:v>5172.7749999999996</c:v>
                </c:pt>
                <c:pt idx="8699">
                  <c:v>4926.6319999999996</c:v>
                </c:pt>
                <c:pt idx="8704">
                  <c:v>7529.768</c:v>
                </c:pt>
                <c:pt idx="8709">
                  <c:v>8915.0759999999991</c:v>
                </c:pt>
                <c:pt idx="8714">
                  <c:v>11279.08</c:v>
                </c:pt>
                <c:pt idx="8719">
                  <c:v>15172.82</c:v>
                </c:pt>
                <c:pt idx="8724">
                  <c:v>18073.05</c:v>
                </c:pt>
                <c:pt idx="8725">
                  <c:v>18368.7</c:v>
                </c:pt>
                <c:pt idx="8726">
                  <c:v>19121.490000000002</c:v>
                </c:pt>
                <c:pt idx="8727">
                  <c:v>19345.84</c:v>
                </c:pt>
                <c:pt idx="8880">
                  <c:v>9707.9390000000003</c:v>
                </c:pt>
                <c:pt idx="8885">
                  <c:v>10714.93</c:v>
                </c:pt>
                <c:pt idx="8890">
                  <c:v>10461.36</c:v>
                </c:pt>
                <c:pt idx="8895">
                  <c:v>13323.36</c:v>
                </c:pt>
                <c:pt idx="8896">
                  <c:v>13326.6</c:v>
                </c:pt>
                <c:pt idx="8897">
                  <c:v>14062.66</c:v>
                </c:pt>
                <c:pt idx="8898">
                  <c:v>14845.1</c:v>
                </c:pt>
                <c:pt idx="8944">
                  <c:v>13004.07</c:v>
                </c:pt>
                <c:pt idx="8949">
                  <c:v>15113.5</c:v>
                </c:pt>
                <c:pt idx="8950">
                  <c:v>15257.42</c:v>
                </c:pt>
                <c:pt idx="8951">
                  <c:v>15725.37</c:v>
                </c:pt>
                <c:pt idx="8952">
                  <c:v>15880.3</c:v>
                </c:pt>
                <c:pt idx="8993">
                  <c:v>440.82049999999998</c:v>
                </c:pt>
                <c:pt idx="8998">
                  <c:v>398.08010000000002</c:v>
                </c:pt>
                <c:pt idx="9003">
                  <c:v>1221.357</c:v>
                </c:pt>
                <c:pt idx="9004">
                  <c:v>1360.597</c:v>
                </c:pt>
                <c:pt idx="9005">
                  <c:v>1536.3320000000001</c:v>
                </c:pt>
                <c:pt idx="9006">
                  <c:v>1653.626</c:v>
                </c:pt>
                <c:pt idx="9341">
                  <c:v>1655.59</c:v>
                </c:pt>
                <c:pt idx="9346">
                  <c:v>2346.42</c:v>
                </c:pt>
                <c:pt idx="9351">
                  <c:v>2847.4140000000002</c:v>
                </c:pt>
                <c:pt idx="9356">
                  <c:v>2678.299</c:v>
                </c:pt>
                <c:pt idx="9361">
                  <c:v>3084.078</c:v>
                </c:pt>
                <c:pt idx="9362">
                  <c:v>3067.3229999999999</c:v>
                </c:pt>
                <c:pt idx="9363">
                  <c:v>3162.3229999999999</c:v>
                </c:pt>
                <c:pt idx="9364">
                  <c:v>3216.9870000000001</c:v>
                </c:pt>
                <c:pt idx="9542">
                  <c:v>791.58630000000005</c:v>
                </c:pt>
                <c:pt idx="9547">
                  <c:v>941.05719999999997</c:v>
                </c:pt>
                <c:pt idx="9552">
                  <c:v>875.05290000000002</c:v>
                </c:pt>
                <c:pt idx="9557">
                  <c:v>809.88390000000004</c:v>
                </c:pt>
                <c:pt idx="9562">
                  <c:v>828.38469999999995</c:v>
                </c:pt>
                <c:pt idx="9567">
                  <c:v>1066.873</c:v>
                </c:pt>
                <c:pt idx="9568">
                  <c:v>1093.9770000000001</c:v>
                </c:pt>
                <c:pt idx="9569">
                  <c:v>1211.5630000000001</c:v>
                </c:pt>
                <c:pt idx="9570">
                  <c:v>1333.9459999999999</c:v>
                </c:pt>
                <c:pt idx="9591">
                  <c:v>23061.45</c:v>
                </c:pt>
                <c:pt idx="9596">
                  <c:v>24684.1</c:v>
                </c:pt>
                <c:pt idx="9601">
                  <c:v>28397.49</c:v>
                </c:pt>
                <c:pt idx="9606">
                  <c:v>33756.800000000003</c:v>
                </c:pt>
                <c:pt idx="9611">
                  <c:v>41897.699999999997</c:v>
                </c:pt>
                <c:pt idx="9616">
                  <c:v>48738.37</c:v>
                </c:pt>
                <c:pt idx="9621">
                  <c:v>56328.41</c:v>
                </c:pt>
                <c:pt idx="9622">
                  <c:v>56341.14</c:v>
                </c:pt>
                <c:pt idx="9623">
                  <c:v>58340.31</c:v>
                </c:pt>
                <c:pt idx="9624">
                  <c:v>58713.05</c:v>
                </c:pt>
                <c:pt idx="9714">
                  <c:v>16907.78</c:v>
                </c:pt>
                <c:pt idx="9719">
                  <c:v>18590.240000000002</c:v>
                </c:pt>
                <c:pt idx="9720">
                  <c:v>19807.05</c:v>
                </c:pt>
                <c:pt idx="9721">
                  <c:v>20318.259999999998</c:v>
                </c:pt>
                <c:pt idx="9722">
                  <c:v>21358.58</c:v>
                </c:pt>
                <c:pt idx="9768">
                  <c:v>15687.56</c:v>
                </c:pt>
                <c:pt idx="9773">
                  <c:v>20202.14</c:v>
                </c:pt>
                <c:pt idx="9774">
                  <c:v>20999.43</c:v>
                </c:pt>
                <c:pt idx="9775">
                  <c:v>21236.63</c:v>
                </c:pt>
                <c:pt idx="9776">
                  <c:v>22440.6</c:v>
                </c:pt>
                <c:pt idx="9905">
                  <c:v>3532.5149999999999</c:v>
                </c:pt>
                <c:pt idx="9910">
                  <c:v>3717.2359999999999</c:v>
                </c:pt>
                <c:pt idx="9915">
                  <c:v>4365.42</c:v>
                </c:pt>
                <c:pt idx="9920">
                  <c:v>4963.7809999999999</c:v>
                </c:pt>
                <c:pt idx="9925">
                  <c:v>6636.2389999999996</c:v>
                </c:pt>
                <c:pt idx="9930">
                  <c:v>8315.393</c:v>
                </c:pt>
                <c:pt idx="9935">
                  <c:v>6603.4539999999997</c:v>
                </c:pt>
                <c:pt idx="9936">
                  <c:v>6326.4520000000002</c:v>
                </c:pt>
                <c:pt idx="9937">
                  <c:v>6114.6040000000003</c:v>
                </c:pt>
                <c:pt idx="9938">
                  <c:v>6074.424</c:v>
                </c:pt>
                <c:pt idx="10013">
                  <c:v>13921.39</c:v>
                </c:pt>
                <c:pt idx="10018">
                  <c:v>15331.89</c:v>
                </c:pt>
                <c:pt idx="10023">
                  <c:v>19756.900000000001</c:v>
                </c:pt>
                <c:pt idx="10028">
                  <c:v>21298.799999999999</c:v>
                </c:pt>
                <c:pt idx="10033">
                  <c:v>23703.51</c:v>
                </c:pt>
                <c:pt idx="10038">
                  <c:v>29459.58</c:v>
                </c:pt>
                <c:pt idx="10043">
                  <c:v>34181.56</c:v>
                </c:pt>
                <c:pt idx="10044">
                  <c:v>34613.82</c:v>
                </c:pt>
                <c:pt idx="10045">
                  <c:v>35842.78</c:v>
                </c:pt>
                <c:pt idx="10046">
                  <c:v>38173.839999999997</c:v>
                </c:pt>
                <c:pt idx="10077">
                  <c:v>4710.3509999999997</c:v>
                </c:pt>
                <c:pt idx="10082">
                  <c:v>5220.2659999999996</c:v>
                </c:pt>
                <c:pt idx="10087">
                  <c:v>5550.6040000000003</c:v>
                </c:pt>
                <c:pt idx="10092">
                  <c:v>6526.7650000000003</c:v>
                </c:pt>
                <c:pt idx="10097">
                  <c:v>7595.2110000000002</c:v>
                </c:pt>
                <c:pt idx="10098">
                  <c:v>7844.4059999999999</c:v>
                </c:pt>
                <c:pt idx="10099">
                  <c:v>8073.51</c:v>
                </c:pt>
                <c:pt idx="10100">
                  <c:v>8425.3590000000004</c:v>
                </c:pt>
                <c:pt idx="10445">
                  <c:v>23666.720000000001</c:v>
                </c:pt>
                <c:pt idx="10450">
                  <c:v>25967.66</c:v>
                </c:pt>
                <c:pt idx="10455">
                  <c:v>29386.62</c:v>
                </c:pt>
                <c:pt idx="10460">
                  <c:v>34168.53</c:v>
                </c:pt>
                <c:pt idx="10465">
                  <c:v>39144.230000000003</c:v>
                </c:pt>
                <c:pt idx="10470">
                  <c:v>44862.14</c:v>
                </c:pt>
                <c:pt idx="10475">
                  <c:v>49465.73</c:v>
                </c:pt>
                <c:pt idx="10476">
                  <c:v>48718.43</c:v>
                </c:pt>
                <c:pt idx="10477">
                  <c:v>50445.54</c:v>
                </c:pt>
                <c:pt idx="10478">
                  <c:v>52195.87</c:v>
                </c:pt>
                <c:pt idx="10499">
                  <c:v>19105.2</c:v>
                </c:pt>
                <c:pt idx="10504">
                  <c:v>21783.64</c:v>
                </c:pt>
                <c:pt idx="10509">
                  <c:v>25112.560000000001</c:v>
                </c:pt>
                <c:pt idx="10514">
                  <c:v>29656.28</c:v>
                </c:pt>
                <c:pt idx="10519">
                  <c:v>34261.879999999997</c:v>
                </c:pt>
                <c:pt idx="10524">
                  <c:v>36226.949999999997</c:v>
                </c:pt>
                <c:pt idx="10529">
                  <c:v>39962.300000000003</c:v>
                </c:pt>
                <c:pt idx="10530">
                  <c:v>40438.1</c:v>
                </c:pt>
                <c:pt idx="10531">
                  <c:v>42019.91</c:v>
                </c:pt>
                <c:pt idx="10532">
                  <c:v>42401.81</c:v>
                </c:pt>
                <c:pt idx="10553">
                  <c:v>2915.3330000000001</c:v>
                </c:pt>
                <c:pt idx="10558">
                  <c:v>3875.4749999999999</c:v>
                </c:pt>
                <c:pt idx="10563">
                  <c:v>4486.1390000000001</c:v>
                </c:pt>
                <c:pt idx="10568">
                  <c:v>5347.8289999999997</c:v>
                </c:pt>
                <c:pt idx="10573">
                  <c:v>6488.51</c:v>
                </c:pt>
                <c:pt idx="10578">
                  <c:v>7759.2370000000001</c:v>
                </c:pt>
                <c:pt idx="10583">
                  <c:v>9230.1180000000004</c:v>
                </c:pt>
                <c:pt idx="10584">
                  <c:v>9885.1380000000008</c:v>
                </c:pt>
                <c:pt idx="10585">
                  <c:v>9934.7270000000008</c:v>
                </c:pt>
                <c:pt idx="10586">
                  <c:v>10279.25</c:v>
                </c:pt>
                <c:pt idx="10661">
                  <c:v>882.50419999999997</c:v>
                </c:pt>
                <c:pt idx="10666">
                  <c:v>946.70569999999998</c:v>
                </c:pt>
                <c:pt idx="10671">
                  <c:v>1203.8389999999999</c:v>
                </c:pt>
                <c:pt idx="10676">
                  <c:v>1315.278</c:v>
                </c:pt>
                <c:pt idx="10681">
                  <c:v>1416.9590000000001</c:v>
                </c:pt>
                <c:pt idx="10686">
                  <c:v>1630.8330000000001</c:v>
                </c:pt>
                <c:pt idx="10691">
                  <c:v>1916.4290000000001</c:v>
                </c:pt>
                <c:pt idx="10692">
                  <c:v>2006.1389999999999</c:v>
                </c:pt>
                <c:pt idx="10693">
                  <c:v>2059.1350000000002</c:v>
                </c:pt>
                <c:pt idx="10694">
                  <c:v>2177.4169999999999</c:v>
                </c:pt>
                <c:pt idx="10715">
                  <c:v>2533.8180000000002</c:v>
                </c:pt>
                <c:pt idx="10720">
                  <c:v>3102.953</c:v>
                </c:pt>
                <c:pt idx="10725">
                  <c:v>3890.3319999999999</c:v>
                </c:pt>
                <c:pt idx="10730">
                  <c:v>5017.2560000000003</c:v>
                </c:pt>
                <c:pt idx="10735">
                  <c:v>6579.9179999999997</c:v>
                </c:pt>
                <c:pt idx="10740">
                  <c:v>7313.2280000000001</c:v>
                </c:pt>
                <c:pt idx="10745">
                  <c:v>7170.9769999999999</c:v>
                </c:pt>
                <c:pt idx="10746">
                  <c:v>7173.6369999999997</c:v>
                </c:pt>
                <c:pt idx="10747">
                  <c:v>7800.1769999999997</c:v>
                </c:pt>
                <c:pt idx="10748">
                  <c:v>8157.5919999999996</c:v>
                </c:pt>
                <c:pt idx="10833">
                  <c:v>1589.098</c:v>
                </c:pt>
                <c:pt idx="10838">
                  <c:v>2155.056</c:v>
                </c:pt>
                <c:pt idx="10843">
                  <c:v>2626.5929999999998</c:v>
                </c:pt>
                <c:pt idx="10848">
                  <c:v>2573.9760000000001</c:v>
                </c:pt>
                <c:pt idx="10853">
                  <c:v>2702.2710000000002</c:v>
                </c:pt>
                <c:pt idx="10854">
                  <c:v>2796.58</c:v>
                </c:pt>
                <c:pt idx="10855">
                  <c:v>2899.6790000000001</c:v>
                </c:pt>
                <c:pt idx="10856">
                  <c:v>2895.835</c:v>
                </c:pt>
                <c:pt idx="10980">
                  <c:v>3614.1869999999999</c:v>
                </c:pt>
                <c:pt idx="10985">
                  <c:v>4023.5279999999998</c:v>
                </c:pt>
                <c:pt idx="10990">
                  <c:v>4178.9380000000001</c:v>
                </c:pt>
                <c:pt idx="10995">
                  <c:v>4675.335</c:v>
                </c:pt>
                <c:pt idx="11000">
                  <c:v>6022.683</c:v>
                </c:pt>
                <c:pt idx="11005">
                  <c:v>6638.125</c:v>
                </c:pt>
                <c:pt idx="11006">
                  <c:v>6706.9250000000002</c:v>
                </c:pt>
                <c:pt idx="11007">
                  <c:v>6715.482</c:v>
                </c:pt>
                <c:pt idx="11008">
                  <c:v>6754.8239999999996</c:v>
                </c:pt>
                <c:pt idx="11029">
                  <c:v>2031.8340000000001</c:v>
                </c:pt>
                <c:pt idx="11034">
                  <c:v>3061.2629999999999</c:v>
                </c:pt>
                <c:pt idx="11039">
                  <c:v>4571.5280000000002</c:v>
                </c:pt>
                <c:pt idx="11044">
                  <c:v>5947.8180000000002</c:v>
                </c:pt>
                <c:pt idx="11049">
                  <c:v>9054.1209999999992</c:v>
                </c:pt>
                <c:pt idx="11054">
                  <c:v>11144.15</c:v>
                </c:pt>
                <c:pt idx="11059">
                  <c:v>13554.88</c:v>
                </c:pt>
                <c:pt idx="11060">
                  <c:v>13997.04</c:v>
                </c:pt>
                <c:pt idx="11061">
                  <c:v>14192.83</c:v>
                </c:pt>
                <c:pt idx="11062">
                  <c:v>14498.39</c:v>
                </c:pt>
                <c:pt idx="11083">
                  <c:v>1857.068</c:v>
                </c:pt>
                <c:pt idx="11088">
                  <c:v>2481.7530000000002</c:v>
                </c:pt>
                <c:pt idx="11093">
                  <c:v>3165.732</c:v>
                </c:pt>
                <c:pt idx="11098">
                  <c:v>5173.0910000000003</c:v>
                </c:pt>
                <c:pt idx="11103">
                  <c:v>7004.2070000000003</c:v>
                </c:pt>
                <c:pt idx="11108">
                  <c:v>9471.3330000000005</c:v>
                </c:pt>
                <c:pt idx="11113">
                  <c:v>12047.43</c:v>
                </c:pt>
                <c:pt idx="11114">
                  <c:v>11819.72</c:v>
                </c:pt>
                <c:pt idx="11115">
                  <c:v>12631.1</c:v>
                </c:pt>
                <c:pt idx="11116">
                  <c:v>13709.7</c:v>
                </c:pt>
                <c:pt idx="11309">
                  <c:v>889.99680000000001</c:v>
                </c:pt>
                <c:pt idx="11314">
                  <c:v>917.36900000000003</c:v>
                </c:pt>
                <c:pt idx="11319">
                  <c:v>918.06179999999995</c:v>
                </c:pt>
                <c:pt idx="11324">
                  <c:v>1117.5650000000001</c:v>
                </c:pt>
                <c:pt idx="11329">
                  <c:v>1545.836</c:v>
                </c:pt>
                <c:pt idx="11330">
                  <c:v>1627.279</c:v>
                </c:pt>
                <c:pt idx="11331">
                  <c:v>1753.6010000000001</c:v>
                </c:pt>
                <c:pt idx="11332">
                  <c:v>1886.3330000000001</c:v>
                </c:pt>
                <c:pt idx="11378">
                  <c:v>11692.86</c:v>
                </c:pt>
                <c:pt idx="11383">
                  <c:v>13990.13</c:v>
                </c:pt>
                <c:pt idx="11384">
                  <c:v>14624.08</c:v>
                </c:pt>
                <c:pt idx="11385">
                  <c:v>15711.28</c:v>
                </c:pt>
                <c:pt idx="11386">
                  <c:v>15670.32</c:v>
                </c:pt>
                <c:pt idx="11417">
                  <c:v>12473.51</c:v>
                </c:pt>
                <c:pt idx="11422">
                  <c:v>15945.29</c:v>
                </c:pt>
                <c:pt idx="11427">
                  <c:v>19444.79</c:v>
                </c:pt>
                <c:pt idx="11432">
                  <c:v>22390.54</c:v>
                </c:pt>
                <c:pt idx="11437">
                  <c:v>27389.72</c:v>
                </c:pt>
                <c:pt idx="11438">
                  <c:v>28181.47</c:v>
                </c:pt>
                <c:pt idx="11439">
                  <c:v>29565.91</c:v>
                </c:pt>
                <c:pt idx="11440">
                  <c:v>30081.24</c:v>
                </c:pt>
                <c:pt idx="11461">
                  <c:v>19396.009999999998</c:v>
                </c:pt>
                <c:pt idx="11466">
                  <c:v>20761.11</c:v>
                </c:pt>
                <c:pt idx="11471">
                  <c:v>23823.4</c:v>
                </c:pt>
                <c:pt idx="11476">
                  <c:v>28015.25</c:v>
                </c:pt>
                <c:pt idx="11481">
                  <c:v>32367.759999999998</c:v>
                </c:pt>
                <c:pt idx="11486">
                  <c:v>35400.71</c:v>
                </c:pt>
                <c:pt idx="11491">
                  <c:v>39803.57</c:v>
                </c:pt>
                <c:pt idx="11492">
                  <c:v>40619.18</c:v>
                </c:pt>
                <c:pt idx="11493">
                  <c:v>41857.53</c:v>
                </c:pt>
                <c:pt idx="11494">
                  <c:v>43809.95</c:v>
                </c:pt>
                <c:pt idx="11515">
                  <c:v>25146.38</c:v>
                </c:pt>
                <c:pt idx="11520">
                  <c:v>29417.27</c:v>
                </c:pt>
                <c:pt idx="11525">
                  <c:v>33056.18</c:v>
                </c:pt>
                <c:pt idx="11530">
                  <c:v>35842.99</c:v>
                </c:pt>
                <c:pt idx="11535">
                  <c:v>38841.43</c:v>
                </c:pt>
                <c:pt idx="11540">
                  <c:v>42921.84</c:v>
                </c:pt>
                <c:pt idx="11545">
                  <c:v>47539.57</c:v>
                </c:pt>
                <c:pt idx="11546">
                  <c:v>47236.73</c:v>
                </c:pt>
                <c:pt idx="11547">
                  <c:v>47726.95</c:v>
                </c:pt>
                <c:pt idx="11548">
                  <c:v>48345.66</c:v>
                </c:pt>
                <c:pt idx="11579">
                  <c:v>18973.86</c:v>
                </c:pt>
                <c:pt idx="11584">
                  <c:v>21592.84</c:v>
                </c:pt>
                <c:pt idx="11589">
                  <c:v>24639.46</c:v>
                </c:pt>
                <c:pt idx="11594">
                  <c:v>27244.1</c:v>
                </c:pt>
                <c:pt idx="11599">
                  <c:v>32233.82</c:v>
                </c:pt>
                <c:pt idx="11600">
                  <c:v>31863.759999999998</c:v>
                </c:pt>
                <c:pt idx="11601">
                  <c:v>32977.050000000003</c:v>
                </c:pt>
                <c:pt idx="11602">
                  <c:v>32798</c:v>
                </c:pt>
                <c:pt idx="11731">
                  <c:v>9920.0329999999994</c:v>
                </c:pt>
                <c:pt idx="11736">
                  <c:v>11366.2</c:v>
                </c:pt>
                <c:pt idx="11741">
                  <c:v>14584.36</c:v>
                </c:pt>
                <c:pt idx="11746">
                  <c:v>15313.75</c:v>
                </c:pt>
                <c:pt idx="11751">
                  <c:v>16331.18</c:v>
                </c:pt>
                <c:pt idx="11756">
                  <c:v>16894.22</c:v>
                </c:pt>
                <c:pt idx="11761">
                  <c:v>22387.59</c:v>
                </c:pt>
                <c:pt idx="11762">
                  <c:v>22713.07</c:v>
                </c:pt>
                <c:pt idx="11763">
                  <c:v>20859.89</c:v>
                </c:pt>
                <c:pt idx="11764">
                  <c:v>20633.330000000002</c:v>
                </c:pt>
                <c:pt idx="12094">
                  <c:v>1899.42</c:v>
                </c:pt>
                <c:pt idx="12099">
                  <c:v>2302.1559999999999</c:v>
                </c:pt>
                <c:pt idx="12104">
                  <c:v>1853.251</c:v>
                </c:pt>
                <c:pt idx="12109">
                  <c:v>1443.652</c:v>
                </c:pt>
                <c:pt idx="12114">
                  <c:v>1541.7170000000001</c:v>
                </c:pt>
                <c:pt idx="12119">
                  <c:v>1926.4570000000001</c:v>
                </c:pt>
                <c:pt idx="12120">
                  <c:v>1988.933</c:v>
                </c:pt>
                <c:pt idx="12121">
                  <c:v>2110.7779999999998</c:v>
                </c:pt>
                <c:pt idx="12122">
                  <c:v>2306.7530000000002</c:v>
                </c:pt>
                <c:pt idx="12153">
                  <c:v>2482.326</c:v>
                </c:pt>
                <c:pt idx="12158">
                  <c:v>3058.5459999999998</c:v>
                </c:pt>
                <c:pt idx="12163">
                  <c:v>3265.4169999999999</c:v>
                </c:pt>
                <c:pt idx="12168">
                  <c:v>2746.1959999999999</c:v>
                </c:pt>
                <c:pt idx="12173">
                  <c:v>1791.1869999999999</c:v>
                </c:pt>
                <c:pt idx="12174">
                  <c:v>1599.655</c:v>
                </c:pt>
                <c:pt idx="12175">
                  <c:v>1593.905</c:v>
                </c:pt>
                <c:pt idx="12176">
                  <c:v>1627.684</c:v>
                </c:pt>
              </c:numCache>
            </c:numRef>
          </c:xVal>
          <c:yVal>
            <c:numRef>
              <c:f>Sheet1!$B$2:$B$12178</c:f>
              <c:numCache>
                <c:formatCode>General</c:formatCode>
                <c:ptCount val="12177"/>
                <c:pt idx="42">
                  <c:v>1052.96</c:v>
                </c:pt>
                <c:pt idx="43">
                  <c:v>1096.76</c:v>
                </c:pt>
                <c:pt idx="44">
                  <c:v>1066.69</c:v>
                </c:pt>
                <c:pt idx="45">
                  <c:v>1145.72</c:v>
                </c:pt>
                <c:pt idx="46">
                  <c:v>1173</c:v>
                </c:pt>
                <c:pt idx="47">
                  <c:v>1297.82</c:v>
                </c:pt>
                <c:pt idx="48">
                  <c:v>1310.72</c:v>
                </c:pt>
                <c:pt idx="49">
                  <c:v>1547.54</c:v>
                </c:pt>
                <c:pt idx="50">
                  <c:v>1637.3</c:v>
                </c:pt>
                <c:pt idx="51">
                  <c:v>1695.15</c:v>
                </c:pt>
                <c:pt idx="52">
                  <c:v>1893.08</c:v>
                </c:pt>
                <c:pt idx="53">
                  <c:v>1926.26</c:v>
                </c:pt>
                <c:pt idx="84">
                  <c:v>4430.6499999999996</c:v>
                </c:pt>
                <c:pt idx="85">
                  <c:v>3138.53</c:v>
                </c:pt>
                <c:pt idx="86">
                  <c:v>2930.27</c:v>
                </c:pt>
                <c:pt idx="87">
                  <c:v>3231.23</c:v>
                </c:pt>
                <c:pt idx="88">
                  <c:v>3520.97</c:v>
                </c:pt>
                <c:pt idx="89">
                  <c:v>4013.98</c:v>
                </c:pt>
                <c:pt idx="90">
                  <c:v>4406.5600000000004</c:v>
                </c:pt>
                <c:pt idx="91">
                  <c:v>3981.91</c:v>
                </c:pt>
                <c:pt idx="92">
                  <c:v>4515.95</c:v>
                </c:pt>
                <c:pt idx="93">
                  <c:v>5003.6499999999996</c:v>
                </c:pt>
                <c:pt idx="94">
                  <c:v>5403.24</c:v>
                </c:pt>
                <c:pt idx="95">
                  <c:v>5828.48</c:v>
                </c:pt>
                <c:pt idx="96">
                  <c:v>6022.44</c:v>
                </c:pt>
                <c:pt idx="97">
                  <c:v>6403</c:v>
                </c:pt>
                <c:pt idx="98">
                  <c:v>6823.69</c:v>
                </c:pt>
                <c:pt idx="99">
                  <c:v>7251.57</c:v>
                </c:pt>
                <c:pt idx="100">
                  <c:v>7677.5</c:v>
                </c:pt>
                <c:pt idx="101">
                  <c:v>8205.5300000000007</c:v>
                </c:pt>
                <c:pt idx="102">
                  <c:v>8923.2900000000009</c:v>
                </c:pt>
                <c:pt idx="103">
                  <c:v>9308.06</c:v>
                </c:pt>
                <c:pt idx="104">
                  <c:v>9727.02</c:v>
                </c:pt>
                <c:pt idx="105">
                  <c:v>10115.6</c:v>
                </c:pt>
                <c:pt idx="106">
                  <c:v>10348.299999999999</c:v>
                </c:pt>
                <c:pt idx="107">
                  <c:v>10588.9</c:v>
                </c:pt>
                <c:pt idx="138">
                  <c:v>10112.799999999999</c:v>
                </c:pt>
                <c:pt idx="139">
                  <c:v>9748.49</c:v>
                </c:pt>
                <c:pt idx="140">
                  <c:v>9692.76</c:v>
                </c:pt>
                <c:pt idx="141">
                  <c:v>9279.4599999999991</c:v>
                </c:pt>
                <c:pt idx="142">
                  <c:v>9005.59</c:v>
                </c:pt>
                <c:pt idx="143">
                  <c:v>9168.3700000000008</c:v>
                </c:pt>
                <c:pt idx="144">
                  <c:v>9374.86</c:v>
                </c:pt>
                <c:pt idx="145">
                  <c:v>9321.74</c:v>
                </c:pt>
                <c:pt idx="146">
                  <c:v>9646.16</c:v>
                </c:pt>
                <c:pt idx="147">
                  <c:v>9809.74</c:v>
                </c:pt>
                <c:pt idx="148">
                  <c:v>9885.49</c:v>
                </c:pt>
                <c:pt idx="149">
                  <c:v>10202.9</c:v>
                </c:pt>
                <c:pt idx="150">
                  <c:v>10634.4</c:v>
                </c:pt>
                <c:pt idx="151">
                  <c:v>11251.4</c:v>
                </c:pt>
                <c:pt idx="152">
                  <c:v>11574.6</c:v>
                </c:pt>
                <c:pt idx="153">
                  <c:v>12077.2</c:v>
                </c:pt>
                <c:pt idx="154">
                  <c:v>12088.1</c:v>
                </c:pt>
                <c:pt idx="155">
                  <c:v>12289</c:v>
                </c:pt>
                <c:pt idx="156">
                  <c:v>12314.3</c:v>
                </c:pt>
                <c:pt idx="157">
                  <c:v>12285.1</c:v>
                </c:pt>
                <c:pt idx="158">
                  <c:v>12494.1</c:v>
                </c:pt>
                <c:pt idx="159">
                  <c:v>12605.8</c:v>
                </c:pt>
                <c:pt idx="160">
                  <c:v>12778.5</c:v>
                </c:pt>
                <c:pt idx="161">
                  <c:v>12880.4</c:v>
                </c:pt>
                <c:pt idx="300">
                  <c:v>4231.6400000000003</c:v>
                </c:pt>
                <c:pt idx="301">
                  <c:v>4055.71</c:v>
                </c:pt>
                <c:pt idx="302">
                  <c:v>3655.74</c:v>
                </c:pt>
                <c:pt idx="303">
                  <c:v>2663.35</c:v>
                </c:pt>
                <c:pt idx="304">
                  <c:v>2669.42</c:v>
                </c:pt>
                <c:pt idx="305">
                  <c:v>2859.03</c:v>
                </c:pt>
                <c:pt idx="306">
                  <c:v>3090.64</c:v>
                </c:pt>
                <c:pt idx="307">
                  <c:v>3246.31</c:v>
                </c:pt>
                <c:pt idx="308">
                  <c:v>3375.86</c:v>
                </c:pt>
                <c:pt idx="309">
                  <c:v>3388.99</c:v>
                </c:pt>
                <c:pt idx="310">
                  <c:v>3387.2</c:v>
                </c:pt>
                <c:pt idx="311">
                  <c:v>3417.2</c:v>
                </c:pt>
                <c:pt idx="312">
                  <c:v>3758.54</c:v>
                </c:pt>
                <c:pt idx="313">
                  <c:v>3818.66</c:v>
                </c:pt>
                <c:pt idx="314">
                  <c:v>4086.86</c:v>
                </c:pt>
                <c:pt idx="315">
                  <c:v>4667.3500000000004</c:v>
                </c:pt>
                <c:pt idx="316">
                  <c:v>5444.89</c:v>
                </c:pt>
                <c:pt idx="317">
                  <c:v>6452.56</c:v>
                </c:pt>
                <c:pt idx="318">
                  <c:v>7102.87</c:v>
                </c:pt>
                <c:pt idx="319">
                  <c:v>7038.96</c:v>
                </c:pt>
                <c:pt idx="320">
                  <c:v>7047.05</c:v>
                </c:pt>
                <c:pt idx="321">
                  <c:v>7094.08</c:v>
                </c:pt>
                <c:pt idx="322">
                  <c:v>7232.78</c:v>
                </c:pt>
                <c:pt idx="323">
                  <c:v>7298.16</c:v>
                </c:pt>
                <c:pt idx="398">
                  <c:v>17154.400000000001</c:v>
                </c:pt>
                <c:pt idx="399">
                  <c:v>17361.8</c:v>
                </c:pt>
                <c:pt idx="400">
                  <c:v>17227</c:v>
                </c:pt>
                <c:pt idx="401">
                  <c:v>17754.2</c:v>
                </c:pt>
                <c:pt idx="402">
                  <c:v>18400.5</c:v>
                </c:pt>
                <c:pt idx="403">
                  <c:v>17167.8</c:v>
                </c:pt>
                <c:pt idx="404">
                  <c:v>17830.3</c:v>
                </c:pt>
                <c:pt idx="405">
                  <c:v>18187</c:v>
                </c:pt>
                <c:pt idx="406">
                  <c:v>18483.5</c:v>
                </c:pt>
                <c:pt idx="407">
                  <c:v>18780.900000000001</c:v>
                </c:pt>
                <c:pt idx="408">
                  <c:v>19330.2</c:v>
                </c:pt>
                <c:pt idx="409">
                  <c:v>18413.099999999999</c:v>
                </c:pt>
                <c:pt idx="410">
                  <c:v>18695.7</c:v>
                </c:pt>
                <c:pt idx="411">
                  <c:v>19711.400000000001</c:v>
                </c:pt>
                <c:pt idx="412">
                  <c:v>20473.7</c:v>
                </c:pt>
                <c:pt idx="413">
                  <c:v>21502.799999999999</c:v>
                </c:pt>
                <c:pt idx="414">
                  <c:v>24150</c:v>
                </c:pt>
                <c:pt idx="415">
                  <c:v>26008.7</c:v>
                </c:pt>
                <c:pt idx="416">
                  <c:v>25733.9</c:v>
                </c:pt>
                <c:pt idx="417">
                  <c:v>22388.400000000001</c:v>
                </c:pt>
                <c:pt idx="418">
                  <c:v>20559.400000000001</c:v>
                </c:pt>
                <c:pt idx="419">
                  <c:v>19937</c:v>
                </c:pt>
                <c:pt idx="420">
                  <c:v>20385.3</c:v>
                </c:pt>
                <c:pt idx="421">
                  <c:v>20308.599999999999</c:v>
                </c:pt>
                <c:pt idx="506">
                  <c:v>3735.54</c:v>
                </c:pt>
                <c:pt idx="507">
                  <c:v>3329.27</c:v>
                </c:pt>
                <c:pt idx="508">
                  <c:v>1972.7</c:v>
                </c:pt>
                <c:pt idx="509">
                  <c:v>1841.72</c:v>
                </c:pt>
                <c:pt idx="510">
                  <c:v>1988.21</c:v>
                </c:pt>
                <c:pt idx="511">
                  <c:v>2169.4299999999998</c:v>
                </c:pt>
                <c:pt idx="512">
                  <c:v>2332.6799999999998</c:v>
                </c:pt>
                <c:pt idx="513">
                  <c:v>2437.63</c:v>
                </c:pt>
                <c:pt idx="514">
                  <c:v>2636.32</c:v>
                </c:pt>
                <c:pt idx="515">
                  <c:v>2740.17</c:v>
                </c:pt>
                <c:pt idx="516">
                  <c:v>2918.56</c:v>
                </c:pt>
                <c:pt idx="517">
                  <c:v>3214.34</c:v>
                </c:pt>
                <c:pt idx="518">
                  <c:v>3653.66</c:v>
                </c:pt>
                <c:pt idx="519">
                  <c:v>4181.72</c:v>
                </c:pt>
                <c:pt idx="520">
                  <c:v>4635.3</c:v>
                </c:pt>
                <c:pt idx="521">
                  <c:v>5296.81</c:v>
                </c:pt>
                <c:pt idx="522">
                  <c:v>6019.86</c:v>
                </c:pt>
                <c:pt idx="523">
                  <c:v>6877.38</c:v>
                </c:pt>
                <c:pt idx="524">
                  <c:v>7382.52</c:v>
                </c:pt>
                <c:pt idx="525">
                  <c:v>6357.83</c:v>
                </c:pt>
                <c:pt idx="526">
                  <c:v>6507.92</c:v>
                </c:pt>
                <c:pt idx="527">
                  <c:v>6812.35</c:v>
                </c:pt>
                <c:pt idx="528">
                  <c:v>7290.64</c:v>
                </c:pt>
                <c:pt idx="529">
                  <c:v>7526.84</c:v>
                </c:pt>
                <c:pt idx="581">
                  <c:v>36016.5</c:v>
                </c:pt>
                <c:pt idx="614">
                  <c:v>28546.400000000001</c:v>
                </c:pt>
                <c:pt idx="615">
                  <c:v>28150.1</c:v>
                </c:pt>
                <c:pt idx="616">
                  <c:v>27898.9</c:v>
                </c:pt>
                <c:pt idx="617">
                  <c:v>28769.8</c:v>
                </c:pt>
                <c:pt idx="618">
                  <c:v>29616.3</c:v>
                </c:pt>
                <c:pt idx="619">
                  <c:v>30352.9</c:v>
                </c:pt>
                <c:pt idx="620">
                  <c:v>31138.5</c:v>
                </c:pt>
                <c:pt idx="621">
                  <c:v>32006.799999999999</c:v>
                </c:pt>
                <c:pt idx="622">
                  <c:v>33078.699999999997</c:v>
                </c:pt>
                <c:pt idx="623">
                  <c:v>34339.1</c:v>
                </c:pt>
                <c:pt idx="624">
                  <c:v>35247.5</c:v>
                </c:pt>
                <c:pt idx="625">
                  <c:v>35444.6</c:v>
                </c:pt>
                <c:pt idx="626">
                  <c:v>36369.199999999997</c:v>
                </c:pt>
                <c:pt idx="627">
                  <c:v>37029.1</c:v>
                </c:pt>
                <c:pt idx="628">
                  <c:v>38124.300000000003</c:v>
                </c:pt>
                <c:pt idx="629">
                  <c:v>38835.1</c:v>
                </c:pt>
                <c:pt idx="630">
                  <c:v>39408.300000000003</c:v>
                </c:pt>
                <c:pt idx="631">
                  <c:v>40638.9</c:v>
                </c:pt>
                <c:pt idx="632">
                  <c:v>41305.5</c:v>
                </c:pt>
                <c:pt idx="633">
                  <c:v>41168</c:v>
                </c:pt>
                <c:pt idx="634">
                  <c:v>41328.1</c:v>
                </c:pt>
                <c:pt idx="635">
                  <c:v>41670.6</c:v>
                </c:pt>
                <c:pt idx="636">
                  <c:v>42447.5</c:v>
                </c:pt>
                <c:pt idx="637">
                  <c:v>42809.9</c:v>
                </c:pt>
                <c:pt idx="668">
                  <c:v>30196.7</c:v>
                </c:pt>
                <c:pt idx="669">
                  <c:v>30925.7</c:v>
                </c:pt>
                <c:pt idx="670">
                  <c:v>31227.5</c:v>
                </c:pt>
                <c:pt idx="671">
                  <c:v>31134.3</c:v>
                </c:pt>
                <c:pt idx="672">
                  <c:v>31759.7</c:v>
                </c:pt>
                <c:pt idx="673">
                  <c:v>32557.1</c:v>
                </c:pt>
                <c:pt idx="674">
                  <c:v>33315.199999999997</c:v>
                </c:pt>
                <c:pt idx="675">
                  <c:v>34045.800000000003</c:v>
                </c:pt>
                <c:pt idx="676">
                  <c:v>35295.9</c:v>
                </c:pt>
                <c:pt idx="677">
                  <c:v>36474</c:v>
                </c:pt>
                <c:pt idx="678">
                  <c:v>37720.9</c:v>
                </c:pt>
                <c:pt idx="679">
                  <c:v>37898.9</c:v>
                </c:pt>
                <c:pt idx="680">
                  <c:v>38351.699999999997</c:v>
                </c:pt>
                <c:pt idx="681">
                  <c:v>38495.800000000003</c:v>
                </c:pt>
                <c:pt idx="682">
                  <c:v>39248.400000000001</c:v>
                </c:pt>
                <c:pt idx="683">
                  <c:v>39917.800000000003</c:v>
                </c:pt>
                <c:pt idx="684">
                  <c:v>41178.400000000001</c:v>
                </c:pt>
                <c:pt idx="685">
                  <c:v>42539.1</c:v>
                </c:pt>
                <c:pt idx="686">
                  <c:v>42963</c:v>
                </c:pt>
                <c:pt idx="687">
                  <c:v>41181</c:v>
                </c:pt>
                <c:pt idx="688">
                  <c:v>41787.199999999997</c:v>
                </c:pt>
                <c:pt idx="689">
                  <c:v>42887.7</c:v>
                </c:pt>
                <c:pt idx="690">
                  <c:v>43138.9</c:v>
                </c:pt>
                <c:pt idx="691">
                  <c:v>43084.9</c:v>
                </c:pt>
                <c:pt idx="722">
                  <c:v>8513.31</c:v>
                </c:pt>
                <c:pt idx="723">
                  <c:v>8323.5</c:v>
                </c:pt>
                <c:pt idx="724">
                  <c:v>6345.52</c:v>
                </c:pt>
                <c:pt idx="725">
                  <c:v>4806.13</c:v>
                </c:pt>
                <c:pt idx="726">
                  <c:v>3807.51</c:v>
                </c:pt>
                <c:pt idx="727">
                  <c:v>3319.77</c:v>
                </c:pt>
                <c:pt idx="728">
                  <c:v>3329.14</c:v>
                </c:pt>
                <c:pt idx="729">
                  <c:v>3488.41</c:v>
                </c:pt>
                <c:pt idx="730">
                  <c:v>3801</c:v>
                </c:pt>
                <c:pt idx="731">
                  <c:v>4046.61</c:v>
                </c:pt>
                <c:pt idx="732">
                  <c:v>4459</c:v>
                </c:pt>
                <c:pt idx="733">
                  <c:v>4862.62</c:v>
                </c:pt>
                <c:pt idx="734">
                  <c:v>5338.08</c:v>
                </c:pt>
                <c:pt idx="735">
                  <c:v>5891.14</c:v>
                </c:pt>
                <c:pt idx="736">
                  <c:v>6435.45</c:v>
                </c:pt>
                <c:pt idx="737">
                  <c:v>8051.67</c:v>
                </c:pt>
                <c:pt idx="738">
                  <c:v>10711.2</c:v>
                </c:pt>
                <c:pt idx="739">
                  <c:v>13243.2</c:v>
                </c:pt>
                <c:pt idx="740">
                  <c:v>14365</c:v>
                </c:pt>
                <c:pt idx="741">
                  <c:v>15393.9</c:v>
                </c:pt>
                <c:pt idx="742">
                  <c:v>15950.3</c:v>
                </c:pt>
                <c:pt idx="743">
                  <c:v>15754.2</c:v>
                </c:pt>
                <c:pt idx="744">
                  <c:v>15888.2</c:v>
                </c:pt>
                <c:pt idx="745">
                  <c:v>16593.599999999999</c:v>
                </c:pt>
                <c:pt idx="776">
                  <c:v>24109.200000000001</c:v>
                </c:pt>
                <c:pt idx="777">
                  <c:v>22679.5</c:v>
                </c:pt>
                <c:pt idx="778">
                  <c:v>21402.400000000001</c:v>
                </c:pt>
                <c:pt idx="779">
                  <c:v>21071.7</c:v>
                </c:pt>
                <c:pt idx="780">
                  <c:v>21363.7</c:v>
                </c:pt>
                <c:pt idx="781">
                  <c:v>21962.400000000001</c:v>
                </c:pt>
                <c:pt idx="782">
                  <c:v>22597.200000000001</c:v>
                </c:pt>
                <c:pt idx="783">
                  <c:v>22808.6</c:v>
                </c:pt>
                <c:pt idx="784">
                  <c:v>23630.5</c:v>
                </c:pt>
                <c:pt idx="785">
                  <c:v>25015.4</c:v>
                </c:pt>
                <c:pt idx="786">
                  <c:v>25675.599999999999</c:v>
                </c:pt>
                <c:pt idx="787">
                  <c:v>25893.5</c:v>
                </c:pt>
                <c:pt idx="788">
                  <c:v>26074.6</c:v>
                </c:pt>
                <c:pt idx="789">
                  <c:v>25207.7</c:v>
                </c:pt>
                <c:pt idx="790">
                  <c:v>24895.8</c:v>
                </c:pt>
                <c:pt idx="791">
                  <c:v>25217.9</c:v>
                </c:pt>
                <c:pt idx="792">
                  <c:v>25349.3</c:v>
                </c:pt>
                <c:pt idx="793">
                  <c:v>25232.799999999999</c:v>
                </c:pt>
                <c:pt idx="794">
                  <c:v>24201.3</c:v>
                </c:pt>
                <c:pt idx="795">
                  <c:v>22788.400000000001</c:v>
                </c:pt>
                <c:pt idx="796">
                  <c:v>22630.1</c:v>
                </c:pt>
                <c:pt idx="797">
                  <c:v>22639.3</c:v>
                </c:pt>
                <c:pt idx="798">
                  <c:v>22705.200000000001</c:v>
                </c:pt>
                <c:pt idx="830">
                  <c:v>35398.5</c:v>
                </c:pt>
                <c:pt idx="831">
                  <c:v>38315.199999999997</c:v>
                </c:pt>
                <c:pt idx="832">
                  <c:v>39853.599999999999</c:v>
                </c:pt>
                <c:pt idx="833">
                  <c:v>43894.6</c:v>
                </c:pt>
                <c:pt idx="834">
                  <c:v>42711.8</c:v>
                </c:pt>
                <c:pt idx="835">
                  <c:v>43243.8</c:v>
                </c:pt>
                <c:pt idx="836">
                  <c:v>43781.1</c:v>
                </c:pt>
                <c:pt idx="837">
                  <c:v>43797.7</c:v>
                </c:pt>
                <c:pt idx="838">
                  <c:v>44399.1</c:v>
                </c:pt>
                <c:pt idx="839">
                  <c:v>44619.199999999997</c:v>
                </c:pt>
                <c:pt idx="840">
                  <c:v>45062.7</c:v>
                </c:pt>
                <c:pt idx="841">
                  <c:v>44168.6</c:v>
                </c:pt>
                <c:pt idx="842">
                  <c:v>43653.8</c:v>
                </c:pt>
                <c:pt idx="843">
                  <c:v>43914.6</c:v>
                </c:pt>
                <c:pt idx="844">
                  <c:v>44206.2</c:v>
                </c:pt>
                <c:pt idx="845">
                  <c:v>44030.9</c:v>
                </c:pt>
                <c:pt idx="846">
                  <c:v>43357.8</c:v>
                </c:pt>
                <c:pt idx="847">
                  <c:v>43251.5</c:v>
                </c:pt>
                <c:pt idx="848">
                  <c:v>42503.4</c:v>
                </c:pt>
                <c:pt idx="849">
                  <c:v>40823.699999999997</c:v>
                </c:pt>
                <c:pt idx="850">
                  <c:v>40552.9</c:v>
                </c:pt>
                <c:pt idx="851">
                  <c:v>40083.4</c:v>
                </c:pt>
                <c:pt idx="852">
                  <c:v>40657.800000000003</c:v>
                </c:pt>
                <c:pt idx="853">
                  <c:v>42428.1</c:v>
                </c:pt>
                <c:pt idx="884">
                  <c:v>1067.56</c:v>
                </c:pt>
                <c:pt idx="885">
                  <c:v>1077.6300000000001</c:v>
                </c:pt>
                <c:pt idx="886">
                  <c:v>1106.8</c:v>
                </c:pt>
                <c:pt idx="887">
                  <c:v>1132.58</c:v>
                </c:pt>
                <c:pt idx="888">
                  <c:v>1154.02</c:v>
                </c:pt>
                <c:pt idx="889">
                  <c:v>1185.5999999999999</c:v>
                </c:pt>
                <c:pt idx="890">
                  <c:v>1214.74</c:v>
                </c:pt>
                <c:pt idx="891">
                  <c:v>1254.1199999999999</c:v>
                </c:pt>
                <c:pt idx="892">
                  <c:v>1293.45</c:v>
                </c:pt>
                <c:pt idx="893">
                  <c:v>1330.46</c:v>
                </c:pt>
                <c:pt idx="894">
                  <c:v>1383.82</c:v>
                </c:pt>
                <c:pt idx="895">
                  <c:v>1431.44</c:v>
                </c:pt>
                <c:pt idx="896">
                  <c:v>1469.81</c:v>
                </c:pt>
                <c:pt idx="897">
                  <c:v>1522.83</c:v>
                </c:pt>
                <c:pt idx="898">
                  <c:v>1594.84</c:v>
                </c:pt>
                <c:pt idx="899">
                  <c:v>1667.39</c:v>
                </c:pt>
                <c:pt idx="900">
                  <c:v>1756.65</c:v>
                </c:pt>
                <c:pt idx="901">
                  <c:v>1849.29</c:v>
                </c:pt>
                <c:pt idx="902">
                  <c:v>1943.69</c:v>
                </c:pt>
                <c:pt idx="903">
                  <c:v>2034.2</c:v>
                </c:pt>
                <c:pt idx="904">
                  <c:v>2134.5</c:v>
                </c:pt>
                <c:pt idx="905">
                  <c:v>2251.81</c:v>
                </c:pt>
                <c:pt idx="906">
                  <c:v>2363.83</c:v>
                </c:pt>
                <c:pt idx="907">
                  <c:v>2475.9699999999998</c:v>
                </c:pt>
                <c:pt idx="938">
                  <c:v>13025</c:v>
                </c:pt>
                <c:pt idx="939">
                  <c:v>12604.9</c:v>
                </c:pt>
                <c:pt idx="940">
                  <c:v>11941.1</c:v>
                </c:pt>
                <c:pt idx="941">
                  <c:v>12024.6</c:v>
                </c:pt>
                <c:pt idx="942">
                  <c:v>12467.9</c:v>
                </c:pt>
                <c:pt idx="943">
                  <c:v>12618.9</c:v>
                </c:pt>
                <c:pt idx="944">
                  <c:v>12815.3</c:v>
                </c:pt>
                <c:pt idx="945">
                  <c:v>13597.6</c:v>
                </c:pt>
                <c:pt idx="946">
                  <c:v>14116</c:v>
                </c:pt>
                <c:pt idx="947">
                  <c:v>14435.8</c:v>
                </c:pt>
                <c:pt idx="948">
                  <c:v>14714.2</c:v>
                </c:pt>
                <c:pt idx="949">
                  <c:v>14279.8</c:v>
                </c:pt>
                <c:pt idx="950">
                  <c:v>14310.4</c:v>
                </c:pt>
                <c:pt idx="951">
                  <c:v>14521.6</c:v>
                </c:pt>
                <c:pt idx="952">
                  <c:v>14656.1</c:v>
                </c:pt>
                <c:pt idx="953">
                  <c:v>15165.9</c:v>
                </c:pt>
                <c:pt idx="954">
                  <c:v>15952.3</c:v>
                </c:pt>
                <c:pt idx="955">
                  <c:v>16139.4</c:v>
                </c:pt>
                <c:pt idx="956">
                  <c:v>16115.6</c:v>
                </c:pt>
                <c:pt idx="957">
                  <c:v>15372.5</c:v>
                </c:pt>
                <c:pt idx="958">
                  <c:v>15335.1</c:v>
                </c:pt>
                <c:pt idx="959">
                  <c:v>15374.2</c:v>
                </c:pt>
                <c:pt idx="960">
                  <c:v>15298.7</c:v>
                </c:pt>
                <c:pt idx="992">
                  <c:v>8076.62</c:v>
                </c:pt>
                <c:pt idx="993">
                  <c:v>7975.78</c:v>
                </c:pt>
                <c:pt idx="994">
                  <c:v>7194.58</c:v>
                </c:pt>
                <c:pt idx="995">
                  <c:v>6632.86</c:v>
                </c:pt>
                <c:pt idx="996">
                  <c:v>5863.69</c:v>
                </c:pt>
                <c:pt idx="997">
                  <c:v>5270.87</c:v>
                </c:pt>
                <c:pt idx="998">
                  <c:v>5436.59</c:v>
                </c:pt>
                <c:pt idx="999">
                  <c:v>6082.1</c:v>
                </c:pt>
                <c:pt idx="1000">
                  <c:v>6624.43</c:v>
                </c:pt>
                <c:pt idx="1001">
                  <c:v>6872.86</c:v>
                </c:pt>
                <c:pt idx="1002">
                  <c:v>7293.29</c:v>
                </c:pt>
                <c:pt idx="1003">
                  <c:v>7697.16</c:v>
                </c:pt>
                <c:pt idx="1004">
                  <c:v>8137.14</c:v>
                </c:pt>
                <c:pt idx="1005">
                  <c:v>8770.7099999999991</c:v>
                </c:pt>
                <c:pt idx="1006">
                  <c:v>9842.25</c:v>
                </c:pt>
                <c:pt idx="1007">
                  <c:v>10846.1</c:v>
                </c:pt>
                <c:pt idx="1008">
                  <c:v>12003.8</c:v>
                </c:pt>
                <c:pt idx="1009">
                  <c:v>13101.8</c:v>
                </c:pt>
                <c:pt idx="1010">
                  <c:v>14493.1</c:v>
                </c:pt>
                <c:pt idx="1011">
                  <c:v>14548.8</c:v>
                </c:pt>
                <c:pt idx="1012">
                  <c:v>15703.1</c:v>
                </c:pt>
                <c:pt idx="1013">
                  <c:v>16603.400000000001</c:v>
                </c:pt>
                <c:pt idx="1014">
                  <c:v>16906.900000000001</c:v>
                </c:pt>
                <c:pt idx="1015">
                  <c:v>17054.599999999999</c:v>
                </c:pt>
                <c:pt idx="1046">
                  <c:v>30332</c:v>
                </c:pt>
                <c:pt idx="1047">
                  <c:v>30773.4</c:v>
                </c:pt>
                <c:pt idx="1048">
                  <c:v>31117.9</c:v>
                </c:pt>
                <c:pt idx="1049">
                  <c:v>30698.5</c:v>
                </c:pt>
                <c:pt idx="1050">
                  <c:v>31591.599999999999</c:v>
                </c:pt>
                <c:pt idx="1051">
                  <c:v>32277.3</c:v>
                </c:pt>
                <c:pt idx="1052">
                  <c:v>32673.200000000001</c:v>
                </c:pt>
                <c:pt idx="1053">
                  <c:v>33811.599999999999</c:v>
                </c:pt>
                <c:pt idx="1054">
                  <c:v>34390.300000000003</c:v>
                </c:pt>
                <c:pt idx="1055">
                  <c:v>35526.199999999997</c:v>
                </c:pt>
                <c:pt idx="1056">
                  <c:v>36740.699999999997</c:v>
                </c:pt>
                <c:pt idx="1057">
                  <c:v>36910.300000000003</c:v>
                </c:pt>
                <c:pt idx="1058">
                  <c:v>37244.800000000003</c:v>
                </c:pt>
                <c:pt idx="1059">
                  <c:v>37388.400000000001</c:v>
                </c:pt>
                <c:pt idx="1060">
                  <c:v>38445.9</c:v>
                </c:pt>
                <c:pt idx="1061">
                  <c:v>38904.5</c:v>
                </c:pt>
                <c:pt idx="1062">
                  <c:v>39679.4</c:v>
                </c:pt>
                <c:pt idx="1063">
                  <c:v>40524.699999999997</c:v>
                </c:pt>
                <c:pt idx="1064">
                  <c:v>40601.9</c:v>
                </c:pt>
                <c:pt idx="1065">
                  <c:v>39148.6</c:v>
                </c:pt>
                <c:pt idx="1066">
                  <c:v>39609.699999999997</c:v>
                </c:pt>
                <c:pt idx="1067">
                  <c:v>39839.5</c:v>
                </c:pt>
                <c:pt idx="1068">
                  <c:v>39494.400000000001</c:v>
                </c:pt>
                <c:pt idx="1069">
                  <c:v>39335.599999999999</c:v>
                </c:pt>
                <c:pt idx="1100">
                  <c:v>5144.8100000000004</c:v>
                </c:pt>
                <c:pt idx="1101">
                  <c:v>5571.5</c:v>
                </c:pt>
                <c:pt idx="1102">
                  <c:v>6129.14</c:v>
                </c:pt>
                <c:pt idx="1103">
                  <c:v>6398.09</c:v>
                </c:pt>
                <c:pt idx="1104">
                  <c:v>6283.79</c:v>
                </c:pt>
                <c:pt idx="1105">
                  <c:v>6183.27</c:v>
                </c:pt>
                <c:pt idx="1106">
                  <c:v>6111.76</c:v>
                </c:pt>
                <c:pt idx="1107">
                  <c:v>6151.48</c:v>
                </c:pt>
                <c:pt idx="1108">
                  <c:v>6194.51</c:v>
                </c:pt>
                <c:pt idx="1109">
                  <c:v>6541.46</c:v>
                </c:pt>
                <c:pt idx="1110">
                  <c:v>7185.93</c:v>
                </c:pt>
                <c:pt idx="1111">
                  <c:v>7342.85</c:v>
                </c:pt>
                <c:pt idx="1112">
                  <c:v>7517.34</c:v>
                </c:pt>
                <c:pt idx="1113">
                  <c:v>8009.32</c:v>
                </c:pt>
                <c:pt idx="1114">
                  <c:v>8169.91</c:v>
                </c:pt>
                <c:pt idx="1115">
                  <c:v>8199.81</c:v>
                </c:pt>
                <c:pt idx="1116">
                  <c:v>8367.59</c:v>
                </c:pt>
                <c:pt idx="1117">
                  <c:v>8254.24</c:v>
                </c:pt>
                <c:pt idx="1118">
                  <c:v>8359.98</c:v>
                </c:pt>
                <c:pt idx="1119">
                  <c:v>8176.42</c:v>
                </c:pt>
                <c:pt idx="1120">
                  <c:v>8282.75</c:v>
                </c:pt>
                <c:pt idx="1121">
                  <c:v>8188.98</c:v>
                </c:pt>
                <c:pt idx="1122">
                  <c:v>8313.48</c:v>
                </c:pt>
                <c:pt idx="1123">
                  <c:v>8172.98</c:v>
                </c:pt>
                <c:pt idx="1154">
                  <c:v>1359.95</c:v>
                </c:pt>
                <c:pt idx="1155">
                  <c:v>1367.85</c:v>
                </c:pt>
                <c:pt idx="1156">
                  <c:v>1357.06</c:v>
                </c:pt>
                <c:pt idx="1157">
                  <c:v>1383.73</c:v>
                </c:pt>
                <c:pt idx="1158">
                  <c:v>1361.83</c:v>
                </c:pt>
                <c:pt idx="1159">
                  <c:v>1396.17</c:v>
                </c:pt>
                <c:pt idx="1160">
                  <c:v>1411.58</c:v>
                </c:pt>
                <c:pt idx="1161">
                  <c:v>1449.13</c:v>
                </c:pt>
                <c:pt idx="1162">
                  <c:v>1463.92</c:v>
                </c:pt>
                <c:pt idx="1163">
                  <c:v>1497.73</c:v>
                </c:pt>
                <c:pt idx="1164">
                  <c:v>1523.33</c:v>
                </c:pt>
                <c:pt idx="1165">
                  <c:v>1567.64</c:v>
                </c:pt>
                <c:pt idx="1166">
                  <c:v>1584</c:v>
                </c:pt>
                <c:pt idx="1167">
                  <c:v>1591.63</c:v>
                </c:pt>
                <c:pt idx="1168">
                  <c:v>1588.03</c:v>
                </c:pt>
                <c:pt idx="1169">
                  <c:v>1581.71</c:v>
                </c:pt>
                <c:pt idx="1170">
                  <c:v>1590.27</c:v>
                </c:pt>
                <c:pt idx="1171">
                  <c:v>1613.43</c:v>
                </c:pt>
                <c:pt idx="1172">
                  <c:v>1644.21</c:v>
                </c:pt>
                <c:pt idx="1173">
                  <c:v>1639.19</c:v>
                </c:pt>
                <c:pt idx="1174">
                  <c:v>1633.48</c:v>
                </c:pt>
                <c:pt idx="1175">
                  <c:v>1644.46</c:v>
                </c:pt>
                <c:pt idx="1176">
                  <c:v>1686.55</c:v>
                </c:pt>
                <c:pt idx="1177">
                  <c:v>1733.94</c:v>
                </c:pt>
                <c:pt idx="1208">
                  <c:v>40553.300000000003</c:v>
                </c:pt>
                <c:pt idx="1209">
                  <c:v>39322.1</c:v>
                </c:pt>
                <c:pt idx="1210">
                  <c:v>39584.300000000003</c:v>
                </c:pt>
                <c:pt idx="1211">
                  <c:v>40557.199999999997</c:v>
                </c:pt>
                <c:pt idx="1212">
                  <c:v>40518.400000000001</c:v>
                </c:pt>
                <c:pt idx="1213">
                  <c:v>41999.3</c:v>
                </c:pt>
                <c:pt idx="1214">
                  <c:v>42817</c:v>
                </c:pt>
                <c:pt idx="1215">
                  <c:v>44514.1</c:v>
                </c:pt>
                <c:pt idx="1216">
                  <c:v>45911.7</c:v>
                </c:pt>
                <c:pt idx="1217">
                  <c:v>47199.8</c:v>
                </c:pt>
                <c:pt idx="1218">
                  <c:v>51140.2</c:v>
                </c:pt>
                <c:pt idx="1219">
                  <c:v>54245.1</c:v>
                </c:pt>
                <c:pt idx="1220">
                  <c:v>53096.9</c:v>
                </c:pt>
                <c:pt idx="1221">
                  <c:v>54549.8</c:v>
                </c:pt>
                <c:pt idx="1222">
                  <c:v>55452.6</c:v>
                </c:pt>
                <c:pt idx="1223">
                  <c:v>56017.2</c:v>
                </c:pt>
                <c:pt idx="1224">
                  <c:v>58784.6</c:v>
                </c:pt>
                <c:pt idx="1225">
                  <c:v>60117.5</c:v>
                </c:pt>
                <c:pt idx="1226">
                  <c:v>60676</c:v>
                </c:pt>
                <c:pt idx="1227">
                  <c:v>57151.9</c:v>
                </c:pt>
                <c:pt idx="1228">
                  <c:v>56395</c:v>
                </c:pt>
                <c:pt idx="1229">
                  <c:v>54984.5</c:v>
                </c:pt>
                <c:pt idx="1230">
                  <c:v>52118.6</c:v>
                </c:pt>
                <c:pt idx="1262">
                  <c:v>2343.9499999999998</c:v>
                </c:pt>
                <c:pt idx="1263">
                  <c:v>2338.0300000000002</c:v>
                </c:pt>
                <c:pt idx="1264">
                  <c:v>2476.16</c:v>
                </c:pt>
                <c:pt idx="1265">
                  <c:v>2570.33</c:v>
                </c:pt>
                <c:pt idx="1266">
                  <c:v>2736.98</c:v>
                </c:pt>
                <c:pt idx="1267">
                  <c:v>2944.89</c:v>
                </c:pt>
                <c:pt idx="1268">
                  <c:v>3087.62</c:v>
                </c:pt>
                <c:pt idx="1269">
                  <c:v>3200.16</c:v>
                </c:pt>
                <c:pt idx="1270">
                  <c:v>3309.46</c:v>
                </c:pt>
                <c:pt idx="1271">
                  <c:v>3476.87</c:v>
                </c:pt>
                <c:pt idx="1272">
                  <c:v>3614.15</c:v>
                </c:pt>
                <c:pt idx="1273">
                  <c:v>3799.31</c:v>
                </c:pt>
                <c:pt idx="1274">
                  <c:v>4083.41</c:v>
                </c:pt>
                <c:pt idx="1275">
                  <c:v>4268.5</c:v>
                </c:pt>
                <c:pt idx="1276">
                  <c:v>4395.33</c:v>
                </c:pt>
                <c:pt idx="1277">
                  <c:v>4588.7700000000004</c:v>
                </c:pt>
                <c:pt idx="1278">
                  <c:v>4791.46</c:v>
                </c:pt>
                <c:pt idx="1279">
                  <c:v>5535.62</c:v>
                </c:pt>
                <c:pt idx="1280">
                  <c:v>5692.38</c:v>
                </c:pt>
                <c:pt idx="1281">
                  <c:v>5964.62</c:v>
                </c:pt>
                <c:pt idx="1282">
                  <c:v>6549.08</c:v>
                </c:pt>
                <c:pt idx="1283">
                  <c:v>6987.59</c:v>
                </c:pt>
                <c:pt idx="1284">
                  <c:v>7188.29</c:v>
                </c:pt>
                <c:pt idx="1285">
                  <c:v>7425.04</c:v>
                </c:pt>
                <c:pt idx="1316">
                  <c:v>3739.99</c:v>
                </c:pt>
                <c:pt idx="1317">
                  <c:v>3844.89</c:v>
                </c:pt>
                <c:pt idx="1318">
                  <c:v>3816.82</c:v>
                </c:pt>
                <c:pt idx="1319">
                  <c:v>3887.29</c:v>
                </c:pt>
                <c:pt idx="1320">
                  <c:v>3975.49</c:v>
                </c:pt>
                <c:pt idx="1321">
                  <c:v>4067.96</c:v>
                </c:pt>
                <c:pt idx="1322">
                  <c:v>4152.0600000000004</c:v>
                </c:pt>
                <c:pt idx="1323">
                  <c:v>4264.0600000000004</c:v>
                </c:pt>
                <c:pt idx="1324">
                  <c:v>4384.17</c:v>
                </c:pt>
                <c:pt idx="1325">
                  <c:v>4311.79</c:v>
                </c:pt>
                <c:pt idx="1326">
                  <c:v>4329.9799999999996</c:v>
                </c:pt>
                <c:pt idx="1327">
                  <c:v>4314.62</c:v>
                </c:pt>
                <c:pt idx="1328">
                  <c:v>4334.72</c:v>
                </c:pt>
                <c:pt idx="1329">
                  <c:v>4366.6099999999997</c:v>
                </c:pt>
                <c:pt idx="1330">
                  <c:v>4464.26</c:v>
                </c:pt>
                <c:pt idx="1331">
                  <c:v>4578.38</c:v>
                </c:pt>
                <c:pt idx="1332">
                  <c:v>4715.99</c:v>
                </c:pt>
                <c:pt idx="1333">
                  <c:v>4850.1899999999996</c:v>
                </c:pt>
                <c:pt idx="1334">
                  <c:v>5065.87</c:v>
                </c:pt>
                <c:pt idx="1335">
                  <c:v>5152.46</c:v>
                </c:pt>
                <c:pt idx="1336">
                  <c:v>5278.89</c:v>
                </c:pt>
                <c:pt idx="1337">
                  <c:v>5461.75</c:v>
                </c:pt>
                <c:pt idx="1338">
                  <c:v>5650.43</c:v>
                </c:pt>
                <c:pt idx="1339">
                  <c:v>5934.39</c:v>
                </c:pt>
                <c:pt idx="1374">
                  <c:v>1565.64</c:v>
                </c:pt>
                <c:pt idx="1375">
                  <c:v>1965.64</c:v>
                </c:pt>
                <c:pt idx="1376">
                  <c:v>3751.98</c:v>
                </c:pt>
                <c:pt idx="1377">
                  <c:v>4970.3599999999997</c:v>
                </c:pt>
                <c:pt idx="1378">
                  <c:v>5580.31</c:v>
                </c:pt>
                <c:pt idx="1379">
                  <c:v>5934.79</c:v>
                </c:pt>
                <c:pt idx="1380">
                  <c:v>6126.71</c:v>
                </c:pt>
                <c:pt idx="1381">
                  <c:v>6322.11</c:v>
                </c:pt>
                <c:pt idx="1382">
                  <c:v>6626.05</c:v>
                </c:pt>
                <c:pt idx="1383">
                  <c:v>6894.28</c:v>
                </c:pt>
                <c:pt idx="1384">
                  <c:v>7331.87</c:v>
                </c:pt>
                <c:pt idx="1385">
                  <c:v>7712.15</c:v>
                </c:pt>
                <c:pt idx="1386">
                  <c:v>8200.17</c:v>
                </c:pt>
                <c:pt idx="1387">
                  <c:v>8775.6</c:v>
                </c:pt>
                <c:pt idx="1388">
                  <c:v>9269.1200000000008</c:v>
                </c:pt>
                <c:pt idx="1389">
                  <c:v>9017.5</c:v>
                </c:pt>
                <c:pt idx="1390">
                  <c:v>9098.3700000000008</c:v>
                </c:pt>
                <c:pt idx="1391">
                  <c:v>9232.51</c:v>
                </c:pt>
                <c:pt idx="1392">
                  <c:v>9180.81</c:v>
                </c:pt>
                <c:pt idx="1393">
                  <c:v>9225.41</c:v>
                </c:pt>
                <c:pt idx="1424">
                  <c:v>8055.88</c:v>
                </c:pt>
                <c:pt idx="1425">
                  <c:v>8410.01</c:v>
                </c:pt>
                <c:pt idx="1426">
                  <c:v>8415.7199999999993</c:v>
                </c:pt>
                <c:pt idx="1427">
                  <c:v>8347.75</c:v>
                </c:pt>
                <c:pt idx="1428">
                  <c:v>8429.07</c:v>
                </c:pt>
                <c:pt idx="1429">
                  <c:v>8801.81</c:v>
                </c:pt>
                <c:pt idx="1430">
                  <c:v>9099.24</c:v>
                </c:pt>
                <c:pt idx="1431">
                  <c:v>9613.9500000000007</c:v>
                </c:pt>
                <c:pt idx="1432">
                  <c:v>9484.2199999999993</c:v>
                </c:pt>
                <c:pt idx="1433">
                  <c:v>10203.5</c:v>
                </c:pt>
                <c:pt idx="1434">
                  <c:v>10225.700000000001</c:v>
                </c:pt>
                <c:pt idx="1435">
                  <c:v>10090.6</c:v>
                </c:pt>
                <c:pt idx="1436">
                  <c:v>10551.4</c:v>
                </c:pt>
                <c:pt idx="1437">
                  <c:v>10897.2</c:v>
                </c:pt>
                <c:pt idx="1438">
                  <c:v>11058.4</c:v>
                </c:pt>
                <c:pt idx="1439">
                  <c:v>11432.5</c:v>
                </c:pt>
                <c:pt idx="1440">
                  <c:v>12211.3</c:v>
                </c:pt>
                <c:pt idx="1441">
                  <c:v>13138.2</c:v>
                </c:pt>
                <c:pt idx="1442">
                  <c:v>13520</c:v>
                </c:pt>
                <c:pt idx="1443">
                  <c:v>12345</c:v>
                </c:pt>
                <c:pt idx="1444">
                  <c:v>13286</c:v>
                </c:pt>
                <c:pt idx="1445">
                  <c:v>13984.1</c:v>
                </c:pt>
                <c:pt idx="1446">
                  <c:v>14454.2</c:v>
                </c:pt>
                <c:pt idx="1447">
                  <c:v>15176.1</c:v>
                </c:pt>
                <c:pt idx="1478">
                  <c:v>9996.84</c:v>
                </c:pt>
                <c:pt idx="1479">
                  <c:v>9980.91</c:v>
                </c:pt>
                <c:pt idx="1480">
                  <c:v>9777.23</c:v>
                </c:pt>
                <c:pt idx="1481">
                  <c:v>10076.1</c:v>
                </c:pt>
                <c:pt idx="1482">
                  <c:v>10452.299999999999</c:v>
                </c:pt>
                <c:pt idx="1483">
                  <c:v>10748.3</c:v>
                </c:pt>
                <c:pt idx="1484">
                  <c:v>10812.3</c:v>
                </c:pt>
                <c:pt idx="1485">
                  <c:v>11007.6</c:v>
                </c:pt>
                <c:pt idx="1486">
                  <c:v>10846</c:v>
                </c:pt>
                <c:pt idx="1487">
                  <c:v>10713.6</c:v>
                </c:pt>
                <c:pt idx="1488">
                  <c:v>11014.9</c:v>
                </c:pt>
                <c:pt idx="1489">
                  <c:v>11004.4</c:v>
                </c:pt>
                <c:pt idx="1490">
                  <c:v>11143.9</c:v>
                </c:pt>
                <c:pt idx="1491">
                  <c:v>11125.4</c:v>
                </c:pt>
                <c:pt idx="1492">
                  <c:v>11616.8</c:v>
                </c:pt>
                <c:pt idx="1493">
                  <c:v>11846.2</c:v>
                </c:pt>
                <c:pt idx="1494">
                  <c:v>12184.4</c:v>
                </c:pt>
                <c:pt idx="1495">
                  <c:v>12800.3</c:v>
                </c:pt>
                <c:pt idx="1496">
                  <c:v>13337.9</c:v>
                </c:pt>
                <c:pt idx="1497">
                  <c:v>13175.6</c:v>
                </c:pt>
                <c:pt idx="1498">
                  <c:v>14043.4</c:v>
                </c:pt>
                <c:pt idx="1499">
                  <c:v>14300.7</c:v>
                </c:pt>
                <c:pt idx="1500">
                  <c:v>14323.1</c:v>
                </c:pt>
                <c:pt idx="1501">
                  <c:v>14555.1</c:v>
                </c:pt>
                <c:pt idx="1532">
                  <c:v>77076.3</c:v>
                </c:pt>
                <c:pt idx="1533">
                  <c:v>77274.600000000006</c:v>
                </c:pt>
                <c:pt idx="1534">
                  <c:v>78688.399999999994</c:v>
                </c:pt>
                <c:pt idx="1535">
                  <c:v>76750.100000000006</c:v>
                </c:pt>
                <c:pt idx="1536">
                  <c:v>77038</c:v>
                </c:pt>
                <c:pt idx="1537">
                  <c:v>78405.7</c:v>
                </c:pt>
                <c:pt idx="1538">
                  <c:v>78660.5</c:v>
                </c:pt>
                <c:pt idx="1539">
                  <c:v>75654.399999999994</c:v>
                </c:pt>
                <c:pt idx="1540">
                  <c:v>73498.2</c:v>
                </c:pt>
                <c:pt idx="1541">
                  <c:v>74040.600000000006</c:v>
                </c:pt>
                <c:pt idx="1542">
                  <c:v>74475</c:v>
                </c:pt>
                <c:pt idx="1543">
                  <c:v>74868.5</c:v>
                </c:pt>
                <c:pt idx="1544">
                  <c:v>76130.2</c:v>
                </c:pt>
                <c:pt idx="1545">
                  <c:v>76736.7</c:v>
                </c:pt>
                <c:pt idx="1546">
                  <c:v>75595.8</c:v>
                </c:pt>
                <c:pt idx="1547">
                  <c:v>74440.7</c:v>
                </c:pt>
                <c:pt idx="1548">
                  <c:v>76287</c:v>
                </c:pt>
                <c:pt idx="1549">
                  <c:v>75054.3</c:v>
                </c:pt>
                <c:pt idx="1550">
                  <c:v>72351</c:v>
                </c:pt>
                <c:pt idx="1551">
                  <c:v>69924</c:v>
                </c:pt>
                <c:pt idx="1552">
                  <c:v>70636.5</c:v>
                </c:pt>
                <c:pt idx="1553">
                  <c:v>71991.100000000006</c:v>
                </c:pt>
                <c:pt idx="1554">
                  <c:v>71664.399999999994</c:v>
                </c:pt>
                <c:pt idx="1555">
                  <c:v>69474.2</c:v>
                </c:pt>
                <c:pt idx="1586">
                  <c:v>9724.86</c:v>
                </c:pt>
                <c:pt idx="1587">
                  <c:v>8992.18</c:v>
                </c:pt>
                <c:pt idx="1588">
                  <c:v>8428.25</c:v>
                </c:pt>
                <c:pt idx="1589">
                  <c:v>8370</c:v>
                </c:pt>
                <c:pt idx="1590">
                  <c:v>8551.15</c:v>
                </c:pt>
                <c:pt idx="1591">
                  <c:v>8835</c:v>
                </c:pt>
                <c:pt idx="1592">
                  <c:v>8078.75</c:v>
                </c:pt>
                <c:pt idx="1593">
                  <c:v>7994.33</c:v>
                </c:pt>
                <c:pt idx="1594">
                  <c:v>8439.09</c:v>
                </c:pt>
                <c:pt idx="1595">
                  <c:v>8653.23</c:v>
                </c:pt>
                <c:pt idx="1596">
                  <c:v>9191.75</c:v>
                </c:pt>
                <c:pt idx="1597">
                  <c:v>9756.7999999999993</c:v>
                </c:pt>
                <c:pt idx="1598">
                  <c:v>10412.5</c:v>
                </c:pt>
                <c:pt idx="1599">
                  <c:v>11048.2</c:v>
                </c:pt>
                <c:pt idx="1600">
                  <c:v>11852.7</c:v>
                </c:pt>
                <c:pt idx="1601">
                  <c:v>12678.5</c:v>
                </c:pt>
                <c:pt idx="1602">
                  <c:v>13574.3</c:v>
                </c:pt>
                <c:pt idx="1603">
                  <c:v>14737.2</c:v>
                </c:pt>
                <c:pt idx="1604">
                  <c:v>15761.1</c:v>
                </c:pt>
                <c:pt idx="1605">
                  <c:v>14990.5</c:v>
                </c:pt>
                <c:pt idx="1606">
                  <c:v>15149.9</c:v>
                </c:pt>
                <c:pt idx="1607">
                  <c:v>15521.8</c:v>
                </c:pt>
                <c:pt idx="1608">
                  <c:v>15705.8</c:v>
                </c:pt>
                <c:pt idx="1609">
                  <c:v>15935.9</c:v>
                </c:pt>
                <c:pt idx="1640">
                  <c:v>835.07600000000002</c:v>
                </c:pt>
                <c:pt idx="1641">
                  <c:v>886.75800000000004</c:v>
                </c:pt>
                <c:pt idx="1642">
                  <c:v>865.20600000000002</c:v>
                </c:pt>
                <c:pt idx="1643">
                  <c:v>871.22500000000002</c:v>
                </c:pt>
                <c:pt idx="1644">
                  <c:v>858.93299999999999</c:v>
                </c:pt>
                <c:pt idx="1645">
                  <c:v>883.43799999999999</c:v>
                </c:pt>
                <c:pt idx="1646">
                  <c:v>954.01800000000003</c:v>
                </c:pt>
                <c:pt idx="1647">
                  <c:v>986.47199999999998</c:v>
                </c:pt>
                <c:pt idx="1648">
                  <c:v>1029.33</c:v>
                </c:pt>
                <c:pt idx="1649">
                  <c:v>1074.76</c:v>
                </c:pt>
                <c:pt idx="1650">
                  <c:v>1063.8699999999999</c:v>
                </c:pt>
                <c:pt idx="1651">
                  <c:v>1101.8399999999999</c:v>
                </c:pt>
                <c:pt idx="1652">
                  <c:v>1125.51</c:v>
                </c:pt>
                <c:pt idx="1653">
                  <c:v>1178.56</c:v>
                </c:pt>
                <c:pt idx="1654">
                  <c:v>1195.9000000000001</c:v>
                </c:pt>
                <c:pt idx="1655">
                  <c:v>1261.96</c:v>
                </c:pt>
                <c:pt idx="1656">
                  <c:v>1308.3399999999999</c:v>
                </c:pt>
                <c:pt idx="1657">
                  <c:v>1316.21</c:v>
                </c:pt>
                <c:pt idx="1658">
                  <c:v>1352.22</c:v>
                </c:pt>
                <c:pt idx="1659">
                  <c:v>1352.17</c:v>
                </c:pt>
                <c:pt idx="1660">
                  <c:v>1417.7</c:v>
                </c:pt>
                <c:pt idx="1661">
                  <c:v>1435.36</c:v>
                </c:pt>
                <c:pt idx="1662">
                  <c:v>1527.86</c:v>
                </c:pt>
                <c:pt idx="1663">
                  <c:v>1581.99</c:v>
                </c:pt>
                <c:pt idx="1694">
                  <c:v>1050.54</c:v>
                </c:pt>
                <c:pt idx="1695">
                  <c:v>1075.43</c:v>
                </c:pt>
                <c:pt idx="1696">
                  <c:v>1061.75</c:v>
                </c:pt>
                <c:pt idx="1697">
                  <c:v>975.42899999999997</c:v>
                </c:pt>
                <c:pt idx="1698">
                  <c:v>921.38099999999997</c:v>
                </c:pt>
                <c:pt idx="1699">
                  <c:v>835.09</c:v>
                </c:pt>
                <c:pt idx="1700">
                  <c:v>757.96199999999999</c:v>
                </c:pt>
                <c:pt idx="1701">
                  <c:v>737.11699999999996</c:v>
                </c:pt>
                <c:pt idx="1702">
                  <c:v>762.77700000000004</c:v>
                </c:pt>
                <c:pt idx="1703">
                  <c:v>743.81399999999996</c:v>
                </c:pt>
                <c:pt idx="1704">
                  <c:v>723.18600000000004</c:v>
                </c:pt>
                <c:pt idx="1705">
                  <c:v>720.23800000000006</c:v>
                </c:pt>
                <c:pt idx="1706">
                  <c:v>731.06200000000001</c:v>
                </c:pt>
                <c:pt idx="1707">
                  <c:v>699.58900000000006</c:v>
                </c:pt>
                <c:pt idx="1708">
                  <c:v>709.34100000000001</c:v>
                </c:pt>
                <c:pt idx="1709">
                  <c:v>691.81200000000001</c:v>
                </c:pt>
                <c:pt idx="1710">
                  <c:v>704.39</c:v>
                </c:pt>
                <c:pt idx="1711">
                  <c:v>712.77700000000004</c:v>
                </c:pt>
                <c:pt idx="1712">
                  <c:v>723.06299999999999</c:v>
                </c:pt>
                <c:pt idx="1713">
                  <c:v>722.79700000000003</c:v>
                </c:pt>
                <c:pt idx="1714">
                  <c:v>725.29399999999998</c:v>
                </c:pt>
                <c:pt idx="1715">
                  <c:v>731.33</c:v>
                </c:pt>
                <c:pt idx="1716">
                  <c:v>736.84299999999996</c:v>
                </c:pt>
                <c:pt idx="1717">
                  <c:v>746.08</c:v>
                </c:pt>
                <c:pt idx="1751">
                  <c:v>1004.04</c:v>
                </c:pt>
                <c:pt idx="1752">
                  <c:v>1058.3399999999999</c:v>
                </c:pt>
                <c:pt idx="1753">
                  <c:v>1091.08</c:v>
                </c:pt>
                <c:pt idx="1754">
                  <c:v>1116.8</c:v>
                </c:pt>
                <c:pt idx="1755">
                  <c:v>1147.95</c:v>
                </c:pt>
                <c:pt idx="1756">
                  <c:v>1175.5999999999999</c:v>
                </c:pt>
                <c:pt idx="1757">
                  <c:v>1285.3499999999999</c:v>
                </c:pt>
                <c:pt idx="1758">
                  <c:v>1368.02</c:v>
                </c:pt>
                <c:pt idx="1759">
                  <c:v>1448.4</c:v>
                </c:pt>
                <c:pt idx="1760">
                  <c:v>1516.48</c:v>
                </c:pt>
                <c:pt idx="1761">
                  <c:v>1616.85</c:v>
                </c:pt>
                <c:pt idx="1762">
                  <c:v>1754.86</c:v>
                </c:pt>
                <c:pt idx="1763">
                  <c:v>1956.58</c:v>
                </c:pt>
                <c:pt idx="1764">
                  <c:v>2135.56</c:v>
                </c:pt>
                <c:pt idx="1765">
                  <c:v>2320.75</c:v>
                </c:pt>
                <c:pt idx="1766">
                  <c:v>2441.7199999999998</c:v>
                </c:pt>
                <c:pt idx="1767">
                  <c:v>2408.64</c:v>
                </c:pt>
                <c:pt idx="1768">
                  <c:v>2513.06</c:v>
                </c:pt>
                <c:pt idx="1769">
                  <c:v>2646.33</c:v>
                </c:pt>
                <c:pt idx="1770">
                  <c:v>2790.43</c:v>
                </c:pt>
                <c:pt idx="1771">
                  <c:v>2944.99</c:v>
                </c:pt>
                <c:pt idx="1802">
                  <c:v>2646.13</c:v>
                </c:pt>
                <c:pt idx="1803">
                  <c:v>2471.63</c:v>
                </c:pt>
                <c:pt idx="1804">
                  <c:v>2326.42</c:v>
                </c:pt>
                <c:pt idx="1805">
                  <c:v>2188.29</c:v>
                </c:pt>
                <c:pt idx="1806">
                  <c:v>2074.1</c:v>
                </c:pt>
                <c:pt idx="1807">
                  <c:v>2083.69</c:v>
                </c:pt>
                <c:pt idx="1808">
                  <c:v>2128.6799999999998</c:v>
                </c:pt>
                <c:pt idx="1809">
                  <c:v>2177.5500000000002</c:v>
                </c:pt>
                <c:pt idx="1810">
                  <c:v>2226.9499999999998</c:v>
                </c:pt>
                <c:pt idx="1811">
                  <c:v>2263.9899999999998</c:v>
                </c:pt>
                <c:pt idx="1812">
                  <c:v>2297.75</c:v>
                </c:pt>
                <c:pt idx="1813">
                  <c:v>2339.39</c:v>
                </c:pt>
                <c:pt idx="1814">
                  <c:v>2370.6</c:v>
                </c:pt>
                <c:pt idx="1815">
                  <c:v>2402.98</c:v>
                </c:pt>
                <c:pt idx="1816">
                  <c:v>2428.2600000000002</c:v>
                </c:pt>
                <c:pt idx="1817">
                  <c:v>2420.65</c:v>
                </c:pt>
                <c:pt idx="1818">
                  <c:v>2434.98</c:v>
                </c:pt>
                <c:pt idx="1819">
                  <c:v>2440.4499999999998</c:v>
                </c:pt>
                <c:pt idx="1820">
                  <c:v>2464.7800000000002</c:v>
                </c:pt>
                <c:pt idx="1821">
                  <c:v>2447.27</c:v>
                </c:pt>
                <c:pt idx="1822">
                  <c:v>2465.2800000000002</c:v>
                </c:pt>
                <c:pt idx="1823">
                  <c:v>2501.88</c:v>
                </c:pt>
                <c:pt idx="1824">
                  <c:v>2551.44</c:v>
                </c:pt>
                <c:pt idx="1825">
                  <c:v>2624.72</c:v>
                </c:pt>
                <c:pt idx="1856">
                  <c:v>31117.5</c:v>
                </c:pt>
                <c:pt idx="1857">
                  <c:v>30046.2</c:v>
                </c:pt>
                <c:pt idx="1858">
                  <c:v>29933.200000000001</c:v>
                </c:pt>
                <c:pt idx="1859">
                  <c:v>30379.4</c:v>
                </c:pt>
                <c:pt idx="1860">
                  <c:v>31459</c:v>
                </c:pt>
                <c:pt idx="1861">
                  <c:v>32054</c:v>
                </c:pt>
                <c:pt idx="1862">
                  <c:v>32243.200000000001</c:v>
                </c:pt>
                <c:pt idx="1863">
                  <c:v>33261.1</c:v>
                </c:pt>
                <c:pt idx="1864">
                  <c:v>34339</c:v>
                </c:pt>
                <c:pt idx="1865">
                  <c:v>35757.9</c:v>
                </c:pt>
                <c:pt idx="1866">
                  <c:v>37259.4</c:v>
                </c:pt>
                <c:pt idx="1867">
                  <c:v>37507.9</c:v>
                </c:pt>
                <c:pt idx="1868">
                  <c:v>38214.400000000001</c:v>
                </c:pt>
                <c:pt idx="1869">
                  <c:v>38564.1</c:v>
                </c:pt>
                <c:pt idx="1870">
                  <c:v>39378</c:v>
                </c:pt>
                <c:pt idx="1871">
                  <c:v>40225</c:v>
                </c:pt>
                <c:pt idx="1872">
                  <c:v>40952</c:v>
                </c:pt>
                <c:pt idx="1873">
                  <c:v>41371.300000000003</c:v>
                </c:pt>
                <c:pt idx="1874">
                  <c:v>41407</c:v>
                </c:pt>
                <c:pt idx="1875">
                  <c:v>39825.699999999997</c:v>
                </c:pt>
                <c:pt idx="1876">
                  <c:v>40713.4</c:v>
                </c:pt>
                <c:pt idx="1877">
                  <c:v>41332.5</c:v>
                </c:pt>
                <c:pt idx="1878">
                  <c:v>41541.1</c:v>
                </c:pt>
                <c:pt idx="1879">
                  <c:v>41888.800000000003</c:v>
                </c:pt>
                <c:pt idx="1910">
                  <c:v>1609.47</c:v>
                </c:pt>
                <c:pt idx="1911">
                  <c:v>1597.21</c:v>
                </c:pt>
                <c:pt idx="1912">
                  <c:v>1727.56</c:v>
                </c:pt>
                <c:pt idx="1913">
                  <c:v>1827.34</c:v>
                </c:pt>
                <c:pt idx="1914">
                  <c:v>2119.6999999999998</c:v>
                </c:pt>
                <c:pt idx="1915">
                  <c:v>2360.5</c:v>
                </c:pt>
                <c:pt idx="1916">
                  <c:v>2568.46</c:v>
                </c:pt>
                <c:pt idx="1917">
                  <c:v>2794.07</c:v>
                </c:pt>
                <c:pt idx="1918">
                  <c:v>3082.04</c:v>
                </c:pt>
                <c:pt idx="1919">
                  <c:v>3362.9</c:v>
                </c:pt>
                <c:pt idx="1920">
                  <c:v>3771.55</c:v>
                </c:pt>
                <c:pt idx="1921">
                  <c:v>3783.99</c:v>
                </c:pt>
                <c:pt idx="1922">
                  <c:v>3910.45</c:v>
                </c:pt>
                <c:pt idx="1923">
                  <c:v>4005.72</c:v>
                </c:pt>
                <c:pt idx="1924">
                  <c:v>4352.3100000000004</c:v>
                </c:pt>
                <c:pt idx="1925">
                  <c:v>4603.83</c:v>
                </c:pt>
                <c:pt idx="1926">
                  <c:v>4937.46</c:v>
                </c:pt>
                <c:pt idx="1927">
                  <c:v>5665.67</c:v>
                </c:pt>
                <c:pt idx="1928">
                  <c:v>6030.77</c:v>
                </c:pt>
                <c:pt idx="1929">
                  <c:v>5941.13</c:v>
                </c:pt>
                <c:pt idx="1930">
                  <c:v>6004.95</c:v>
                </c:pt>
                <c:pt idx="1931">
                  <c:v>6205.66</c:v>
                </c:pt>
                <c:pt idx="1932">
                  <c:v>6233.52</c:v>
                </c:pt>
                <c:pt idx="1933">
                  <c:v>6208.2</c:v>
                </c:pt>
                <c:pt idx="2018">
                  <c:v>779.70299999999997</c:v>
                </c:pt>
                <c:pt idx="2019">
                  <c:v>758.02099999999996</c:v>
                </c:pt>
                <c:pt idx="2020">
                  <c:v>692.77</c:v>
                </c:pt>
                <c:pt idx="2021">
                  <c:v>678.55399999999997</c:v>
                </c:pt>
                <c:pt idx="2022">
                  <c:v>695.01499999999999</c:v>
                </c:pt>
                <c:pt idx="2023">
                  <c:v>727.98299999999995</c:v>
                </c:pt>
                <c:pt idx="2024">
                  <c:v>683.30200000000002</c:v>
                </c:pt>
                <c:pt idx="2025">
                  <c:v>703.87800000000004</c:v>
                </c:pt>
                <c:pt idx="2026">
                  <c:v>721.49599999999998</c:v>
                </c:pt>
                <c:pt idx="2027">
                  <c:v>732.52200000000005</c:v>
                </c:pt>
                <c:pt idx="2028">
                  <c:v>700.78</c:v>
                </c:pt>
                <c:pt idx="2029">
                  <c:v>719.07799999999997</c:v>
                </c:pt>
                <c:pt idx="2030">
                  <c:v>732.58299999999997</c:v>
                </c:pt>
                <c:pt idx="2031">
                  <c:v>681.75199999999995</c:v>
                </c:pt>
                <c:pt idx="2032">
                  <c:v>710.75300000000004</c:v>
                </c:pt>
                <c:pt idx="2033">
                  <c:v>705.02</c:v>
                </c:pt>
                <c:pt idx="2034">
                  <c:v>745.20799999999997</c:v>
                </c:pt>
                <c:pt idx="2035">
                  <c:v>791.06500000000005</c:v>
                </c:pt>
                <c:pt idx="2036">
                  <c:v>806.49599999999998</c:v>
                </c:pt>
                <c:pt idx="2037">
                  <c:v>861.62599999999998</c:v>
                </c:pt>
                <c:pt idx="2038">
                  <c:v>901.125</c:v>
                </c:pt>
                <c:pt idx="2039">
                  <c:v>912.75400000000002</c:v>
                </c:pt>
                <c:pt idx="2040">
                  <c:v>931.49099999999999</c:v>
                </c:pt>
                <c:pt idx="2041">
                  <c:v>584.37599999999998</c:v>
                </c:pt>
                <c:pt idx="2072">
                  <c:v>1111.42</c:v>
                </c:pt>
                <c:pt idx="2073">
                  <c:v>1168.78</c:v>
                </c:pt>
                <c:pt idx="2074">
                  <c:v>1223.19</c:v>
                </c:pt>
                <c:pt idx="2075">
                  <c:v>998.96500000000003</c:v>
                </c:pt>
                <c:pt idx="2076">
                  <c:v>1065.52</c:v>
                </c:pt>
                <c:pt idx="2077">
                  <c:v>1043.95</c:v>
                </c:pt>
                <c:pt idx="2078">
                  <c:v>1032.18</c:v>
                </c:pt>
                <c:pt idx="2079">
                  <c:v>1054.44</c:v>
                </c:pt>
                <c:pt idx="2080">
                  <c:v>1089.6400000000001</c:v>
                </c:pt>
                <c:pt idx="2081">
                  <c:v>1044.52</c:v>
                </c:pt>
                <c:pt idx="2082">
                  <c:v>998.13699999999994</c:v>
                </c:pt>
                <c:pt idx="2083">
                  <c:v>1073.1600000000001</c:v>
                </c:pt>
                <c:pt idx="2084">
                  <c:v>1120.23</c:v>
                </c:pt>
                <c:pt idx="2085">
                  <c:v>1236.6600000000001</c:v>
                </c:pt>
                <c:pt idx="2086">
                  <c:v>1592.05</c:v>
                </c:pt>
                <c:pt idx="2087">
                  <c:v>1802.83</c:v>
                </c:pt>
                <c:pt idx="2088">
                  <c:v>1754.52</c:v>
                </c:pt>
                <c:pt idx="2089">
                  <c:v>1754.73</c:v>
                </c:pt>
                <c:pt idx="2090">
                  <c:v>1753.18</c:v>
                </c:pt>
                <c:pt idx="2091">
                  <c:v>1772.38</c:v>
                </c:pt>
                <c:pt idx="2092">
                  <c:v>1952.53</c:v>
                </c:pt>
                <c:pt idx="2093">
                  <c:v>1896.03</c:v>
                </c:pt>
                <c:pt idx="2094">
                  <c:v>2003.4</c:v>
                </c:pt>
                <c:pt idx="2095">
                  <c:v>2014.49</c:v>
                </c:pt>
                <c:pt idx="2180">
                  <c:v>9198.85</c:v>
                </c:pt>
                <c:pt idx="2181">
                  <c:v>9752.98</c:v>
                </c:pt>
                <c:pt idx="2182">
                  <c:v>10750.7</c:v>
                </c:pt>
                <c:pt idx="2183">
                  <c:v>11294.2</c:v>
                </c:pt>
                <c:pt idx="2184">
                  <c:v>11731.9</c:v>
                </c:pt>
                <c:pt idx="2185">
                  <c:v>12767.1</c:v>
                </c:pt>
                <c:pt idx="2186">
                  <c:v>13505.8</c:v>
                </c:pt>
                <c:pt idx="2187">
                  <c:v>14194.5</c:v>
                </c:pt>
                <c:pt idx="2188">
                  <c:v>14458.7</c:v>
                </c:pt>
                <c:pt idx="2189">
                  <c:v>14167.2</c:v>
                </c:pt>
                <c:pt idx="2190">
                  <c:v>14623.2</c:v>
                </c:pt>
                <c:pt idx="2191">
                  <c:v>14934.1</c:v>
                </c:pt>
                <c:pt idx="2192">
                  <c:v>15083.9</c:v>
                </c:pt>
                <c:pt idx="2193">
                  <c:v>15508</c:v>
                </c:pt>
                <c:pt idx="2194">
                  <c:v>16269.4</c:v>
                </c:pt>
                <c:pt idx="2195">
                  <c:v>16995.7</c:v>
                </c:pt>
                <c:pt idx="2196">
                  <c:v>17565</c:v>
                </c:pt>
                <c:pt idx="2197">
                  <c:v>18289.400000000001</c:v>
                </c:pt>
                <c:pt idx="2198">
                  <c:v>18709.400000000001</c:v>
                </c:pt>
                <c:pt idx="2199">
                  <c:v>18340.5</c:v>
                </c:pt>
                <c:pt idx="2200">
                  <c:v>19217.599999999999</c:v>
                </c:pt>
                <c:pt idx="2201">
                  <c:v>20154.400000000001</c:v>
                </c:pt>
                <c:pt idx="2202">
                  <c:v>21048.9</c:v>
                </c:pt>
                <c:pt idx="2203">
                  <c:v>21714</c:v>
                </c:pt>
                <c:pt idx="2234">
                  <c:v>1554.01</c:v>
                </c:pt>
                <c:pt idx="2235">
                  <c:v>1591.8</c:v>
                </c:pt>
                <c:pt idx="2236">
                  <c:v>1716.74</c:v>
                </c:pt>
                <c:pt idx="2237">
                  <c:v>1938.8</c:v>
                </c:pt>
                <c:pt idx="2238">
                  <c:v>2184.6999999999998</c:v>
                </c:pt>
                <c:pt idx="2239">
                  <c:v>2443.7800000000002</c:v>
                </c:pt>
                <c:pt idx="2240">
                  <c:v>2682.5</c:v>
                </c:pt>
                <c:pt idx="2241">
                  <c:v>2920.93</c:v>
                </c:pt>
                <c:pt idx="2242">
                  <c:v>3162</c:v>
                </c:pt>
                <c:pt idx="2243">
                  <c:v>3380.3</c:v>
                </c:pt>
                <c:pt idx="2244">
                  <c:v>3609.32</c:v>
                </c:pt>
                <c:pt idx="2245">
                  <c:v>3880.61</c:v>
                </c:pt>
                <c:pt idx="2246">
                  <c:v>4204.79</c:v>
                </c:pt>
                <c:pt idx="2247">
                  <c:v>4597.6099999999997</c:v>
                </c:pt>
                <c:pt idx="2248">
                  <c:v>5031.3100000000004</c:v>
                </c:pt>
                <c:pt idx="2249">
                  <c:v>5567.51</c:v>
                </c:pt>
                <c:pt idx="2250">
                  <c:v>6238.34</c:v>
                </c:pt>
                <c:pt idx="2251">
                  <c:v>7084.74</c:v>
                </c:pt>
                <c:pt idx="2252">
                  <c:v>7727.64</c:v>
                </c:pt>
                <c:pt idx="2253">
                  <c:v>8397.7999999999993</c:v>
                </c:pt>
                <c:pt idx="2254">
                  <c:v>9230.44</c:v>
                </c:pt>
                <c:pt idx="2255">
                  <c:v>10040.6</c:v>
                </c:pt>
                <c:pt idx="2256">
                  <c:v>10756.5</c:v>
                </c:pt>
                <c:pt idx="2257">
                  <c:v>11524.6</c:v>
                </c:pt>
                <c:pt idx="2288">
                  <c:v>7751.7</c:v>
                </c:pt>
                <c:pt idx="2289">
                  <c:v>7776.38</c:v>
                </c:pt>
                <c:pt idx="2290">
                  <c:v>8014.13</c:v>
                </c:pt>
                <c:pt idx="2291">
                  <c:v>8051.96</c:v>
                </c:pt>
                <c:pt idx="2292">
                  <c:v>8366.4500000000007</c:v>
                </c:pt>
                <c:pt idx="2293">
                  <c:v>8643.24</c:v>
                </c:pt>
                <c:pt idx="2294">
                  <c:v>8664.06</c:v>
                </c:pt>
                <c:pt idx="2295">
                  <c:v>8803.9699999999993</c:v>
                </c:pt>
                <c:pt idx="2296">
                  <c:v>8701.08</c:v>
                </c:pt>
                <c:pt idx="2297">
                  <c:v>8193.7800000000007</c:v>
                </c:pt>
                <c:pt idx="2298">
                  <c:v>8413.58</c:v>
                </c:pt>
                <c:pt idx="2299">
                  <c:v>8415.41</c:v>
                </c:pt>
                <c:pt idx="2300">
                  <c:v>8488.49</c:v>
                </c:pt>
                <c:pt idx="2301">
                  <c:v>8682.94</c:v>
                </c:pt>
                <c:pt idx="2302">
                  <c:v>9005.02</c:v>
                </c:pt>
                <c:pt idx="2303">
                  <c:v>9285.5300000000007</c:v>
                </c:pt>
                <c:pt idx="2304">
                  <c:v>9758.8799999999992</c:v>
                </c:pt>
                <c:pt idx="2305">
                  <c:v>10278.299999999999</c:v>
                </c:pt>
                <c:pt idx="2306">
                  <c:v>10488.5</c:v>
                </c:pt>
                <c:pt idx="2307">
                  <c:v>10510.5</c:v>
                </c:pt>
                <c:pt idx="2308">
                  <c:v>10776.9</c:v>
                </c:pt>
                <c:pt idx="2309">
                  <c:v>11332.3</c:v>
                </c:pt>
                <c:pt idx="2310">
                  <c:v>11636.5</c:v>
                </c:pt>
                <c:pt idx="2311">
                  <c:v>11977</c:v>
                </c:pt>
                <c:pt idx="2342">
                  <c:v>1805.52</c:v>
                </c:pt>
                <c:pt idx="2343">
                  <c:v>1666.99</c:v>
                </c:pt>
                <c:pt idx="2344">
                  <c:v>1766.12</c:v>
                </c:pt>
                <c:pt idx="2345">
                  <c:v>1776.03</c:v>
                </c:pt>
                <c:pt idx="2346">
                  <c:v>1642.19</c:v>
                </c:pt>
                <c:pt idx="2347">
                  <c:v>1660.46</c:v>
                </c:pt>
                <c:pt idx="2348">
                  <c:v>1599.02</c:v>
                </c:pt>
                <c:pt idx="2349">
                  <c:v>1622.43</c:v>
                </c:pt>
                <c:pt idx="2350">
                  <c:v>1602.33</c:v>
                </c:pt>
                <c:pt idx="2351">
                  <c:v>1592.25</c:v>
                </c:pt>
                <c:pt idx="2352">
                  <c:v>1574.22</c:v>
                </c:pt>
                <c:pt idx="2353">
                  <c:v>1585.62</c:v>
                </c:pt>
                <c:pt idx="2354">
                  <c:v>1609.68</c:v>
                </c:pt>
                <c:pt idx="2355">
                  <c:v>1607.7</c:v>
                </c:pt>
                <c:pt idx="2356">
                  <c:v>1563.02</c:v>
                </c:pt>
                <c:pt idx="2357">
                  <c:v>1587.53</c:v>
                </c:pt>
                <c:pt idx="2358">
                  <c:v>1566.07</c:v>
                </c:pt>
                <c:pt idx="2359">
                  <c:v>1533.44</c:v>
                </c:pt>
                <c:pt idx="2360">
                  <c:v>1508.92</c:v>
                </c:pt>
                <c:pt idx="2361">
                  <c:v>1497.47</c:v>
                </c:pt>
                <c:pt idx="2362">
                  <c:v>1490.19</c:v>
                </c:pt>
                <c:pt idx="2363">
                  <c:v>1486.1</c:v>
                </c:pt>
                <c:pt idx="2364">
                  <c:v>1493.24</c:v>
                </c:pt>
                <c:pt idx="2365">
                  <c:v>1509.15</c:v>
                </c:pt>
                <c:pt idx="2396">
                  <c:v>1268.67</c:v>
                </c:pt>
                <c:pt idx="2397">
                  <c:v>1118.81</c:v>
                </c:pt>
                <c:pt idx="2398">
                  <c:v>962.11500000000001</c:v>
                </c:pt>
                <c:pt idx="2399">
                  <c:v>800.15899999999999</c:v>
                </c:pt>
                <c:pt idx="2400">
                  <c:v>741.48099999999999</c:v>
                </c:pt>
                <c:pt idx="2401">
                  <c:v>723.55399999999997</c:v>
                </c:pt>
                <c:pt idx="2402">
                  <c:v>697.71500000000003</c:v>
                </c:pt>
                <c:pt idx="2403">
                  <c:v>644.245</c:v>
                </c:pt>
                <c:pt idx="2404">
                  <c:v>621.34100000000001</c:v>
                </c:pt>
                <c:pt idx="2405">
                  <c:v>582.77800000000002</c:v>
                </c:pt>
                <c:pt idx="2406">
                  <c:v>530.25300000000004</c:v>
                </c:pt>
                <c:pt idx="2407">
                  <c:v>505.99200000000002</c:v>
                </c:pt>
                <c:pt idx="2408">
                  <c:v>506.70600000000002</c:v>
                </c:pt>
                <c:pt idx="2409">
                  <c:v>519.69500000000005</c:v>
                </c:pt>
                <c:pt idx="2410">
                  <c:v>538.70299999999997</c:v>
                </c:pt>
                <c:pt idx="2411">
                  <c:v>555.44899999999996</c:v>
                </c:pt>
                <c:pt idx="2412">
                  <c:v>568.55799999999999</c:v>
                </c:pt>
                <c:pt idx="2413">
                  <c:v>587.274</c:v>
                </c:pt>
                <c:pt idx="2414">
                  <c:v>606.53800000000001</c:v>
                </c:pt>
                <c:pt idx="2415">
                  <c:v>606.65899999999999</c:v>
                </c:pt>
                <c:pt idx="2416">
                  <c:v>631.79600000000005</c:v>
                </c:pt>
                <c:pt idx="2417">
                  <c:v>656.78700000000003</c:v>
                </c:pt>
                <c:pt idx="2418">
                  <c:v>684.80100000000004</c:v>
                </c:pt>
                <c:pt idx="2419">
                  <c:v>722.97699999999998</c:v>
                </c:pt>
                <c:pt idx="2450">
                  <c:v>5263.73</c:v>
                </c:pt>
                <c:pt idx="2451">
                  <c:v>5249.43</c:v>
                </c:pt>
                <c:pt idx="2452">
                  <c:v>5247.58</c:v>
                </c:pt>
                <c:pt idx="2453">
                  <c:v>5061.95</c:v>
                </c:pt>
                <c:pt idx="2454">
                  <c:v>4658.5200000000004</c:v>
                </c:pt>
                <c:pt idx="2455">
                  <c:v>4714.5200000000004</c:v>
                </c:pt>
                <c:pt idx="2456">
                  <c:v>4781.58</c:v>
                </c:pt>
                <c:pt idx="2457">
                  <c:v>4618.38</c:v>
                </c:pt>
                <c:pt idx="2458">
                  <c:v>4656.67</c:v>
                </c:pt>
                <c:pt idx="2459">
                  <c:v>4412.62</c:v>
                </c:pt>
                <c:pt idx="2460">
                  <c:v>4622.7700000000004</c:v>
                </c:pt>
                <c:pt idx="2461">
                  <c:v>4679.66</c:v>
                </c:pt>
                <c:pt idx="2462">
                  <c:v>4777.7</c:v>
                </c:pt>
                <c:pt idx="2463">
                  <c:v>4702.42</c:v>
                </c:pt>
                <c:pt idx="2464">
                  <c:v>4745.3500000000004</c:v>
                </c:pt>
                <c:pt idx="2465">
                  <c:v>4977.72</c:v>
                </c:pt>
                <c:pt idx="2466">
                  <c:v>5137.63</c:v>
                </c:pt>
                <c:pt idx="2467">
                  <c:v>4905.3999999999996</c:v>
                </c:pt>
                <c:pt idx="2468">
                  <c:v>5021.6099999999997</c:v>
                </c:pt>
                <c:pt idx="2469">
                  <c:v>5236.37</c:v>
                </c:pt>
                <c:pt idx="2470">
                  <c:v>5533.19</c:v>
                </c:pt>
                <c:pt idx="2471">
                  <c:v>5568.55</c:v>
                </c:pt>
                <c:pt idx="2472">
                  <c:v>5631.3</c:v>
                </c:pt>
                <c:pt idx="2473">
                  <c:v>5680.23</c:v>
                </c:pt>
                <c:pt idx="2548">
                  <c:v>7333.06</c:v>
                </c:pt>
                <c:pt idx="2549">
                  <c:v>7337.13</c:v>
                </c:pt>
                <c:pt idx="2550">
                  <c:v>7816.46</c:v>
                </c:pt>
                <c:pt idx="2551">
                  <c:v>8196.36</c:v>
                </c:pt>
                <c:pt idx="2552">
                  <c:v>8378.4500000000007</c:v>
                </c:pt>
                <c:pt idx="2553">
                  <c:v>8495.1299999999992</c:v>
                </c:pt>
                <c:pt idx="2554">
                  <c:v>8358</c:v>
                </c:pt>
                <c:pt idx="2555">
                  <c:v>8603.7099999999991</c:v>
                </c:pt>
                <c:pt idx="2556">
                  <c:v>9096.06</c:v>
                </c:pt>
                <c:pt idx="2557">
                  <c:v>9610.4</c:v>
                </c:pt>
                <c:pt idx="2558">
                  <c:v>9564.73</c:v>
                </c:pt>
                <c:pt idx="2559">
                  <c:v>9465.59</c:v>
                </c:pt>
                <c:pt idx="2560">
                  <c:v>9549.1200000000008</c:v>
                </c:pt>
                <c:pt idx="2561">
                  <c:v>9972.3799999999992</c:v>
                </c:pt>
                <c:pt idx="2562">
                  <c:v>10213</c:v>
                </c:pt>
                <c:pt idx="2563">
                  <c:v>10629.5</c:v>
                </c:pt>
                <c:pt idx="2564">
                  <c:v>11372.3</c:v>
                </c:pt>
                <c:pt idx="2565">
                  <c:v>12080.2</c:v>
                </c:pt>
                <c:pt idx="2566">
                  <c:v>12219.9</c:v>
                </c:pt>
                <c:pt idx="2567">
                  <c:v>11915.1</c:v>
                </c:pt>
                <c:pt idx="2568">
                  <c:v>12322.7</c:v>
                </c:pt>
                <c:pt idx="2569">
                  <c:v>12693.6</c:v>
                </c:pt>
                <c:pt idx="2570">
                  <c:v>13157.5</c:v>
                </c:pt>
                <c:pt idx="2571">
                  <c:v>13430.7</c:v>
                </c:pt>
                <c:pt idx="2602">
                  <c:v>3092.62</c:v>
                </c:pt>
                <c:pt idx="2603">
                  <c:v>2991.59</c:v>
                </c:pt>
                <c:pt idx="2604">
                  <c:v>2887.29</c:v>
                </c:pt>
                <c:pt idx="2605">
                  <c:v>2790.3</c:v>
                </c:pt>
                <c:pt idx="2606">
                  <c:v>2726.6</c:v>
                </c:pt>
                <c:pt idx="2607">
                  <c:v>2834.9</c:v>
                </c:pt>
                <c:pt idx="2608">
                  <c:v>2967.41</c:v>
                </c:pt>
                <c:pt idx="2609">
                  <c:v>3051.66</c:v>
                </c:pt>
                <c:pt idx="2610">
                  <c:v>3115.03</c:v>
                </c:pt>
                <c:pt idx="2611">
                  <c:v>3091.2</c:v>
                </c:pt>
                <c:pt idx="2612">
                  <c:v>2916.09</c:v>
                </c:pt>
                <c:pt idx="2613">
                  <c:v>2864.19</c:v>
                </c:pt>
                <c:pt idx="2614">
                  <c:v>2780.07</c:v>
                </c:pt>
                <c:pt idx="2615">
                  <c:v>2698.82</c:v>
                </c:pt>
                <c:pt idx="2616">
                  <c:v>2709.65</c:v>
                </c:pt>
                <c:pt idx="2617">
                  <c:v>2704.3</c:v>
                </c:pt>
                <c:pt idx="2618">
                  <c:v>2681.42</c:v>
                </c:pt>
                <c:pt idx="2619">
                  <c:v>2683.84</c:v>
                </c:pt>
                <c:pt idx="2620">
                  <c:v>2696.52</c:v>
                </c:pt>
                <c:pt idx="2621">
                  <c:v>2743.62</c:v>
                </c:pt>
                <c:pt idx="2622">
                  <c:v>2752.91</c:v>
                </c:pt>
                <c:pt idx="2623">
                  <c:v>2567.0300000000002</c:v>
                </c:pt>
                <c:pt idx="2624">
                  <c:v>2747.07</c:v>
                </c:pt>
                <c:pt idx="2625">
                  <c:v>2916.02</c:v>
                </c:pt>
                <c:pt idx="2661">
                  <c:v>12346.9</c:v>
                </c:pt>
                <c:pt idx="2662">
                  <c:v>13587.2</c:v>
                </c:pt>
                <c:pt idx="2663">
                  <c:v>14229.3</c:v>
                </c:pt>
                <c:pt idx="2664">
                  <c:v>14739.5</c:v>
                </c:pt>
                <c:pt idx="2665">
                  <c:v>14416</c:v>
                </c:pt>
                <c:pt idx="2666">
                  <c:v>15389.2</c:v>
                </c:pt>
                <c:pt idx="2667">
                  <c:v>15901.5</c:v>
                </c:pt>
                <c:pt idx="2668">
                  <c:v>16677.3</c:v>
                </c:pt>
                <c:pt idx="2669">
                  <c:v>17573</c:v>
                </c:pt>
                <c:pt idx="2670">
                  <c:v>18302.599999999999</c:v>
                </c:pt>
                <c:pt idx="2671">
                  <c:v>19073.099999999999</c:v>
                </c:pt>
                <c:pt idx="2672">
                  <c:v>20023.400000000001</c:v>
                </c:pt>
                <c:pt idx="2673">
                  <c:v>21055.5</c:v>
                </c:pt>
                <c:pt idx="2674">
                  <c:v>21501.599999999999</c:v>
                </c:pt>
                <c:pt idx="2675">
                  <c:v>20032.400000000001</c:v>
                </c:pt>
                <c:pt idx="2676">
                  <c:v>19627.2</c:v>
                </c:pt>
                <c:pt idx="2677">
                  <c:v>20208.599999999999</c:v>
                </c:pt>
                <c:pt idx="2678">
                  <c:v>19891.400000000001</c:v>
                </c:pt>
                <c:pt idx="2679">
                  <c:v>19761.3</c:v>
                </c:pt>
                <c:pt idx="2710">
                  <c:v>13532.5</c:v>
                </c:pt>
                <c:pt idx="2711">
                  <c:v>11990.5</c:v>
                </c:pt>
                <c:pt idx="2712">
                  <c:v>10530</c:v>
                </c:pt>
                <c:pt idx="2713">
                  <c:v>8910.57</c:v>
                </c:pt>
                <c:pt idx="2714">
                  <c:v>8927.2099999999991</c:v>
                </c:pt>
                <c:pt idx="2715">
                  <c:v>9102.06</c:v>
                </c:pt>
                <c:pt idx="2716">
                  <c:v>9771.98</c:v>
                </c:pt>
                <c:pt idx="2717">
                  <c:v>10004.5</c:v>
                </c:pt>
                <c:pt idx="2718">
                  <c:v>9984.16</c:v>
                </c:pt>
                <c:pt idx="2719">
                  <c:v>10566.3</c:v>
                </c:pt>
                <c:pt idx="2720">
                  <c:v>11154.4</c:v>
                </c:pt>
                <c:pt idx="2721">
                  <c:v>11471.2</c:v>
                </c:pt>
                <c:pt idx="2722">
                  <c:v>11597</c:v>
                </c:pt>
                <c:pt idx="2723">
                  <c:v>12000.5</c:v>
                </c:pt>
                <c:pt idx="2724">
                  <c:v>12662.2</c:v>
                </c:pt>
                <c:pt idx="2725">
                  <c:v>14057.2</c:v>
                </c:pt>
                <c:pt idx="2726">
                  <c:v>15740.8</c:v>
                </c:pt>
                <c:pt idx="2727">
                  <c:v>16883</c:v>
                </c:pt>
                <c:pt idx="2728">
                  <c:v>17586.400000000001</c:v>
                </c:pt>
                <c:pt idx="2729">
                  <c:v>17853.099999999999</c:v>
                </c:pt>
                <c:pt idx="2730">
                  <c:v>18290.900000000001</c:v>
                </c:pt>
                <c:pt idx="2731">
                  <c:v>18796.2</c:v>
                </c:pt>
                <c:pt idx="2818">
                  <c:v>22908</c:v>
                </c:pt>
                <c:pt idx="2819">
                  <c:v>22487.7</c:v>
                </c:pt>
                <c:pt idx="2820">
                  <c:v>23955.7</c:v>
                </c:pt>
                <c:pt idx="2821">
                  <c:v>23547.8</c:v>
                </c:pt>
                <c:pt idx="2822">
                  <c:v>24426.7</c:v>
                </c:pt>
                <c:pt idx="2823">
                  <c:v>25451.1</c:v>
                </c:pt>
                <c:pt idx="2824">
                  <c:v>25511.7</c:v>
                </c:pt>
                <c:pt idx="2825">
                  <c:v>25743.4</c:v>
                </c:pt>
                <c:pt idx="2826">
                  <c:v>26712.1</c:v>
                </c:pt>
                <c:pt idx="2827">
                  <c:v>27695.200000000001</c:v>
                </c:pt>
                <c:pt idx="2828">
                  <c:v>28784</c:v>
                </c:pt>
                <c:pt idx="2829">
                  <c:v>29621.7</c:v>
                </c:pt>
                <c:pt idx="2830">
                  <c:v>29866.799999999999</c:v>
                </c:pt>
                <c:pt idx="2831">
                  <c:v>29921.5</c:v>
                </c:pt>
                <c:pt idx="2832">
                  <c:v>30468.2</c:v>
                </c:pt>
                <c:pt idx="2833">
                  <c:v>30906.400000000001</c:v>
                </c:pt>
                <c:pt idx="2834">
                  <c:v>31566.799999999999</c:v>
                </c:pt>
                <c:pt idx="2835">
                  <c:v>32702.6</c:v>
                </c:pt>
                <c:pt idx="2836">
                  <c:v>33500</c:v>
                </c:pt>
                <c:pt idx="2837">
                  <c:v>32656.1</c:v>
                </c:pt>
                <c:pt idx="2838">
                  <c:v>31906.7</c:v>
                </c:pt>
                <c:pt idx="2839">
                  <c:v>31227.3</c:v>
                </c:pt>
                <c:pt idx="2840">
                  <c:v>30017</c:v>
                </c:pt>
                <c:pt idx="2872">
                  <c:v>18358.900000000001</c:v>
                </c:pt>
                <c:pt idx="2873">
                  <c:v>16265.6</c:v>
                </c:pt>
                <c:pt idx="2874">
                  <c:v>16166.6</c:v>
                </c:pt>
                <c:pt idx="2875">
                  <c:v>16159.8</c:v>
                </c:pt>
                <c:pt idx="2876">
                  <c:v>16624</c:v>
                </c:pt>
                <c:pt idx="2877">
                  <c:v>17669</c:v>
                </c:pt>
                <c:pt idx="2878">
                  <c:v>18492.7</c:v>
                </c:pt>
                <c:pt idx="2879">
                  <c:v>18354.8</c:v>
                </c:pt>
                <c:pt idx="2880">
                  <c:v>18328.8</c:v>
                </c:pt>
                <c:pt idx="2881">
                  <c:v>18655.7</c:v>
                </c:pt>
                <c:pt idx="2882">
                  <c:v>19491.099999999999</c:v>
                </c:pt>
                <c:pt idx="2883">
                  <c:v>20170.5</c:v>
                </c:pt>
                <c:pt idx="2884">
                  <c:v>20643.8</c:v>
                </c:pt>
                <c:pt idx="2885">
                  <c:v>21427.4</c:v>
                </c:pt>
                <c:pt idx="2886">
                  <c:v>22436.799999999999</c:v>
                </c:pt>
                <c:pt idx="2887">
                  <c:v>23918.7</c:v>
                </c:pt>
                <c:pt idx="2888">
                  <c:v>25528.6</c:v>
                </c:pt>
                <c:pt idx="2889">
                  <c:v>26835.7</c:v>
                </c:pt>
                <c:pt idx="2890">
                  <c:v>27438.799999999999</c:v>
                </c:pt>
                <c:pt idx="2891">
                  <c:v>26053.200000000001</c:v>
                </c:pt>
                <c:pt idx="2892">
                  <c:v>26618.9</c:v>
                </c:pt>
                <c:pt idx="2893">
                  <c:v>27047</c:v>
                </c:pt>
                <c:pt idx="2894">
                  <c:v>26733.4</c:v>
                </c:pt>
                <c:pt idx="2895">
                  <c:v>26456.799999999999</c:v>
                </c:pt>
                <c:pt idx="2926">
                  <c:v>32716.7</c:v>
                </c:pt>
                <c:pt idx="2927">
                  <c:v>33056.199999999997</c:v>
                </c:pt>
                <c:pt idx="2928">
                  <c:v>33598</c:v>
                </c:pt>
                <c:pt idx="2929">
                  <c:v>33456.199999999997</c:v>
                </c:pt>
                <c:pt idx="2930">
                  <c:v>35185.800000000003</c:v>
                </c:pt>
                <c:pt idx="2931">
                  <c:v>36075.800000000003</c:v>
                </c:pt>
                <c:pt idx="2932">
                  <c:v>36889.1</c:v>
                </c:pt>
                <c:pt idx="2933">
                  <c:v>37911.1</c:v>
                </c:pt>
                <c:pt idx="2934">
                  <c:v>38589.699999999997</c:v>
                </c:pt>
                <c:pt idx="2935">
                  <c:v>39447.1</c:v>
                </c:pt>
                <c:pt idx="2936">
                  <c:v>40702.699999999997</c:v>
                </c:pt>
                <c:pt idx="2937">
                  <c:v>40843</c:v>
                </c:pt>
                <c:pt idx="2938">
                  <c:v>40902.400000000001</c:v>
                </c:pt>
                <c:pt idx="2939">
                  <c:v>40947.9</c:v>
                </c:pt>
                <c:pt idx="2940">
                  <c:v>41780.1</c:v>
                </c:pt>
                <c:pt idx="2941">
                  <c:v>42683.9</c:v>
                </c:pt>
                <c:pt idx="2942">
                  <c:v>43988.1</c:v>
                </c:pt>
                <c:pt idx="2943">
                  <c:v>44486.9</c:v>
                </c:pt>
                <c:pt idx="2944">
                  <c:v>43879.6</c:v>
                </c:pt>
                <c:pt idx="2945">
                  <c:v>41172.300000000003</c:v>
                </c:pt>
                <c:pt idx="2946">
                  <c:v>41558.300000000003</c:v>
                </c:pt>
                <c:pt idx="2947">
                  <c:v>41830.9</c:v>
                </c:pt>
                <c:pt idx="2948">
                  <c:v>41524.300000000003</c:v>
                </c:pt>
                <c:pt idx="2949">
                  <c:v>41524.5</c:v>
                </c:pt>
                <c:pt idx="2980">
                  <c:v>3049.72</c:v>
                </c:pt>
                <c:pt idx="2981">
                  <c:v>2811.25</c:v>
                </c:pt>
                <c:pt idx="2982">
                  <c:v>2735.79</c:v>
                </c:pt>
                <c:pt idx="2983">
                  <c:v>2504.8000000000002</c:v>
                </c:pt>
                <c:pt idx="2984">
                  <c:v>2439.92</c:v>
                </c:pt>
                <c:pt idx="2985">
                  <c:v>2315.0700000000002</c:v>
                </c:pt>
                <c:pt idx="2986">
                  <c:v>2180.73</c:v>
                </c:pt>
                <c:pt idx="2987">
                  <c:v>2126.69</c:v>
                </c:pt>
                <c:pt idx="2988">
                  <c:v>2092.23</c:v>
                </c:pt>
                <c:pt idx="2989">
                  <c:v>2102.58</c:v>
                </c:pt>
                <c:pt idx="2990">
                  <c:v>2078.52</c:v>
                </c:pt>
                <c:pt idx="2991">
                  <c:v>2089.73</c:v>
                </c:pt>
                <c:pt idx="2992">
                  <c:v>2113.63</c:v>
                </c:pt>
                <c:pt idx="2993">
                  <c:v>2150.4899999999998</c:v>
                </c:pt>
                <c:pt idx="2994">
                  <c:v>2201.61</c:v>
                </c:pt>
                <c:pt idx="2995">
                  <c:v>2239.7800000000002</c:v>
                </c:pt>
                <c:pt idx="2996">
                  <c:v>2314.62</c:v>
                </c:pt>
                <c:pt idx="2997">
                  <c:v>2398.7199999999998</c:v>
                </c:pt>
                <c:pt idx="2998">
                  <c:v>2502.1</c:v>
                </c:pt>
                <c:pt idx="2999">
                  <c:v>2589.58</c:v>
                </c:pt>
                <c:pt idx="3000">
                  <c:v>2665.35</c:v>
                </c:pt>
                <c:pt idx="3001">
                  <c:v>2767.05</c:v>
                </c:pt>
                <c:pt idx="3002">
                  <c:v>2807.04</c:v>
                </c:pt>
                <c:pt idx="3003">
                  <c:v>2902.55</c:v>
                </c:pt>
                <c:pt idx="3034">
                  <c:v>6655.25</c:v>
                </c:pt>
                <c:pt idx="3035">
                  <c:v>6703.17</c:v>
                </c:pt>
                <c:pt idx="3036">
                  <c:v>6827.98</c:v>
                </c:pt>
                <c:pt idx="3037">
                  <c:v>6920.62</c:v>
                </c:pt>
                <c:pt idx="3038">
                  <c:v>7003.25</c:v>
                </c:pt>
                <c:pt idx="3039">
                  <c:v>7142.04</c:v>
                </c:pt>
                <c:pt idx="3040">
                  <c:v>7353.49</c:v>
                </c:pt>
                <c:pt idx="3041">
                  <c:v>7504.25</c:v>
                </c:pt>
                <c:pt idx="3042">
                  <c:v>7929.49</c:v>
                </c:pt>
                <c:pt idx="3043">
                  <c:v>8028.55</c:v>
                </c:pt>
                <c:pt idx="3044">
                  <c:v>7602.7</c:v>
                </c:pt>
                <c:pt idx="3045">
                  <c:v>7599.77</c:v>
                </c:pt>
                <c:pt idx="3046">
                  <c:v>7422.22</c:v>
                </c:pt>
                <c:pt idx="3047">
                  <c:v>7942.22</c:v>
                </c:pt>
                <c:pt idx="3048">
                  <c:v>8151.77</c:v>
                </c:pt>
                <c:pt idx="3049">
                  <c:v>8060.27</c:v>
                </c:pt>
                <c:pt idx="3050">
                  <c:v>8808.52</c:v>
                </c:pt>
                <c:pt idx="3051">
                  <c:v>9313.4599999999991</c:v>
                </c:pt>
                <c:pt idx="3052">
                  <c:v>10033.799999999999</c:v>
                </c:pt>
                <c:pt idx="3053">
                  <c:v>9898.8700000000008</c:v>
                </c:pt>
                <c:pt idx="3054">
                  <c:v>9993.76</c:v>
                </c:pt>
                <c:pt idx="3055">
                  <c:v>9986.35</c:v>
                </c:pt>
                <c:pt idx="3056">
                  <c:v>9829.11</c:v>
                </c:pt>
                <c:pt idx="3057">
                  <c:v>9710.16</c:v>
                </c:pt>
                <c:pt idx="3088">
                  <c:v>4768.37</c:v>
                </c:pt>
                <c:pt idx="3089">
                  <c:v>4717.5</c:v>
                </c:pt>
                <c:pt idx="3090">
                  <c:v>5111.1099999999997</c:v>
                </c:pt>
                <c:pt idx="3091">
                  <c:v>5374.93</c:v>
                </c:pt>
                <c:pt idx="3092">
                  <c:v>5396.14</c:v>
                </c:pt>
                <c:pt idx="3093">
                  <c:v>5590.12</c:v>
                </c:pt>
                <c:pt idx="3094">
                  <c:v>5885.05</c:v>
                </c:pt>
                <c:pt idx="3095">
                  <c:v>6249.92</c:v>
                </c:pt>
                <c:pt idx="3096">
                  <c:v>6579.67</c:v>
                </c:pt>
                <c:pt idx="3097">
                  <c:v>6910.08</c:v>
                </c:pt>
                <c:pt idx="3098">
                  <c:v>7186.73</c:v>
                </c:pt>
                <c:pt idx="3099">
                  <c:v>7203.77</c:v>
                </c:pt>
                <c:pt idx="3100">
                  <c:v>7504.78</c:v>
                </c:pt>
                <c:pt idx="3101">
                  <c:v>7373.49</c:v>
                </c:pt>
                <c:pt idx="3102">
                  <c:v>7359.83</c:v>
                </c:pt>
                <c:pt idx="3103">
                  <c:v>7924.53</c:v>
                </c:pt>
                <c:pt idx="3104">
                  <c:v>8644.42</c:v>
                </c:pt>
                <c:pt idx="3105">
                  <c:v>9244.6200000000008</c:v>
                </c:pt>
                <c:pt idx="3106">
                  <c:v>9595.58</c:v>
                </c:pt>
                <c:pt idx="3107">
                  <c:v>9792.3700000000008</c:v>
                </c:pt>
                <c:pt idx="3108">
                  <c:v>10411.799999999999</c:v>
                </c:pt>
                <c:pt idx="3109">
                  <c:v>10738.3</c:v>
                </c:pt>
                <c:pt idx="3110">
                  <c:v>11015.7</c:v>
                </c:pt>
                <c:pt idx="3111">
                  <c:v>11323.4</c:v>
                </c:pt>
                <c:pt idx="3142">
                  <c:v>7346.16</c:v>
                </c:pt>
                <c:pt idx="3143">
                  <c:v>7486.12</c:v>
                </c:pt>
                <c:pt idx="3144">
                  <c:v>7473.07</c:v>
                </c:pt>
                <c:pt idx="3145">
                  <c:v>7453.04</c:v>
                </c:pt>
                <c:pt idx="3146">
                  <c:v>7602.65</c:v>
                </c:pt>
                <c:pt idx="3147">
                  <c:v>7608.78</c:v>
                </c:pt>
                <c:pt idx="3148">
                  <c:v>7578.9</c:v>
                </c:pt>
                <c:pt idx="3149">
                  <c:v>7744.64</c:v>
                </c:pt>
                <c:pt idx="3150">
                  <c:v>7836.13</c:v>
                </c:pt>
                <c:pt idx="3151">
                  <c:v>7316.18</c:v>
                </c:pt>
                <c:pt idx="3152">
                  <c:v>7250.83</c:v>
                </c:pt>
                <c:pt idx="3153">
                  <c:v>7395.79</c:v>
                </c:pt>
                <c:pt idx="3154">
                  <c:v>7551.55</c:v>
                </c:pt>
                <c:pt idx="3155">
                  <c:v>7611.27</c:v>
                </c:pt>
                <c:pt idx="3156">
                  <c:v>8084.48</c:v>
                </c:pt>
                <c:pt idx="3157">
                  <c:v>8359</c:v>
                </c:pt>
                <c:pt idx="3158">
                  <c:v>8573.77</c:v>
                </c:pt>
                <c:pt idx="3159">
                  <c:v>8611.16</c:v>
                </c:pt>
                <c:pt idx="3160">
                  <c:v>9004.6</c:v>
                </c:pt>
                <c:pt idx="3161">
                  <c:v>8905.86</c:v>
                </c:pt>
                <c:pt idx="3162">
                  <c:v>9019.32</c:v>
                </c:pt>
                <c:pt idx="3163">
                  <c:v>9569.4</c:v>
                </c:pt>
                <c:pt idx="3164">
                  <c:v>9900.08</c:v>
                </c:pt>
                <c:pt idx="3165">
                  <c:v>10135.4</c:v>
                </c:pt>
                <c:pt idx="3196">
                  <c:v>6023.21</c:v>
                </c:pt>
                <c:pt idx="3197">
                  <c:v>5976.69</c:v>
                </c:pt>
                <c:pt idx="3198">
                  <c:v>6136.45</c:v>
                </c:pt>
                <c:pt idx="3199">
                  <c:v>6214.69</c:v>
                </c:pt>
                <c:pt idx="3200">
                  <c:v>6362.47</c:v>
                </c:pt>
                <c:pt idx="3201">
                  <c:v>6555.91</c:v>
                </c:pt>
                <c:pt idx="3202">
                  <c:v>6777.14</c:v>
                </c:pt>
                <c:pt idx="3203">
                  <c:v>7039.31</c:v>
                </c:pt>
                <c:pt idx="3204">
                  <c:v>7210.27</c:v>
                </c:pt>
                <c:pt idx="3205">
                  <c:v>7531.4</c:v>
                </c:pt>
                <c:pt idx="3206">
                  <c:v>7811.04</c:v>
                </c:pt>
                <c:pt idx="3207">
                  <c:v>7958.7</c:v>
                </c:pt>
                <c:pt idx="3208">
                  <c:v>8016.3</c:v>
                </c:pt>
                <c:pt idx="3209">
                  <c:v>8137.73</c:v>
                </c:pt>
                <c:pt idx="3210">
                  <c:v>8331.67</c:v>
                </c:pt>
                <c:pt idx="3211">
                  <c:v>8560.3799999999992</c:v>
                </c:pt>
                <c:pt idx="3212">
                  <c:v>8994.23</c:v>
                </c:pt>
                <c:pt idx="3213">
                  <c:v>9470.98</c:v>
                </c:pt>
                <c:pt idx="3214">
                  <c:v>9979.0400000000009</c:v>
                </c:pt>
                <c:pt idx="3215">
                  <c:v>10272.1</c:v>
                </c:pt>
                <c:pt idx="3216">
                  <c:v>10620.8</c:v>
                </c:pt>
                <c:pt idx="3217">
                  <c:v>10628.8</c:v>
                </c:pt>
                <c:pt idx="3218">
                  <c:v>10685</c:v>
                </c:pt>
                <c:pt idx="3219">
                  <c:v>10731.8</c:v>
                </c:pt>
                <c:pt idx="3250">
                  <c:v>4454.1400000000003</c:v>
                </c:pt>
                <c:pt idx="3251">
                  <c:v>4544.5</c:v>
                </c:pt>
                <c:pt idx="3252">
                  <c:v>4811.18</c:v>
                </c:pt>
                <c:pt idx="3253">
                  <c:v>5086.21</c:v>
                </c:pt>
                <c:pt idx="3254">
                  <c:v>5317.54</c:v>
                </c:pt>
                <c:pt idx="3255">
                  <c:v>5588.51</c:v>
                </c:pt>
                <c:pt idx="3256">
                  <c:v>5626.34</c:v>
                </c:pt>
                <c:pt idx="3257">
                  <c:v>5816.69</c:v>
                </c:pt>
                <c:pt idx="3258">
                  <c:v>5994.01</c:v>
                </c:pt>
                <c:pt idx="3259">
                  <c:v>6165.41</c:v>
                </c:pt>
                <c:pt idx="3260">
                  <c:v>6266.43</c:v>
                </c:pt>
                <c:pt idx="3261">
                  <c:v>6345.3</c:v>
                </c:pt>
                <c:pt idx="3262">
                  <c:v>6468.96</c:v>
                </c:pt>
                <c:pt idx="3263">
                  <c:v>6594.64</c:v>
                </c:pt>
                <c:pt idx="3264">
                  <c:v>6693.44</c:v>
                </c:pt>
                <c:pt idx="3265">
                  <c:v>6906.52</c:v>
                </c:pt>
                <c:pt idx="3266">
                  <c:v>7148.27</c:v>
                </c:pt>
                <c:pt idx="3267">
                  <c:v>7390.91</c:v>
                </c:pt>
                <c:pt idx="3268">
                  <c:v>7450.02</c:v>
                </c:pt>
                <c:pt idx="3269">
                  <c:v>7179.6</c:v>
                </c:pt>
                <c:pt idx="3270">
                  <c:v>7236.96</c:v>
                </c:pt>
                <c:pt idx="3271">
                  <c:v>7352.41</c:v>
                </c:pt>
                <c:pt idx="3272">
                  <c:v>7441.75</c:v>
                </c:pt>
                <c:pt idx="3273">
                  <c:v>7515.08</c:v>
                </c:pt>
                <c:pt idx="3304">
                  <c:v>1049.68</c:v>
                </c:pt>
                <c:pt idx="3305">
                  <c:v>1005.16</c:v>
                </c:pt>
                <c:pt idx="3306">
                  <c:v>1309.6400000000001</c:v>
                </c:pt>
                <c:pt idx="3307">
                  <c:v>1405.73</c:v>
                </c:pt>
                <c:pt idx="3308">
                  <c:v>1585.9</c:v>
                </c:pt>
                <c:pt idx="3309">
                  <c:v>1802.8</c:v>
                </c:pt>
                <c:pt idx="3310">
                  <c:v>2907.29</c:v>
                </c:pt>
                <c:pt idx="3311">
                  <c:v>7037.69</c:v>
                </c:pt>
                <c:pt idx="3312">
                  <c:v>8437.76</c:v>
                </c:pt>
                <c:pt idx="3313">
                  <c:v>10273.299999999999</c:v>
                </c:pt>
                <c:pt idx="3314">
                  <c:v>11769.2</c:v>
                </c:pt>
                <c:pt idx="3315">
                  <c:v>18638.2</c:v>
                </c:pt>
                <c:pt idx="3316">
                  <c:v>21587</c:v>
                </c:pt>
                <c:pt idx="3317">
                  <c:v>23857.3</c:v>
                </c:pt>
                <c:pt idx="3318">
                  <c:v>31943.5</c:v>
                </c:pt>
                <c:pt idx="3319">
                  <c:v>34031.699999999997</c:v>
                </c:pt>
                <c:pt idx="3320">
                  <c:v>33469.599999999999</c:v>
                </c:pt>
                <c:pt idx="3321">
                  <c:v>36794.699999999997</c:v>
                </c:pt>
                <c:pt idx="3322">
                  <c:v>40154.6</c:v>
                </c:pt>
                <c:pt idx="3323">
                  <c:v>35890.1</c:v>
                </c:pt>
                <c:pt idx="3324">
                  <c:v>34440.6</c:v>
                </c:pt>
                <c:pt idx="3325">
                  <c:v>35160.5</c:v>
                </c:pt>
                <c:pt idx="3326">
                  <c:v>35291.1</c:v>
                </c:pt>
                <c:pt idx="3327">
                  <c:v>32646.5</c:v>
                </c:pt>
                <c:pt idx="3360">
                  <c:v>1039.8599999999999</c:v>
                </c:pt>
                <c:pt idx="3361">
                  <c:v>1175.28</c:v>
                </c:pt>
                <c:pt idx="3362">
                  <c:v>1415.68</c:v>
                </c:pt>
                <c:pt idx="3363">
                  <c:v>1438.25</c:v>
                </c:pt>
                <c:pt idx="3364">
                  <c:v>1541.74</c:v>
                </c:pt>
                <c:pt idx="3365">
                  <c:v>1623.04</c:v>
                </c:pt>
                <c:pt idx="3366">
                  <c:v>1603.18</c:v>
                </c:pt>
                <c:pt idx="3367">
                  <c:v>1549.73</c:v>
                </c:pt>
                <c:pt idx="3368">
                  <c:v>1446.18</c:v>
                </c:pt>
                <c:pt idx="3369">
                  <c:v>1510.58</c:v>
                </c:pt>
                <c:pt idx="3370">
                  <c:v>1490.58</c:v>
                </c:pt>
                <c:pt idx="3371">
                  <c:v>1389.04</c:v>
                </c:pt>
                <c:pt idx="3372">
                  <c:v>1350.92</c:v>
                </c:pt>
                <c:pt idx="3373">
                  <c:v>1331.87</c:v>
                </c:pt>
                <c:pt idx="3374">
                  <c:v>1271.56</c:v>
                </c:pt>
                <c:pt idx="3375">
                  <c:v>1246.43</c:v>
                </c:pt>
                <c:pt idx="3376">
                  <c:v>1088.49</c:v>
                </c:pt>
                <c:pt idx="3377">
                  <c:v>1094.93</c:v>
                </c:pt>
                <c:pt idx="3378">
                  <c:v>1083.24</c:v>
                </c:pt>
                <c:pt idx="3379">
                  <c:v>1139.22</c:v>
                </c:pt>
                <c:pt idx="3380">
                  <c:v>1179.78</c:v>
                </c:pt>
                <c:pt idx="3381">
                  <c:v>1157.32</c:v>
                </c:pt>
                <c:pt idx="3415">
                  <c:v>9423.0499999999993</c:v>
                </c:pt>
                <c:pt idx="3416">
                  <c:v>9468.6299999999992</c:v>
                </c:pt>
                <c:pt idx="3417">
                  <c:v>10071</c:v>
                </c:pt>
                <c:pt idx="3418">
                  <c:v>10822.7</c:v>
                </c:pt>
                <c:pt idx="3419">
                  <c:v>12231.7</c:v>
                </c:pt>
                <c:pt idx="3420">
                  <c:v>13190.7</c:v>
                </c:pt>
                <c:pt idx="3421">
                  <c:v>13207.7</c:v>
                </c:pt>
                <c:pt idx="3422">
                  <c:v>14318.7</c:v>
                </c:pt>
                <c:pt idx="3423">
                  <c:v>15315.4</c:v>
                </c:pt>
                <c:pt idx="3424">
                  <c:v>16423.900000000001</c:v>
                </c:pt>
                <c:pt idx="3425">
                  <c:v>17810.7</c:v>
                </c:pt>
                <c:pt idx="3426">
                  <c:v>19054</c:v>
                </c:pt>
                <c:pt idx="3427">
                  <c:v>20859.900000000001</c:v>
                </c:pt>
                <c:pt idx="3428">
                  <c:v>23102.1</c:v>
                </c:pt>
                <c:pt idx="3429">
                  <c:v>24946.5</c:v>
                </c:pt>
                <c:pt idx="3430">
                  <c:v>23975</c:v>
                </c:pt>
                <c:pt idx="3431">
                  <c:v>20634.7</c:v>
                </c:pt>
                <c:pt idx="3432">
                  <c:v>21212.3</c:v>
                </c:pt>
                <c:pt idx="3433">
                  <c:v>23310.400000000001</c:v>
                </c:pt>
                <c:pt idx="3434">
                  <c:v>24272.9</c:v>
                </c:pt>
                <c:pt idx="3435">
                  <c:v>24482</c:v>
                </c:pt>
                <c:pt idx="3466">
                  <c:v>640.59799999999996</c:v>
                </c:pt>
                <c:pt idx="3467">
                  <c:v>574.53300000000002</c:v>
                </c:pt>
                <c:pt idx="3468">
                  <c:v>506.56</c:v>
                </c:pt>
                <c:pt idx="3469">
                  <c:v>553.45600000000002</c:v>
                </c:pt>
                <c:pt idx="3470">
                  <c:v>552.05399999999997</c:v>
                </c:pt>
                <c:pt idx="3471">
                  <c:v>567.14499999999998</c:v>
                </c:pt>
                <c:pt idx="3472">
                  <c:v>618.19500000000005</c:v>
                </c:pt>
                <c:pt idx="3473">
                  <c:v>618.952</c:v>
                </c:pt>
                <c:pt idx="3474">
                  <c:v>580.58799999999997</c:v>
                </c:pt>
                <c:pt idx="3475">
                  <c:v>593.38400000000001</c:v>
                </c:pt>
                <c:pt idx="3476">
                  <c:v>611.63699999999994</c:v>
                </c:pt>
                <c:pt idx="3477">
                  <c:v>643.57299999999998</c:v>
                </c:pt>
                <c:pt idx="3478">
                  <c:v>634.721</c:v>
                </c:pt>
                <c:pt idx="3479">
                  <c:v>603.39499999999998</c:v>
                </c:pt>
                <c:pt idx="3480">
                  <c:v>666.07799999999997</c:v>
                </c:pt>
                <c:pt idx="3481">
                  <c:v>724.255</c:v>
                </c:pt>
                <c:pt idx="3482">
                  <c:v>780.95299999999997</c:v>
                </c:pt>
                <c:pt idx="3483">
                  <c:v>847.154</c:v>
                </c:pt>
                <c:pt idx="3484">
                  <c:v>913.78099999999995</c:v>
                </c:pt>
                <c:pt idx="3485">
                  <c:v>968.23699999999997</c:v>
                </c:pt>
                <c:pt idx="3486">
                  <c:v>1061.51</c:v>
                </c:pt>
                <c:pt idx="3487">
                  <c:v>1149.8399999999999</c:v>
                </c:pt>
                <c:pt idx="3488">
                  <c:v>1218.33</c:v>
                </c:pt>
                <c:pt idx="3489">
                  <c:v>1310.69</c:v>
                </c:pt>
                <c:pt idx="3618">
                  <c:v>6069.79</c:v>
                </c:pt>
                <c:pt idx="3619">
                  <c:v>5850.72</c:v>
                </c:pt>
                <c:pt idx="3620">
                  <c:v>6131.46</c:v>
                </c:pt>
                <c:pt idx="3621">
                  <c:v>6174.28</c:v>
                </c:pt>
                <c:pt idx="3622">
                  <c:v>6398.13</c:v>
                </c:pt>
                <c:pt idx="3623">
                  <c:v>6474.18</c:v>
                </c:pt>
                <c:pt idx="3624">
                  <c:v>6706.6</c:v>
                </c:pt>
                <c:pt idx="3625">
                  <c:v>6489.17</c:v>
                </c:pt>
                <c:pt idx="3626">
                  <c:v>6511.8</c:v>
                </c:pt>
                <c:pt idx="3627">
                  <c:v>7030.03</c:v>
                </c:pt>
                <c:pt idx="3628">
                  <c:v>6869.74</c:v>
                </c:pt>
                <c:pt idx="3629">
                  <c:v>6980.88</c:v>
                </c:pt>
                <c:pt idx="3630">
                  <c:v>7190.7</c:v>
                </c:pt>
                <c:pt idx="3631">
                  <c:v>7253.83</c:v>
                </c:pt>
                <c:pt idx="3632">
                  <c:v>7621.77</c:v>
                </c:pt>
                <c:pt idx="3633">
                  <c:v>7642.56</c:v>
                </c:pt>
                <c:pt idx="3634">
                  <c:v>7731.73</c:v>
                </c:pt>
                <c:pt idx="3635">
                  <c:v>7598.67</c:v>
                </c:pt>
                <c:pt idx="3636">
                  <c:v>7600.19</c:v>
                </c:pt>
                <c:pt idx="3637">
                  <c:v>7427.55</c:v>
                </c:pt>
                <c:pt idx="3638">
                  <c:v>7365.99</c:v>
                </c:pt>
                <c:pt idx="3639">
                  <c:v>7439.91</c:v>
                </c:pt>
                <c:pt idx="3640">
                  <c:v>7544.46</c:v>
                </c:pt>
                <c:pt idx="3641">
                  <c:v>7695.18</c:v>
                </c:pt>
                <c:pt idx="3672">
                  <c:v>27876.7</c:v>
                </c:pt>
                <c:pt idx="3673">
                  <c:v>26061.4</c:v>
                </c:pt>
                <c:pt idx="3674">
                  <c:v>25012.2</c:v>
                </c:pt>
                <c:pt idx="3675">
                  <c:v>24689.7</c:v>
                </c:pt>
                <c:pt idx="3676">
                  <c:v>25481.7</c:v>
                </c:pt>
                <c:pt idx="3677">
                  <c:v>26390.5</c:v>
                </c:pt>
                <c:pt idx="3678">
                  <c:v>27243</c:v>
                </c:pt>
                <c:pt idx="3679">
                  <c:v>28847.7</c:v>
                </c:pt>
                <c:pt idx="3680">
                  <c:v>30218.7</c:v>
                </c:pt>
                <c:pt idx="3681">
                  <c:v>31327</c:v>
                </c:pt>
                <c:pt idx="3682">
                  <c:v>32926.400000000001</c:v>
                </c:pt>
                <c:pt idx="3683">
                  <c:v>33601.699999999997</c:v>
                </c:pt>
                <c:pt idx="3684">
                  <c:v>34135.199999999997</c:v>
                </c:pt>
                <c:pt idx="3685">
                  <c:v>34739.199999999997</c:v>
                </c:pt>
                <c:pt idx="3686">
                  <c:v>36067.300000000003</c:v>
                </c:pt>
                <c:pt idx="3687">
                  <c:v>36992.199999999997</c:v>
                </c:pt>
                <c:pt idx="3688">
                  <c:v>38475.800000000003</c:v>
                </c:pt>
                <c:pt idx="3689">
                  <c:v>40356.5</c:v>
                </c:pt>
                <c:pt idx="3690">
                  <c:v>40287</c:v>
                </c:pt>
                <c:pt idx="3691">
                  <c:v>36671.300000000003</c:v>
                </c:pt>
                <c:pt idx="3692">
                  <c:v>37731.5</c:v>
                </c:pt>
                <c:pt idx="3693">
                  <c:v>38617.9</c:v>
                </c:pt>
                <c:pt idx="3694">
                  <c:v>38047.199999999997</c:v>
                </c:pt>
                <c:pt idx="3695">
                  <c:v>37346.9</c:v>
                </c:pt>
                <c:pt idx="3726">
                  <c:v>29290.1</c:v>
                </c:pt>
                <c:pt idx="3727">
                  <c:v>29519.8</c:v>
                </c:pt>
                <c:pt idx="3728">
                  <c:v>29807.3</c:v>
                </c:pt>
                <c:pt idx="3729">
                  <c:v>29480.2</c:v>
                </c:pt>
                <c:pt idx="3730">
                  <c:v>30030.6</c:v>
                </c:pt>
                <c:pt idx="3731">
                  <c:v>30534.799999999999</c:v>
                </c:pt>
                <c:pt idx="3732">
                  <c:v>30751.7</c:v>
                </c:pt>
                <c:pt idx="3733">
                  <c:v>31312.3</c:v>
                </c:pt>
                <c:pt idx="3734">
                  <c:v>32251</c:v>
                </c:pt>
                <c:pt idx="3735">
                  <c:v>33141.800000000003</c:v>
                </c:pt>
                <c:pt idx="3736">
                  <c:v>34127.1</c:v>
                </c:pt>
                <c:pt idx="3737">
                  <c:v>34501.599999999999</c:v>
                </c:pt>
                <c:pt idx="3738">
                  <c:v>34570</c:v>
                </c:pt>
                <c:pt idx="3739">
                  <c:v>34634.800000000003</c:v>
                </c:pt>
                <c:pt idx="3740">
                  <c:v>35255.800000000003</c:v>
                </c:pt>
                <c:pt idx="3741">
                  <c:v>35630.300000000003</c:v>
                </c:pt>
                <c:pt idx="3742">
                  <c:v>36255.699999999997</c:v>
                </c:pt>
                <c:pt idx="3743">
                  <c:v>36855.699999999997</c:v>
                </c:pt>
                <c:pt idx="3744">
                  <c:v>36620.800000000003</c:v>
                </c:pt>
                <c:pt idx="3745">
                  <c:v>35286.400000000001</c:v>
                </c:pt>
                <c:pt idx="3746">
                  <c:v>35718.300000000003</c:v>
                </c:pt>
                <c:pt idx="3747">
                  <c:v>36263.5</c:v>
                </c:pt>
                <c:pt idx="3748">
                  <c:v>36084.6</c:v>
                </c:pt>
                <c:pt idx="3749">
                  <c:v>35969.1</c:v>
                </c:pt>
                <c:pt idx="3843">
                  <c:v>19147.3</c:v>
                </c:pt>
                <c:pt idx="3844">
                  <c:v>19777.900000000001</c:v>
                </c:pt>
                <c:pt idx="3845">
                  <c:v>18662.400000000001</c:v>
                </c:pt>
                <c:pt idx="3846">
                  <c:v>18893.2</c:v>
                </c:pt>
                <c:pt idx="3847">
                  <c:v>19088.099999999999</c:v>
                </c:pt>
                <c:pt idx="3848">
                  <c:v>19523.8</c:v>
                </c:pt>
                <c:pt idx="3849">
                  <c:v>19716.5</c:v>
                </c:pt>
                <c:pt idx="3850">
                  <c:v>20321.599999999999</c:v>
                </c:pt>
                <c:pt idx="3851">
                  <c:v>20503.599999999999</c:v>
                </c:pt>
                <c:pt idx="3852">
                  <c:v>18213.099999999999</c:v>
                </c:pt>
                <c:pt idx="3853">
                  <c:v>17438.5</c:v>
                </c:pt>
                <c:pt idx="3854">
                  <c:v>17387.8</c:v>
                </c:pt>
                <c:pt idx="3855">
                  <c:v>16936.3</c:v>
                </c:pt>
                <c:pt idx="3856">
                  <c:v>16953.2</c:v>
                </c:pt>
                <c:pt idx="3857">
                  <c:v>16782.099999999999</c:v>
                </c:pt>
                <c:pt idx="3858">
                  <c:v>16883.900000000001</c:v>
                </c:pt>
                <c:pt idx="3859">
                  <c:v>16679</c:v>
                </c:pt>
                <c:pt idx="3860">
                  <c:v>17185.8</c:v>
                </c:pt>
                <c:pt idx="3861">
                  <c:v>16942.599999999999</c:v>
                </c:pt>
                <c:pt idx="3862">
                  <c:v>16058.1</c:v>
                </c:pt>
                <c:pt idx="3863">
                  <c:v>16725.8</c:v>
                </c:pt>
                <c:pt idx="3864">
                  <c:v>17488.400000000001</c:v>
                </c:pt>
                <c:pt idx="3865">
                  <c:v>18031.900000000001</c:v>
                </c:pt>
                <c:pt idx="3866">
                  <c:v>18646.400000000001</c:v>
                </c:pt>
                <c:pt idx="3897">
                  <c:v>1506.39</c:v>
                </c:pt>
                <c:pt idx="3898">
                  <c:v>1499.75</c:v>
                </c:pt>
                <c:pt idx="3899">
                  <c:v>1502.65</c:v>
                </c:pt>
                <c:pt idx="3900">
                  <c:v>1504.04</c:v>
                </c:pt>
                <c:pt idx="3901">
                  <c:v>1465.18</c:v>
                </c:pt>
                <c:pt idx="3902">
                  <c:v>1437.65</c:v>
                </c:pt>
                <c:pt idx="3903">
                  <c:v>1429.14</c:v>
                </c:pt>
                <c:pt idx="3904">
                  <c:v>1457.86</c:v>
                </c:pt>
                <c:pt idx="3905">
                  <c:v>1466.86</c:v>
                </c:pt>
                <c:pt idx="3906">
                  <c:v>1516.43</c:v>
                </c:pt>
                <c:pt idx="3907">
                  <c:v>1553.33</c:v>
                </c:pt>
                <c:pt idx="3908">
                  <c:v>1594.35</c:v>
                </c:pt>
                <c:pt idx="3909">
                  <c:v>1495.34</c:v>
                </c:pt>
                <c:pt idx="3910">
                  <c:v>1548.44</c:v>
                </c:pt>
                <c:pt idx="3911">
                  <c:v>1605.94</c:v>
                </c:pt>
                <c:pt idx="3912">
                  <c:v>1541.41</c:v>
                </c:pt>
                <c:pt idx="3913">
                  <c:v>1510.6</c:v>
                </c:pt>
                <c:pt idx="3914">
                  <c:v>1517.26</c:v>
                </c:pt>
                <c:pt idx="3915">
                  <c:v>1554.88</c:v>
                </c:pt>
                <c:pt idx="3916">
                  <c:v>1603.99</c:v>
                </c:pt>
                <c:pt idx="3917">
                  <c:v>1655.49</c:v>
                </c:pt>
                <c:pt idx="3918">
                  <c:v>1534.77</c:v>
                </c:pt>
                <c:pt idx="3919">
                  <c:v>1576.58</c:v>
                </c:pt>
                <c:pt idx="3920">
                  <c:v>1613.31</c:v>
                </c:pt>
                <c:pt idx="3951">
                  <c:v>8036.78</c:v>
                </c:pt>
                <c:pt idx="3952">
                  <c:v>6296.57</c:v>
                </c:pt>
                <c:pt idx="3953">
                  <c:v>3442.64</c:v>
                </c:pt>
                <c:pt idx="3954">
                  <c:v>2415.31</c:v>
                </c:pt>
                <c:pt idx="3955">
                  <c:v>2186.16</c:v>
                </c:pt>
                <c:pt idx="3956">
                  <c:v>2303.4499999999998</c:v>
                </c:pt>
                <c:pt idx="3957">
                  <c:v>2626.86</c:v>
                </c:pt>
                <c:pt idx="3958">
                  <c:v>2957.32</c:v>
                </c:pt>
                <c:pt idx="3959">
                  <c:v>3079.24</c:v>
                </c:pt>
                <c:pt idx="3960">
                  <c:v>3192.35</c:v>
                </c:pt>
                <c:pt idx="3961">
                  <c:v>3276.2</c:v>
                </c:pt>
                <c:pt idx="3962">
                  <c:v>3458.61</c:v>
                </c:pt>
                <c:pt idx="3963">
                  <c:v>3672.54</c:v>
                </c:pt>
                <c:pt idx="3964">
                  <c:v>4105.13</c:v>
                </c:pt>
                <c:pt idx="3965">
                  <c:v>4356.25</c:v>
                </c:pt>
                <c:pt idx="3966">
                  <c:v>4727.25</c:v>
                </c:pt>
                <c:pt idx="3967">
                  <c:v>5127.79</c:v>
                </c:pt>
                <c:pt idx="3968">
                  <c:v>5773.37</c:v>
                </c:pt>
                <c:pt idx="3969">
                  <c:v>5913.17</c:v>
                </c:pt>
                <c:pt idx="3970">
                  <c:v>5654.94</c:v>
                </c:pt>
                <c:pt idx="3971">
                  <c:v>5952</c:v>
                </c:pt>
                <c:pt idx="3972">
                  <c:v>6322.5</c:v>
                </c:pt>
                <c:pt idx="3973">
                  <c:v>6702.24</c:v>
                </c:pt>
                <c:pt idx="3974">
                  <c:v>6936.45</c:v>
                </c:pt>
                <c:pt idx="4005">
                  <c:v>30635.9</c:v>
                </c:pt>
                <c:pt idx="4006">
                  <c:v>31967.1</c:v>
                </c:pt>
                <c:pt idx="4007">
                  <c:v>32331.5</c:v>
                </c:pt>
                <c:pt idx="4008">
                  <c:v>31797.8</c:v>
                </c:pt>
                <c:pt idx="4009">
                  <c:v>32470.9</c:v>
                </c:pt>
                <c:pt idx="4010">
                  <c:v>32918.6</c:v>
                </c:pt>
                <c:pt idx="4011">
                  <c:v>33083</c:v>
                </c:pt>
                <c:pt idx="4012">
                  <c:v>33608.5</c:v>
                </c:pt>
                <c:pt idx="4013">
                  <c:v>34229.1</c:v>
                </c:pt>
                <c:pt idx="4014">
                  <c:v>34847</c:v>
                </c:pt>
                <c:pt idx="4015">
                  <c:v>35863.9</c:v>
                </c:pt>
                <c:pt idx="4016">
                  <c:v>36345.800000000003</c:v>
                </c:pt>
                <c:pt idx="4017">
                  <c:v>36288.400000000001</c:v>
                </c:pt>
                <c:pt idx="4018">
                  <c:v>36132.199999999997</c:v>
                </c:pt>
                <c:pt idx="4019">
                  <c:v>36559.699999999997</c:v>
                </c:pt>
                <c:pt idx="4020">
                  <c:v>36830.9</c:v>
                </c:pt>
                <c:pt idx="4021">
                  <c:v>38236.699999999997</c:v>
                </c:pt>
                <c:pt idx="4022">
                  <c:v>39539.599999999999</c:v>
                </c:pt>
                <c:pt idx="4023">
                  <c:v>40043.9</c:v>
                </c:pt>
                <c:pt idx="4024">
                  <c:v>38079.800000000003</c:v>
                </c:pt>
                <c:pt idx="4025">
                  <c:v>39668.5</c:v>
                </c:pt>
                <c:pt idx="4026">
                  <c:v>40980.400000000001</c:v>
                </c:pt>
                <c:pt idx="4027">
                  <c:v>41966.400000000001</c:v>
                </c:pt>
                <c:pt idx="4028">
                  <c:v>42045.3</c:v>
                </c:pt>
                <c:pt idx="4059">
                  <c:v>1891.65</c:v>
                </c:pt>
                <c:pt idx="4060">
                  <c:v>1936.7</c:v>
                </c:pt>
                <c:pt idx="4061">
                  <c:v>1956.1</c:v>
                </c:pt>
                <c:pt idx="4062">
                  <c:v>1994.81</c:v>
                </c:pt>
                <c:pt idx="4063">
                  <c:v>2006.15</c:v>
                </c:pt>
                <c:pt idx="4064">
                  <c:v>2036.11</c:v>
                </c:pt>
                <c:pt idx="4065">
                  <c:v>2079.1799999999998</c:v>
                </c:pt>
                <c:pt idx="4066">
                  <c:v>2117.19</c:v>
                </c:pt>
                <c:pt idx="4067">
                  <c:v>2167.3200000000002</c:v>
                </c:pt>
                <c:pt idx="4068">
                  <c:v>2211.54</c:v>
                </c:pt>
                <c:pt idx="4069">
                  <c:v>2239.6799999999998</c:v>
                </c:pt>
                <c:pt idx="4070">
                  <c:v>2272.7199999999998</c:v>
                </c:pt>
                <c:pt idx="4071">
                  <c:v>2315.83</c:v>
                </c:pt>
                <c:pt idx="4072">
                  <c:v>2374.41</c:v>
                </c:pt>
                <c:pt idx="4073">
                  <c:v>2443.13</c:v>
                </c:pt>
                <c:pt idx="4074">
                  <c:v>2520.91</c:v>
                </c:pt>
                <c:pt idx="4075">
                  <c:v>2613.35</c:v>
                </c:pt>
                <c:pt idx="4076">
                  <c:v>2710.79</c:v>
                </c:pt>
                <c:pt idx="4077">
                  <c:v>2864.99</c:v>
                </c:pt>
                <c:pt idx="4078">
                  <c:v>2906.22</c:v>
                </c:pt>
                <c:pt idx="4079">
                  <c:v>3065.01</c:v>
                </c:pt>
                <c:pt idx="4080">
                  <c:v>3445.76</c:v>
                </c:pt>
                <c:pt idx="4081">
                  <c:v>3667.98</c:v>
                </c:pt>
                <c:pt idx="4082">
                  <c:v>3847.94</c:v>
                </c:pt>
                <c:pt idx="4157">
                  <c:v>20676.599999999999</c:v>
                </c:pt>
                <c:pt idx="4158">
                  <c:v>21111</c:v>
                </c:pt>
                <c:pt idx="4159">
                  <c:v>21025.9</c:v>
                </c:pt>
                <c:pt idx="4160">
                  <c:v>20500.400000000001</c:v>
                </c:pt>
                <c:pt idx="4161">
                  <c:v>20737</c:v>
                </c:pt>
                <c:pt idx="4162">
                  <c:v>21010.5</c:v>
                </c:pt>
                <c:pt idx="4163">
                  <c:v>21355.8</c:v>
                </c:pt>
                <c:pt idx="4164">
                  <c:v>21994.400000000001</c:v>
                </c:pt>
                <c:pt idx="4165">
                  <c:v>22611.7</c:v>
                </c:pt>
                <c:pt idx="4166">
                  <c:v>23282.400000000001</c:v>
                </c:pt>
                <c:pt idx="4167">
                  <c:v>24247.1</c:v>
                </c:pt>
                <c:pt idx="4168">
                  <c:v>25185.7</c:v>
                </c:pt>
                <c:pt idx="4169">
                  <c:v>25976.1</c:v>
                </c:pt>
                <c:pt idx="4170">
                  <c:v>27433.7</c:v>
                </c:pt>
                <c:pt idx="4171">
                  <c:v>28535</c:v>
                </c:pt>
                <c:pt idx="4172">
                  <c:v>29087.8</c:v>
                </c:pt>
                <c:pt idx="4173">
                  <c:v>30593.3</c:v>
                </c:pt>
                <c:pt idx="4174">
                  <c:v>31575.599999999999</c:v>
                </c:pt>
                <c:pt idx="4175">
                  <c:v>31441.7</c:v>
                </c:pt>
                <c:pt idx="4176">
                  <c:v>30453.7</c:v>
                </c:pt>
                <c:pt idx="4177">
                  <c:v>29035.5</c:v>
                </c:pt>
                <c:pt idx="4178">
                  <c:v>27045.599999999999</c:v>
                </c:pt>
                <c:pt idx="4179">
                  <c:v>25228.799999999999</c:v>
                </c:pt>
                <c:pt idx="4180">
                  <c:v>24389.1</c:v>
                </c:pt>
                <c:pt idx="4265">
                  <c:v>7487.77</c:v>
                </c:pt>
                <c:pt idx="4266">
                  <c:v>7646.33</c:v>
                </c:pt>
                <c:pt idx="4267">
                  <c:v>7565.16</c:v>
                </c:pt>
                <c:pt idx="4268">
                  <c:v>7282.97</c:v>
                </c:pt>
                <c:pt idx="4269">
                  <c:v>7400.61</c:v>
                </c:pt>
                <c:pt idx="4270">
                  <c:v>7521.6</c:v>
                </c:pt>
                <c:pt idx="4271">
                  <c:v>7784.62</c:v>
                </c:pt>
                <c:pt idx="4272">
                  <c:v>8116.9</c:v>
                </c:pt>
                <c:pt idx="4273">
                  <c:v>8632.7900000000009</c:v>
                </c:pt>
                <c:pt idx="4274">
                  <c:v>9489.31</c:v>
                </c:pt>
                <c:pt idx="4275">
                  <c:v>9709.7199999999993</c:v>
                </c:pt>
                <c:pt idx="4276">
                  <c:v>9484.93</c:v>
                </c:pt>
                <c:pt idx="4277">
                  <c:v>9806.82</c:v>
                </c:pt>
                <c:pt idx="4278">
                  <c:v>10723.8</c:v>
                </c:pt>
                <c:pt idx="4279">
                  <c:v>10584</c:v>
                </c:pt>
                <c:pt idx="4280">
                  <c:v>11979.9</c:v>
                </c:pt>
                <c:pt idx="4281">
                  <c:v>11482.9</c:v>
                </c:pt>
                <c:pt idx="4282">
                  <c:v>12041.9</c:v>
                </c:pt>
                <c:pt idx="4283">
                  <c:v>12115.7</c:v>
                </c:pt>
                <c:pt idx="4284">
                  <c:v>11272.9</c:v>
                </c:pt>
                <c:pt idx="4285">
                  <c:v>11178.3</c:v>
                </c:pt>
                <c:pt idx="4286">
                  <c:v>11219.1</c:v>
                </c:pt>
                <c:pt idx="4287">
                  <c:v>10974.7</c:v>
                </c:pt>
                <c:pt idx="4288">
                  <c:v>11131.9</c:v>
                </c:pt>
                <c:pt idx="4382">
                  <c:v>5315.06</c:v>
                </c:pt>
                <c:pt idx="4383">
                  <c:v>5383.37</c:v>
                </c:pt>
                <c:pt idx="4384">
                  <c:v>5513.97</c:v>
                </c:pt>
                <c:pt idx="4385">
                  <c:v>5598.47</c:v>
                </c:pt>
                <c:pt idx="4386">
                  <c:v>5690.67</c:v>
                </c:pt>
                <c:pt idx="4387">
                  <c:v>5836.21</c:v>
                </c:pt>
                <c:pt idx="4388">
                  <c:v>5873.08</c:v>
                </c:pt>
                <c:pt idx="4389">
                  <c:v>5991.54</c:v>
                </c:pt>
                <c:pt idx="4390">
                  <c:v>6148.66</c:v>
                </c:pt>
                <c:pt idx="4391">
                  <c:v>6238.83</c:v>
                </c:pt>
                <c:pt idx="4392">
                  <c:v>6312.67</c:v>
                </c:pt>
                <c:pt idx="4393">
                  <c:v>6305.27</c:v>
                </c:pt>
                <c:pt idx="4394">
                  <c:v>6389.46</c:v>
                </c:pt>
                <c:pt idx="4395">
                  <c:v>6389.81</c:v>
                </c:pt>
                <c:pt idx="4396">
                  <c:v>6428.7</c:v>
                </c:pt>
                <c:pt idx="4397">
                  <c:v>6475.39</c:v>
                </c:pt>
                <c:pt idx="4398">
                  <c:v>6657.58</c:v>
                </c:pt>
                <c:pt idx="4399">
                  <c:v>6905.87</c:v>
                </c:pt>
                <c:pt idx="4400">
                  <c:v>6959.81</c:v>
                </c:pt>
                <c:pt idx="4401">
                  <c:v>6826.03</c:v>
                </c:pt>
                <c:pt idx="4402">
                  <c:v>6849.27</c:v>
                </c:pt>
                <c:pt idx="4403">
                  <c:v>6957.27</c:v>
                </c:pt>
                <c:pt idx="4404">
                  <c:v>6985.19</c:v>
                </c:pt>
                <c:pt idx="4405">
                  <c:v>7062.52</c:v>
                </c:pt>
                <c:pt idx="4436">
                  <c:v>1127.8399999999999</c:v>
                </c:pt>
                <c:pt idx="4437">
                  <c:v>1096.8900000000001</c:v>
                </c:pt>
                <c:pt idx="4438">
                  <c:v>1068.43</c:v>
                </c:pt>
                <c:pt idx="4439">
                  <c:v>1059.1199999999999</c:v>
                </c:pt>
                <c:pt idx="4440">
                  <c:v>1045.78</c:v>
                </c:pt>
                <c:pt idx="4441">
                  <c:v>1048.8599999999999</c:v>
                </c:pt>
                <c:pt idx="4442">
                  <c:v>1060.79</c:v>
                </c:pt>
                <c:pt idx="4443">
                  <c:v>1088.6300000000001</c:v>
                </c:pt>
                <c:pt idx="4444">
                  <c:v>1106.8499999999999</c:v>
                </c:pt>
                <c:pt idx="4445">
                  <c:v>1129.8499999999999</c:v>
                </c:pt>
                <c:pt idx="4446">
                  <c:v>1138.9000000000001</c:v>
                </c:pt>
                <c:pt idx="4447">
                  <c:v>1160.76</c:v>
                </c:pt>
                <c:pt idx="4448">
                  <c:v>1200.42</c:v>
                </c:pt>
                <c:pt idx="4449">
                  <c:v>1194.43</c:v>
                </c:pt>
                <c:pt idx="4450">
                  <c:v>1199.57</c:v>
                </c:pt>
                <c:pt idx="4451">
                  <c:v>1210.1500000000001</c:v>
                </c:pt>
                <c:pt idx="4452">
                  <c:v>1212.18</c:v>
                </c:pt>
                <c:pt idx="4453">
                  <c:v>1203.04</c:v>
                </c:pt>
                <c:pt idx="4454">
                  <c:v>1229.67</c:v>
                </c:pt>
                <c:pt idx="4455">
                  <c:v>1193.97</c:v>
                </c:pt>
                <c:pt idx="4456">
                  <c:v>1185.45</c:v>
                </c:pt>
                <c:pt idx="4457">
                  <c:v>1200.28</c:v>
                </c:pt>
                <c:pt idx="4458">
                  <c:v>1216.05</c:v>
                </c:pt>
                <c:pt idx="4459">
                  <c:v>1215.26</c:v>
                </c:pt>
                <c:pt idx="4490">
                  <c:v>1495.41</c:v>
                </c:pt>
                <c:pt idx="4491">
                  <c:v>1536.44</c:v>
                </c:pt>
                <c:pt idx="4492">
                  <c:v>1518.36</c:v>
                </c:pt>
                <c:pt idx="4493">
                  <c:v>1515.31</c:v>
                </c:pt>
                <c:pt idx="4494">
                  <c:v>1528.7</c:v>
                </c:pt>
                <c:pt idx="4495">
                  <c:v>1560.36</c:v>
                </c:pt>
                <c:pt idx="4496">
                  <c:v>1702.82</c:v>
                </c:pt>
                <c:pt idx="4497">
                  <c:v>1773.62</c:v>
                </c:pt>
                <c:pt idx="4498">
                  <c:v>1247.33</c:v>
                </c:pt>
                <c:pt idx="4499">
                  <c:v>1232.5999999999999</c:v>
                </c:pt>
                <c:pt idx="4500">
                  <c:v>1249.6199999999999</c:v>
                </c:pt>
                <c:pt idx="4501">
                  <c:v>1310.6300000000001</c:v>
                </c:pt>
                <c:pt idx="4502">
                  <c:v>1307.5999999999999</c:v>
                </c:pt>
                <c:pt idx="4503">
                  <c:v>1215.8900000000001</c:v>
                </c:pt>
                <c:pt idx="4504">
                  <c:v>1180.57</c:v>
                </c:pt>
                <c:pt idx="4505">
                  <c:v>1211.92</c:v>
                </c:pt>
                <c:pt idx="4506">
                  <c:v>1162.44</c:v>
                </c:pt>
                <c:pt idx="4507">
                  <c:v>1206.33</c:v>
                </c:pt>
                <c:pt idx="4508">
                  <c:v>1218.44</c:v>
                </c:pt>
                <c:pt idx="4509">
                  <c:v>1227.44</c:v>
                </c:pt>
                <c:pt idx="4510">
                  <c:v>1241.46</c:v>
                </c:pt>
                <c:pt idx="4511">
                  <c:v>1277.47</c:v>
                </c:pt>
                <c:pt idx="4512">
                  <c:v>1229.18</c:v>
                </c:pt>
                <c:pt idx="4513">
                  <c:v>1202.8900000000001</c:v>
                </c:pt>
                <c:pt idx="4544">
                  <c:v>3230.67</c:v>
                </c:pt>
                <c:pt idx="4545">
                  <c:v>3432.46</c:v>
                </c:pt>
                <c:pt idx="4546">
                  <c:v>3702.55</c:v>
                </c:pt>
                <c:pt idx="4547">
                  <c:v>4001.1</c:v>
                </c:pt>
                <c:pt idx="4548">
                  <c:v>4331.21</c:v>
                </c:pt>
                <c:pt idx="4549">
                  <c:v>4532.84</c:v>
                </c:pt>
                <c:pt idx="4550">
                  <c:v>4871.92</c:v>
                </c:pt>
                <c:pt idx="4551">
                  <c:v>5152.78</c:v>
                </c:pt>
                <c:pt idx="4552">
                  <c:v>5040.93</c:v>
                </c:pt>
                <c:pt idx="4553">
                  <c:v>5165.9799999999996</c:v>
                </c:pt>
                <c:pt idx="4554">
                  <c:v>5071.42</c:v>
                </c:pt>
                <c:pt idx="4555">
                  <c:v>5163.43</c:v>
                </c:pt>
                <c:pt idx="4556">
                  <c:v>5197.04</c:v>
                </c:pt>
                <c:pt idx="4557">
                  <c:v>5124.43</c:v>
                </c:pt>
                <c:pt idx="4558">
                  <c:v>5269.96</c:v>
                </c:pt>
                <c:pt idx="4559">
                  <c:v>5140.38</c:v>
                </c:pt>
                <c:pt idx="4560">
                  <c:v>5372.06</c:v>
                </c:pt>
                <c:pt idx="4561">
                  <c:v>5142.62</c:v>
                </c:pt>
                <c:pt idx="4562">
                  <c:v>5208.2299999999996</c:v>
                </c:pt>
                <c:pt idx="4563">
                  <c:v>5344.44</c:v>
                </c:pt>
                <c:pt idx="4564">
                  <c:v>5542.06</c:v>
                </c:pt>
                <c:pt idx="4565">
                  <c:v>5808.25</c:v>
                </c:pt>
                <c:pt idx="4566">
                  <c:v>6053.66</c:v>
                </c:pt>
                <c:pt idx="4567">
                  <c:v>6342.38</c:v>
                </c:pt>
                <c:pt idx="4606">
                  <c:v>1732.55</c:v>
                </c:pt>
                <c:pt idx="4607">
                  <c:v>1748.11</c:v>
                </c:pt>
                <c:pt idx="4608">
                  <c:v>1733.63</c:v>
                </c:pt>
                <c:pt idx="4609">
                  <c:v>1687.61</c:v>
                </c:pt>
                <c:pt idx="4610">
                  <c:v>1656.72</c:v>
                </c:pt>
                <c:pt idx="4611">
                  <c:v>1637.48</c:v>
                </c:pt>
                <c:pt idx="4612">
                  <c:v>1556.84</c:v>
                </c:pt>
                <c:pt idx="4613">
                  <c:v>1562.33</c:v>
                </c:pt>
                <c:pt idx="4614">
                  <c:v>1575.79</c:v>
                </c:pt>
                <c:pt idx="4615">
                  <c:v>1607.06</c:v>
                </c:pt>
                <c:pt idx="4616">
                  <c:v>1599.68</c:v>
                </c:pt>
                <c:pt idx="4617">
                  <c:v>1627.58</c:v>
                </c:pt>
                <c:pt idx="4618">
                  <c:v>1517.7</c:v>
                </c:pt>
                <c:pt idx="4619">
                  <c:v>1579.75</c:v>
                </c:pt>
                <c:pt idx="4620">
                  <c:v>1602.81</c:v>
                </c:pt>
                <c:pt idx="4621">
                  <c:v>1648.4</c:v>
                </c:pt>
                <c:pt idx="4652">
                  <c:v>3205.07</c:v>
                </c:pt>
                <c:pt idx="4653">
                  <c:v>3218.66</c:v>
                </c:pt>
                <c:pt idx="4654">
                  <c:v>3308.41</c:v>
                </c:pt>
                <c:pt idx="4655">
                  <c:v>3422.73</c:v>
                </c:pt>
                <c:pt idx="4656">
                  <c:v>3293.1</c:v>
                </c:pt>
                <c:pt idx="4657">
                  <c:v>3344.32</c:v>
                </c:pt>
                <c:pt idx="4658">
                  <c:v>3384.83</c:v>
                </c:pt>
                <c:pt idx="4659">
                  <c:v>3475.48</c:v>
                </c:pt>
                <c:pt idx="4660">
                  <c:v>3500.12</c:v>
                </c:pt>
                <c:pt idx="4661">
                  <c:v>3362.44</c:v>
                </c:pt>
                <c:pt idx="4662">
                  <c:v>3482.63</c:v>
                </c:pt>
                <c:pt idx="4663">
                  <c:v>3504.7</c:v>
                </c:pt>
                <c:pt idx="4664">
                  <c:v>3563.08</c:v>
                </c:pt>
                <c:pt idx="4665">
                  <c:v>3650.7</c:v>
                </c:pt>
                <c:pt idx="4666">
                  <c:v>3801.23</c:v>
                </c:pt>
                <c:pt idx="4667">
                  <c:v>3951.53</c:v>
                </c:pt>
                <c:pt idx="4668">
                  <c:v>4128.09</c:v>
                </c:pt>
                <c:pt idx="4669">
                  <c:v>4297.4399999999996</c:v>
                </c:pt>
                <c:pt idx="4670">
                  <c:v>4391.25</c:v>
                </c:pt>
                <c:pt idx="4671">
                  <c:v>4199.88</c:v>
                </c:pt>
                <c:pt idx="4672">
                  <c:v>4270.0600000000004</c:v>
                </c:pt>
                <c:pt idx="4673">
                  <c:v>4345.21</c:v>
                </c:pt>
                <c:pt idx="4674">
                  <c:v>4422.54</c:v>
                </c:pt>
                <c:pt idx="4675">
                  <c:v>4445.2700000000004</c:v>
                </c:pt>
                <c:pt idx="4706">
                  <c:v>26981.8</c:v>
                </c:pt>
                <c:pt idx="4707">
                  <c:v>28284.7</c:v>
                </c:pt>
                <c:pt idx="4708">
                  <c:v>29796.9</c:v>
                </c:pt>
                <c:pt idx="4709">
                  <c:v>31105.8</c:v>
                </c:pt>
                <c:pt idx="4710">
                  <c:v>32248.799999999999</c:v>
                </c:pt>
                <c:pt idx="4711">
                  <c:v>32367</c:v>
                </c:pt>
                <c:pt idx="4712">
                  <c:v>32280.3</c:v>
                </c:pt>
                <c:pt idx="4713">
                  <c:v>33645.199999999997</c:v>
                </c:pt>
                <c:pt idx="4714">
                  <c:v>31402.7</c:v>
                </c:pt>
                <c:pt idx="4715">
                  <c:v>31883.9</c:v>
                </c:pt>
                <c:pt idx="4716">
                  <c:v>34026</c:v>
                </c:pt>
                <c:pt idx="4717">
                  <c:v>33965.599999999999</c:v>
                </c:pt>
                <c:pt idx="4718">
                  <c:v>34375.800000000003</c:v>
                </c:pt>
                <c:pt idx="4719">
                  <c:v>35496.400000000001</c:v>
                </c:pt>
                <c:pt idx="4720">
                  <c:v>38284.9</c:v>
                </c:pt>
                <c:pt idx="4721">
                  <c:v>40934.199999999997</c:v>
                </c:pt>
                <c:pt idx="4722">
                  <c:v>43532.5</c:v>
                </c:pt>
                <c:pt idx="4723">
                  <c:v>45950.1</c:v>
                </c:pt>
                <c:pt idx="4724">
                  <c:v>46647.9</c:v>
                </c:pt>
                <c:pt idx="4725">
                  <c:v>45402.9</c:v>
                </c:pt>
                <c:pt idx="4726">
                  <c:v>48120.9</c:v>
                </c:pt>
                <c:pt idx="4727">
                  <c:v>50086</c:v>
                </c:pt>
                <c:pt idx="4728">
                  <c:v>50271.6</c:v>
                </c:pt>
                <c:pt idx="4729">
                  <c:v>51508.9</c:v>
                </c:pt>
                <c:pt idx="4760">
                  <c:v>17018.400000000001</c:v>
                </c:pt>
                <c:pt idx="4761">
                  <c:v>14995.4</c:v>
                </c:pt>
                <c:pt idx="4762">
                  <c:v>14541.6</c:v>
                </c:pt>
                <c:pt idx="4763">
                  <c:v>14474.3</c:v>
                </c:pt>
                <c:pt idx="4764">
                  <c:v>14921.3</c:v>
                </c:pt>
                <c:pt idx="4765">
                  <c:v>15164.7</c:v>
                </c:pt>
                <c:pt idx="4766">
                  <c:v>15215.2</c:v>
                </c:pt>
                <c:pt idx="4767">
                  <c:v>15722.6</c:v>
                </c:pt>
                <c:pt idx="4768">
                  <c:v>16401.2</c:v>
                </c:pt>
                <c:pt idx="4769">
                  <c:v>16973.7</c:v>
                </c:pt>
                <c:pt idx="4770">
                  <c:v>17736.900000000001</c:v>
                </c:pt>
                <c:pt idx="4771">
                  <c:v>18437.5</c:v>
                </c:pt>
                <c:pt idx="4772">
                  <c:v>19323.3</c:v>
                </c:pt>
                <c:pt idx="4773">
                  <c:v>20124.900000000001</c:v>
                </c:pt>
                <c:pt idx="4774">
                  <c:v>21137.1</c:v>
                </c:pt>
                <c:pt idx="4775">
                  <c:v>22018.799999999999</c:v>
                </c:pt>
                <c:pt idx="4776">
                  <c:v>22912.6</c:v>
                </c:pt>
                <c:pt idx="4777">
                  <c:v>22974.400000000001</c:v>
                </c:pt>
                <c:pt idx="4778">
                  <c:v>23220.400000000001</c:v>
                </c:pt>
                <c:pt idx="4779">
                  <c:v>21675.3</c:v>
                </c:pt>
                <c:pt idx="4780">
                  <c:v>21997.7</c:v>
                </c:pt>
                <c:pt idx="4781">
                  <c:v>22413.1</c:v>
                </c:pt>
                <c:pt idx="4782">
                  <c:v>22146.1</c:v>
                </c:pt>
                <c:pt idx="4814">
                  <c:v>29218</c:v>
                </c:pt>
                <c:pt idx="4815">
                  <c:v>28816.7</c:v>
                </c:pt>
                <c:pt idx="4816">
                  <c:v>27496.7</c:v>
                </c:pt>
                <c:pt idx="4817">
                  <c:v>27576.1</c:v>
                </c:pt>
                <c:pt idx="4818">
                  <c:v>28324.7</c:v>
                </c:pt>
                <c:pt idx="4819">
                  <c:v>28204.3</c:v>
                </c:pt>
                <c:pt idx="4820">
                  <c:v>29394.7</c:v>
                </c:pt>
                <c:pt idx="4821">
                  <c:v>30587.3</c:v>
                </c:pt>
                <c:pt idx="4822">
                  <c:v>32173.1</c:v>
                </c:pt>
                <c:pt idx="4823">
                  <c:v>33087.800000000003</c:v>
                </c:pt>
                <c:pt idx="4824">
                  <c:v>34049.300000000003</c:v>
                </c:pt>
                <c:pt idx="4825">
                  <c:v>34917.300000000003</c:v>
                </c:pt>
                <c:pt idx="4826">
                  <c:v>34655.1</c:v>
                </c:pt>
                <c:pt idx="4827">
                  <c:v>35253.800000000003</c:v>
                </c:pt>
                <c:pt idx="4828">
                  <c:v>37683.9</c:v>
                </c:pt>
                <c:pt idx="4829">
                  <c:v>39773.9</c:v>
                </c:pt>
                <c:pt idx="4830">
                  <c:v>40680.6</c:v>
                </c:pt>
                <c:pt idx="4831">
                  <c:v>42038.1</c:v>
                </c:pt>
                <c:pt idx="4832">
                  <c:v>41753.9</c:v>
                </c:pt>
                <c:pt idx="4833">
                  <c:v>38881.199999999997</c:v>
                </c:pt>
                <c:pt idx="4834">
                  <c:v>37341.199999999997</c:v>
                </c:pt>
                <c:pt idx="4835">
                  <c:v>38215.800000000003</c:v>
                </c:pt>
                <c:pt idx="4836">
                  <c:v>38569.1</c:v>
                </c:pt>
                <c:pt idx="4837">
                  <c:v>39545.699999999997</c:v>
                </c:pt>
                <c:pt idx="4868">
                  <c:v>1812.36</c:v>
                </c:pt>
                <c:pt idx="4869">
                  <c:v>1795.44</c:v>
                </c:pt>
                <c:pt idx="4870">
                  <c:v>1857.41</c:v>
                </c:pt>
                <c:pt idx="4871">
                  <c:v>1908.99</c:v>
                </c:pt>
                <c:pt idx="4872">
                  <c:v>1998.47</c:v>
                </c:pt>
                <c:pt idx="4873">
                  <c:v>2110.8200000000002</c:v>
                </c:pt>
                <c:pt idx="4874">
                  <c:v>2229.7199999999998</c:v>
                </c:pt>
                <c:pt idx="4875">
                  <c:v>2279.46</c:v>
                </c:pt>
                <c:pt idx="4876">
                  <c:v>2378.91</c:v>
                </c:pt>
                <c:pt idx="4877">
                  <c:v>2545.73</c:v>
                </c:pt>
                <c:pt idx="4878">
                  <c:v>2599.7600000000002</c:v>
                </c:pt>
                <c:pt idx="4879">
                  <c:v>2680.83</c:v>
                </c:pt>
                <c:pt idx="4880">
                  <c:v>2738.34</c:v>
                </c:pt>
                <c:pt idx="4881">
                  <c:v>2907.46</c:v>
                </c:pt>
                <c:pt idx="4882">
                  <c:v>3090.25</c:v>
                </c:pt>
                <c:pt idx="4883">
                  <c:v>3327.68</c:v>
                </c:pt>
                <c:pt idx="4884">
                  <c:v>3584.61</c:v>
                </c:pt>
                <c:pt idx="4885">
                  <c:v>3882.27</c:v>
                </c:pt>
                <c:pt idx="4886">
                  <c:v>3979.88</c:v>
                </c:pt>
                <c:pt idx="4887">
                  <c:v>4261.2299999999996</c:v>
                </c:pt>
                <c:pt idx="4888">
                  <c:v>4638.07</c:v>
                </c:pt>
                <c:pt idx="4889">
                  <c:v>4883.0600000000004</c:v>
                </c:pt>
                <c:pt idx="4890">
                  <c:v>5050.1099999999997</c:v>
                </c:pt>
                <c:pt idx="4891">
                  <c:v>5238.0200000000004</c:v>
                </c:pt>
                <c:pt idx="4922">
                  <c:v>4295.26</c:v>
                </c:pt>
                <c:pt idx="4923">
                  <c:v>4597.58</c:v>
                </c:pt>
                <c:pt idx="4924">
                  <c:v>4846.09</c:v>
                </c:pt>
                <c:pt idx="4925">
                  <c:v>5111.87</c:v>
                </c:pt>
                <c:pt idx="4926">
                  <c:v>5409.09</c:v>
                </c:pt>
                <c:pt idx="4927">
                  <c:v>5771.82</c:v>
                </c:pt>
                <c:pt idx="4928">
                  <c:v>6118.85</c:v>
                </c:pt>
                <c:pt idx="4929">
                  <c:v>6311.87</c:v>
                </c:pt>
                <c:pt idx="4930">
                  <c:v>5403.9</c:v>
                </c:pt>
                <c:pt idx="4931">
                  <c:v>5368.48</c:v>
                </c:pt>
                <c:pt idx="4932">
                  <c:v>5551.96</c:v>
                </c:pt>
                <c:pt idx="4933">
                  <c:v>5671.94</c:v>
                </c:pt>
                <c:pt idx="4934">
                  <c:v>5842.59</c:v>
                </c:pt>
                <c:pt idx="4935">
                  <c:v>6034.68</c:v>
                </c:pt>
                <c:pt idx="4936">
                  <c:v>6248.11</c:v>
                </c:pt>
                <c:pt idx="4937">
                  <c:v>6510.03</c:v>
                </c:pt>
                <c:pt idx="4938">
                  <c:v>6770.75</c:v>
                </c:pt>
                <c:pt idx="4939">
                  <c:v>7098.64</c:v>
                </c:pt>
                <c:pt idx="4940">
                  <c:v>7420.45</c:v>
                </c:pt>
                <c:pt idx="4941">
                  <c:v>7657.9</c:v>
                </c:pt>
                <c:pt idx="4942">
                  <c:v>8026.71</c:v>
                </c:pt>
                <c:pt idx="4943">
                  <c:v>8437.73</c:v>
                </c:pt>
                <c:pt idx="4944">
                  <c:v>8855.01</c:v>
                </c:pt>
                <c:pt idx="4945">
                  <c:v>9254.42</c:v>
                </c:pt>
                <c:pt idx="4976">
                  <c:v>8679.08</c:v>
                </c:pt>
                <c:pt idx="4977">
                  <c:v>9583.35</c:v>
                </c:pt>
                <c:pt idx="4978">
                  <c:v>9847.64</c:v>
                </c:pt>
                <c:pt idx="4979">
                  <c:v>9581.5400000000009</c:v>
                </c:pt>
                <c:pt idx="4980">
                  <c:v>9439.0300000000007</c:v>
                </c:pt>
                <c:pt idx="4981">
                  <c:v>9560.3799999999992</c:v>
                </c:pt>
                <c:pt idx="4982">
                  <c:v>10077.200000000001</c:v>
                </c:pt>
                <c:pt idx="4983">
                  <c:v>10234.799999999999</c:v>
                </c:pt>
                <c:pt idx="4984">
                  <c:v>10322</c:v>
                </c:pt>
                <c:pt idx="4985">
                  <c:v>10335.799999999999</c:v>
                </c:pt>
                <c:pt idx="4986">
                  <c:v>10693.9</c:v>
                </c:pt>
                <c:pt idx="4987">
                  <c:v>10929.4</c:v>
                </c:pt>
                <c:pt idx="4988">
                  <c:v>11599.9</c:v>
                </c:pt>
                <c:pt idx="4989">
                  <c:v>12277.3</c:v>
                </c:pt>
                <c:pt idx="4990">
                  <c:v>12752.8</c:v>
                </c:pt>
                <c:pt idx="4991">
                  <c:v>13188.3</c:v>
                </c:pt>
                <c:pt idx="4992">
                  <c:v>13803.5</c:v>
                </c:pt>
                <c:pt idx="4993">
                  <c:v>14711</c:v>
                </c:pt>
                <c:pt idx="4994">
                  <c:v>14622.9</c:v>
                </c:pt>
                <c:pt idx="4995">
                  <c:v>15016.7</c:v>
                </c:pt>
                <c:pt idx="4996">
                  <c:v>15704.9</c:v>
                </c:pt>
                <c:pt idx="4997">
                  <c:v>15969.7</c:v>
                </c:pt>
                <c:pt idx="4998">
                  <c:v>16233.5</c:v>
                </c:pt>
                <c:pt idx="4999">
                  <c:v>15090</c:v>
                </c:pt>
                <c:pt idx="5040">
                  <c:v>12011.9</c:v>
                </c:pt>
                <c:pt idx="5041">
                  <c:v>11930.1</c:v>
                </c:pt>
                <c:pt idx="5042">
                  <c:v>10789.4</c:v>
                </c:pt>
                <c:pt idx="5043">
                  <c:v>7017.48</c:v>
                </c:pt>
                <c:pt idx="5044">
                  <c:v>10528.4</c:v>
                </c:pt>
                <c:pt idx="5045">
                  <c:v>10709.3</c:v>
                </c:pt>
                <c:pt idx="5046">
                  <c:v>11508.3</c:v>
                </c:pt>
                <c:pt idx="5047">
                  <c:v>11392.2</c:v>
                </c:pt>
                <c:pt idx="5048">
                  <c:v>11860.7</c:v>
                </c:pt>
                <c:pt idx="5049">
                  <c:v>12244.6</c:v>
                </c:pt>
                <c:pt idx="5050">
                  <c:v>12751.5</c:v>
                </c:pt>
                <c:pt idx="5051">
                  <c:v>13634.9</c:v>
                </c:pt>
                <c:pt idx="5052">
                  <c:v>14509.6</c:v>
                </c:pt>
                <c:pt idx="5053">
                  <c:v>14704.3</c:v>
                </c:pt>
                <c:pt idx="5084">
                  <c:v>20993.3</c:v>
                </c:pt>
                <c:pt idx="5085">
                  <c:v>21275.8</c:v>
                </c:pt>
                <c:pt idx="5086">
                  <c:v>21837.599999999999</c:v>
                </c:pt>
                <c:pt idx="5087">
                  <c:v>22313.8</c:v>
                </c:pt>
                <c:pt idx="5088">
                  <c:v>23505.3</c:v>
                </c:pt>
                <c:pt idx="5089">
                  <c:v>25638.1</c:v>
                </c:pt>
                <c:pt idx="5090">
                  <c:v>27903.8</c:v>
                </c:pt>
                <c:pt idx="5091">
                  <c:v>30739.3</c:v>
                </c:pt>
                <c:pt idx="5092">
                  <c:v>33137.199999999997</c:v>
                </c:pt>
                <c:pt idx="5093">
                  <c:v>36360.5</c:v>
                </c:pt>
                <c:pt idx="5094">
                  <c:v>39699.599999999999</c:v>
                </c:pt>
                <c:pt idx="5095">
                  <c:v>41020.300000000003</c:v>
                </c:pt>
                <c:pt idx="5096">
                  <c:v>42519.8</c:v>
                </c:pt>
                <c:pt idx="5097">
                  <c:v>43393.1</c:v>
                </c:pt>
                <c:pt idx="5098">
                  <c:v>44396.3</c:v>
                </c:pt>
                <c:pt idx="5099">
                  <c:v>46080.9</c:v>
                </c:pt>
                <c:pt idx="5100">
                  <c:v>47318.400000000001</c:v>
                </c:pt>
                <c:pt idx="5101">
                  <c:v>48261</c:v>
                </c:pt>
                <c:pt idx="5102">
                  <c:v>46265.5</c:v>
                </c:pt>
                <c:pt idx="5103">
                  <c:v>42874</c:v>
                </c:pt>
                <c:pt idx="5104">
                  <c:v>42187.7</c:v>
                </c:pt>
                <c:pt idx="5105">
                  <c:v>42945.9</c:v>
                </c:pt>
                <c:pt idx="5106">
                  <c:v>42918.6</c:v>
                </c:pt>
                <c:pt idx="5107">
                  <c:v>42694.8</c:v>
                </c:pt>
                <c:pt idx="5138">
                  <c:v>19605</c:v>
                </c:pt>
                <c:pt idx="5139">
                  <c:v>19881.400000000001</c:v>
                </c:pt>
                <c:pt idx="5140">
                  <c:v>20287.099999999999</c:v>
                </c:pt>
                <c:pt idx="5141">
                  <c:v>20852.7</c:v>
                </c:pt>
                <c:pt idx="5142">
                  <c:v>21728.2</c:v>
                </c:pt>
                <c:pt idx="5143">
                  <c:v>22537.1</c:v>
                </c:pt>
                <c:pt idx="5144">
                  <c:v>23160.400000000001</c:v>
                </c:pt>
                <c:pt idx="5145">
                  <c:v>23350.6</c:v>
                </c:pt>
                <c:pt idx="5146">
                  <c:v>23762.3</c:v>
                </c:pt>
                <c:pt idx="5147">
                  <c:v>23942.3</c:v>
                </c:pt>
                <c:pt idx="5148">
                  <c:v>25475.9</c:v>
                </c:pt>
                <c:pt idx="5149">
                  <c:v>24826.9</c:v>
                </c:pt>
                <c:pt idx="5150">
                  <c:v>24191.8</c:v>
                </c:pt>
                <c:pt idx="5151">
                  <c:v>24118.2</c:v>
                </c:pt>
                <c:pt idx="5152">
                  <c:v>24843.599999999999</c:v>
                </c:pt>
                <c:pt idx="5153">
                  <c:v>25615.4</c:v>
                </c:pt>
                <c:pt idx="5154">
                  <c:v>26574.400000000001</c:v>
                </c:pt>
                <c:pt idx="5155">
                  <c:v>27913.4</c:v>
                </c:pt>
                <c:pt idx="5156">
                  <c:v>28643.200000000001</c:v>
                </c:pt>
                <c:pt idx="5157">
                  <c:v>28315.7</c:v>
                </c:pt>
                <c:pt idx="5158">
                  <c:v>29378</c:v>
                </c:pt>
                <c:pt idx="5159">
                  <c:v>30159.1</c:v>
                </c:pt>
                <c:pt idx="5160">
                  <c:v>30599.8</c:v>
                </c:pt>
                <c:pt idx="5161">
                  <c:v>31028.6</c:v>
                </c:pt>
                <c:pt idx="5192">
                  <c:v>29679.599999999999</c:v>
                </c:pt>
                <c:pt idx="5193">
                  <c:v>30115.3</c:v>
                </c:pt>
                <c:pt idx="5194">
                  <c:v>30346</c:v>
                </c:pt>
                <c:pt idx="5195">
                  <c:v>30068.799999999999</c:v>
                </c:pt>
                <c:pt idx="5196">
                  <c:v>30709.3</c:v>
                </c:pt>
                <c:pt idx="5197">
                  <c:v>31595.3</c:v>
                </c:pt>
                <c:pt idx="5198">
                  <c:v>31944.9</c:v>
                </c:pt>
                <c:pt idx="5199">
                  <c:v>32523.8</c:v>
                </c:pt>
                <c:pt idx="5200">
                  <c:v>32985.300000000003</c:v>
                </c:pt>
                <c:pt idx="5201">
                  <c:v>33458.300000000003</c:v>
                </c:pt>
                <c:pt idx="5202">
                  <c:v>34665</c:v>
                </c:pt>
                <c:pt idx="5203">
                  <c:v>35290.9</c:v>
                </c:pt>
                <c:pt idx="5204">
                  <c:v>35397.4</c:v>
                </c:pt>
                <c:pt idx="5205">
                  <c:v>35224</c:v>
                </c:pt>
                <c:pt idx="5206">
                  <c:v>35602.5</c:v>
                </c:pt>
                <c:pt idx="5207">
                  <c:v>35757.9</c:v>
                </c:pt>
                <c:pt idx="5208">
                  <c:v>36434.5</c:v>
                </c:pt>
                <c:pt idx="5209">
                  <c:v>36861.1</c:v>
                </c:pt>
                <c:pt idx="5210">
                  <c:v>36194.300000000003</c:v>
                </c:pt>
                <c:pt idx="5211">
                  <c:v>34050.199999999997</c:v>
                </c:pt>
                <c:pt idx="5212">
                  <c:v>34530.6</c:v>
                </c:pt>
                <c:pt idx="5213">
                  <c:v>34626.199999999997</c:v>
                </c:pt>
                <c:pt idx="5214">
                  <c:v>33715.4</c:v>
                </c:pt>
                <c:pt idx="5215">
                  <c:v>32929.1</c:v>
                </c:pt>
                <c:pt idx="5246">
                  <c:v>7390.98</c:v>
                </c:pt>
                <c:pt idx="5247">
                  <c:v>7696.91</c:v>
                </c:pt>
                <c:pt idx="5248">
                  <c:v>7792.37</c:v>
                </c:pt>
                <c:pt idx="5249">
                  <c:v>8463.3799999999992</c:v>
                </c:pt>
                <c:pt idx="5250">
                  <c:v>8514.27</c:v>
                </c:pt>
                <c:pt idx="5251">
                  <c:v>8644.08</c:v>
                </c:pt>
                <c:pt idx="5252">
                  <c:v>8531.31</c:v>
                </c:pt>
                <c:pt idx="5253">
                  <c:v>8353.65</c:v>
                </c:pt>
                <c:pt idx="5254">
                  <c:v>8086.16</c:v>
                </c:pt>
                <c:pt idx="5255">
                  <c:v>8115.3</c:v>
                </c:pt>
                <c:pt idx="5256">
                  <c:v>8138.87</c:v>
                </c:pt>
                <c:pt idx="5257">
                  <c:v>8197.15</c:v>
                </c:pt>
                <c:pt idx="5262">
                  <c:v>8954.33</c:v>
                </c:pt>
                <c:pt idx="5263">
                  <c:v>9047.5</c:v>
                </c:pt>
                <c:pt idx="5264">
                  <c:v>8951.11</c:v>
                </c:pt>
                <c:pt idx="5265">
                  <c:v>8526.1</c:v>
                </c:pt>
                <c:pt idx="5266">
                  <c:v>8370.4500000000007</c:v>
                </c:pt>
                <c:pt idx="5267">
                  <c:v>8484.59</c:v>
                </c:pt>
                <c:pt idx="5268">
                  <c:v>8520.89</c:v>
                </c:pt>
                <c:pt idx="5269">
                  <c:v>8606.66</c:v>
                </c:pt>
                <c:pt idx="5300">
                  <c:v>29549.5</c:v>
                </c:pt>
                <c:pt idx="5301">
                  <c:v>30437.200000000001</c:v>
                </c:pt>
                <c:pt idx="5302">
                  <c:v>30610.400000000001</c:v>
                </c:pt>
                <c:pt idx="5303">
                  <c:v>30587.200000000001</c:v>
                </c:pt>
                <c:pt idx="5304">
                  <c:v>30746.400000000001</c:v>
                </c:pt>
                <c:pt idx="5305">
                  <c:v>31224.2</c:v>
                </c:pt>
                <c:pt idx="5306">
                  <c:v>31957.1</c:v>
                </c:pt>
                <c:pt idx="5307">
                  <c:v>32382.1</c:v>
                </c:pt>
                <c:pt idx="5308">
                  <c:v>31653.3</c:v>
                </c:pt>
                <c:pt idx="5309">
                  <c:v>31530.400000000001</c:v>
                </c:pt>
                <c:pt idx="5310">
                  <c:v>32186.3</c:v>
                </c:pt>
                <c:pt idx="5311">
                  <c:v>32229.8</c:v>
                </c:pt>
                <c:pt idx="5312">
                  <c:v>32248</c:v>
                </c:pt>
                <c:pt idx="5313">
                  <c:v>32721.4</c:v>
                </c:pt>
                <c:pt idx="5314">
                  <c:v>33482.6</c:v>
                </c:pt>
                <c:pt idx="5315">
                  <c:v>33915.599999999999</c:v>
                </c:pt>
                <c:pt idx="5316">
                  <c:v>34494.300000000003</c:v>
                </c:pt>
                <c:pt idx="5317">
                  <c:v>35246.400000000001</c:v>
                </c:pt>
                <c:pt idx="5318">
                  <c:v>34897.5</c:v>
                </c:pt>
                <c:pt idx="5319">
                  <c:v>33006.5</c:v>
                </c:pt>
                <c:pt idx="5320">
                  <c:v>34571.1</c:v>
                </c:pt>
                <c:pt idx="5321">
                  <c:v>34315.800000000003</c:v>
                </c:pt>
                <c:pt idx="5322">
                  <c:v>34882.1</c:v>
                </c:pt>
                <c:pt idx="5323">
                  <c:v>35481.1</c:v>
                </c:pt>
                <c:pt idx="5354">
                  <c:v>7057.44</c:v>
                </c:pt>
                <c:pt idx="5355">
                  <c:v>6425.99</c:v>
                </c:pt>
                <c:pt idx="5356">
                  <c:v>7241.83</c:v>
                </c:pt>
                <c:pt idx="5357">
                  <c:v>7241.71</c:v>
                </c:pt>
                <c:pt idx="5358">
                  <c:v>7312.46</c:v>
                </c:pt>
                <c:pt idx="5359">
                  <c:v>7516.38</c:v>
                </c:pt>
                <c:pt idx="5360">
                  <c:v>7442.49</c:v>
                </c:pt>
                <c:pt idx="5361">
                  <c:v>7456.24</c:v>
                </c:pt>
                <c:pt idx="5362">
                  <c:v>7449.1</c:v>
                </c:pt>
                <c:pt idx="5363">
                  <c:v>7564.77</c:v>
                </c:pt>
                <c:pt idx="5364">
                  <c:v>7694.82</c:v>
                </c:pt>
                <c:pt idx="5365">
                  <c:v>7902.75</c:v>
                </c:pt>
                <c:pt idx="5366">
                  <c:v>8159.71</c:v>
                </c:pt>
                <c:pt idx="5367">
                  <c:v>8292.08</c:v>
                </c:pt>
                <c:pt idx="5368">
                  <c:v>8787.69</c:v>
                </c:pt>
                <c:pt idx="5369">
                  <c:v>9290.24</c:v>
                </c:pt>
                <c:pt idx="5370">
                  <c:v>9817.82</c:v>
                </c:pt>
                <c:pt idx="5371">
                  <c:v>10386</c:v>
                </c:pt>
                <c:pt idx="5372">
                  <c:v>10896.5</c:v>
                </c:pt>
                <c:pt idx="5373">
                  <c:v>11242.6</c:v>
                </c:pt>
                <c:pt idx="5374">
                  <c:v>11256.1</c:v>
                </c:pt>
                <c:pt idx="5375">
                  <c:v>11292.2</c:v>
                </c:pt>
                <c:pt idx="5376">
                  <c:v>11340.2</c:v>
                </c:pt>
                <c:pt idx="5377">
                  <c:v>11406.5</c:v>
                </c:pt>
                <c:pt idx="5408">
                  <c:v>12728.5</c:v>
                </c:pt>
                <c:pt idx="5409">
                  <c:v>11257.8</c:v>
                </c:pt>
                <c:pt idx="5410">
                  <c:v>10668.5</c:v>
                </c:pt>
                <c:pt idx="5411">
                  <c:v>9751.48</c:v>
                </c:pt>
                <c:pt idx="5412">
                  <c:v>8647.35</c:v>
                </c:pt>
                <c:pt idx="5413">
                  <c:v>8078.59</c:v>
                </c:pt>
                <c:pt idx="5414">
                  <c:v>8242.89</c:v>
                </c:pt>
                <c:pt idx="5415">
                  <c:v>8516.52</c:v>
                </c:pt>
                <c:pt idx="5416">
                  <c:v>8500.16</c:v>
                </c:pt>
                <c:pt idx="5417">
                  <c:v>8813.2199999999993</c:v>
                </c:pt>
                <c:pt idx="5418">
                  <c:v>9706.0400000000009</c:v>
                </c:pt>
                <c:pt idx="5419">
                  <c:v>11035.1</c:v>
                </c:pt>
                <c:pt idx="5420">
                  <c:v>12116</c:v>
                </c:pt>
                <c:pt idx="5421">
                  <c:v>13198.4</c:v>
                </c:pt>
                <c:pt idx="5422">
                  <c:v>14365.2</c:v>
                </c:pt>
                <c:pt idx="5423">
                  <c:v>15619.2</c:v>
                </c:pt>
                <c:pt idx="5424">
                  <c:v>17108.599999999999</c:v>
                </c:pt>
                <c:pt idx="5425">
                  <c:v>18419.3</c:v>
                </c:pt>
                <c:pt idx="5426">
                  <c:v>18796.7</c:v>
                </c:pt>
                <c:pt idx="5427">
                  <c:v>18527.400000000001</c:v>
                </c:pt>
                <c:pt idx="5428">
                  <c:v>19601.099999999999</c:v>
                </c:pt>
                <c:pt idx="5429">
                  <c:v>20772.099999999999</c:v>
                </c:pt>
                <c:pt idx="5430">
                  <c:v>21505.7</c:v>
                </c:pt>
                <c:pt idx="5431">
                  <c:v>22466.7</c:v>
                </c:pt>
                <c:pt idx="5462">
                  <c:v>2008.56</c:v>
                </c:pt>
                <c:pt idx="5463">
                  <c:v>1970.99</c:v>
                </c:pt>
                <c:pt idx="5464">
                  <c:v>1892.77</c:v>
                </c:pt>
                <c:pt idx="5465">
                  <c:v>1840.48</c:v>
                </c:pt>
                <c:pt idx="5466">
                  <c:v>1832.52</c:v>
                </c:pt>
                <c:pt idx="5467">
                  <c:v>1858.6</c:v>
                </c:pt>
                <c:pt idx="5468">
                  <c:v>1882.92</c:v>
                </c:pt>
                <c:pt idx="5469">
                  <c:v>1842.35</c:v>
                </c:pt>
                <c:pt idx="5470">
                  <c:v>1854.37</c:v>
                </c:pt>
                <c:pt idx="5471">
                  <c:v>1848.8</c:v>
                </c:pt>
                <c:pt idx="5472">
                  <c:v>1811.94</c:v>
                </c:pt>
                <c:pt idx="5473">
                  <c:v>1831.19</c:v>
                </c:pt>
                <c:pt idx="5474">
                  <c:v>1792.43</c:v>
                </c:pt>
                <c:pt idx="5475">
                  <c:v>1795.77</c:v>
                </c:pt>
                <c:pt idx="5476">
                  <c:v>1837.06</c:v>
                </c:pt>
                <c:pt idx="5477">
                  <c:v>1893.86</c:v>
                </c:pt>
                <c:pt idx="5478">
                  <c:v>1960.52</c:v>
                </c:pt>
                <c:pt idx="5479">
                  <c:v>2042.35</c:v>
                </c:pt>
                <c:pt idx="5480">
                  <c:v>2018.93</c:v>
                </c:pt>
                <c:pt idx="5481">
                  <c:v>2019.4</c:v>
                </c:pt>
                <c:pt idx="5482">
                  <c:v>2079.94</c:v>
                </c:pt>
                <c:pt idx="5483">
                  <c:v>2114.08</c:v>
                </c:pt>
                <c:pt idx="5484">
                  <c:v>2151.44</c:v>
                </c:pt>
                <c:pt idx="5485">
                  <c:v>2192.59</c:v>
                </c:pt>
                <c:pt idx="5516">
                  <c:v>1453.19</c:v>
                </c:pt>
                <c:pt idx="5517">
                  <c:v>1365.41</c:v>
                </c:pt>
                <c:pt idx="5518">
                  <c:v>1387.94</c:v>
                </c:pt>
                <c:pt idx="5519">
                  <c:v>1417.63</c:v>
                </c:pt>
                <c:pt idx="5520">
                  <c:v>1468.26</c:v>
                </c:pt>
                <c:pt idx="5521">
                  <c:v>1434.37</c:v>
                </c:pt>
                <c:pt idx="5522">
                  <c:v>1499.85</c:v>
                </c:pt>
                <c:pt idx="5523">
                  <c:v>1558.99</c:v>
                </c:pt>
                <c:pt idx="5524">
                  <c:v>1702.23</c:v>
                </c:pt>
                <c:pt idx="5525">
                  <c:v>1676.31</c:v>
                </c:pt>
                <c:pt idx="5526">
                  <c:v>1804.38</c:v>
                </c:pt>
                <c:pt idx="5527">
                  <c:v>1785.3</c:v>
                </c:pt>
                <c:pt idx="5528">
                  <c:v>1763.43</c:v>
                </c:pt>
                <c:pt idx="5529">
                  <c:v>1801.49</c:v>
                </c:pt>
                <c:pt idx="5530">
                  <c:v>1825.94</c:v>
                </c:pt>
                <c:pt idx="5531">
                  <c:v>1791.89</c:v>
                </c:pt>
                <c:pt idx="5532">
                  <c:v>1683.48</c:v>
                </c:pt>
                <c:pt idx="5533">
                  <c:v>1781.96</c:v>
                </c:pt>
                <c:pt idx="5534">
                  <c:v>1803.41</c:v>
                </c:pt>
                <c:pt idx="5535">
                  <c:v>1764.62</c:v>
                </c:pt>
                <c:pt idx="5536">
                  <c:v>1729.37</c:v>
                </c:pt>
                <c:pt idx="5537">
                  <c:v>1749.77</c:v>
                </c:pt>
                <c:pt idx="5538">
                  <c:v>1771.53</c:v>
                </c:pt>
                <c:pt idx="5539">
                  <c:v>1796.3</c:v>
                </c:pt>
                <c:pt idx="5570">
                  <c:v>12086.8</c:v>
                </c:pt>
                <c:pt idx="5571">
                  <c:v>13130.1</c:v>
                </c:pt>
                <c:pt idx="5572">
                  <c:v>13743.5</c:v>
                </c:pt>
                <c:pt idx="5573">
                  <c:v>14465.7</c:v>
                </c:pt>
                <c:pt idx="5574">
                  <c:v>15577.1</c:v>
                </c:pt>
                <c:pt idx="5575">
                  <c:v>16798.400000000001</c:v>
                </c:pt>
                <c:pt idx="5576">
                  <c:v>17834.8</c:v>
                </c:pt>
                <c:pt idx="5577">
                  <c:v>18687.2</c:v>
                </c:pt>
                <c:pt idx="5578">
                  <c:v>17492.7</c:v>
                </c:pt>
                <c:pt idx="5579">
                  <c:v>19232.599999999999</c:v>
                </c:pt>
                <c:pt idx="5580">
                  <c:v>20756.8</c:v>
                </c:pt>
                <c:pt idx="5581">
                  <c:v>21536.1</c:v>
                </c:pt>
                <c:pt idx="5582">
                  <c:v>23008.1</c:v>
                </c:pt>
                <c:pt idx="5583">
                  <c:v>23565.599999999999</c:v>
                </c:pt>
                <c:pt idx="5584">
                  <c:v>24627.599999999999</c:v>
                </c:pt>
                <c:pt idx="5585">
                  <c:v>25541.5</c:v>
                </c:pt>
                <c:pt idx="5586">
                  <c:v>26733.599999999999</c:v>
                </c:pt>
                <c:pt idx="5587">
                  <c:v>28063.3</c:v>
                </c:pt>
                <c:pt idx="5588">
                  <c:v>28650.3</c:v>
                </c:pt>
                <c:pt idx="5589">
                  <c:v>28716.1</c:v>
                </c:pt>
                <c:pt idx="5590">
                  <c:v>30440.400000000001</c:v>
                </c:pt>
                <c:pt idx="5591">
                  <c:v>31327.1</c:v>
                </c:pt>
                <c:pt idx="5592">
                  <c:v>31901.1</c:v>
                </c:pt>
                <c:pt idx="5593">
                  <c:v>32708.1</c:v>
                </c:pt>
                <c:pt idx="5634">
                  <c:v>4426.71</c:v>
                </c:pt>
                <c:pt idx="5635">
                  <c:v>5616.96</c:v>
                </c:pt>
                <c:pt idx="5636">
                  <c:v>5573.79</c:v>
                </c:pt>
                <c:pt idx="5637">
                  <c:v>5903.11</c:v>
                </c:pt>
                <c:pt idx="5638">
                  <c:v>6053.2</c:v>
                </c:pt>
                <c:pt idx="5639">
                  <c:v>6414.04</c:v>
                </c:pt>
                <c:pt idx="5640">
                  <c:v>6579.06</c:v>
                </c:pt>
                <c:pt idx="5641">
                  <c:v>7068.12</c:v>
                </c:pt>
                <c:pt idx="5642">
                  <c:v>7516.41</c:v>
                </c:pt>
                <c:pt idx="5643">
                  <c:v>7679.97</c:v>
                </c:pt>
                <c:pt idx="5644">
                  <c:v>7862.32</c:v>
                </c:pt>
                <c:pt idx="5645">
                  <c:v>8146.04</c:v>
                </c:pt>
                <c:pt idx="5646">
                  <c:v>8291.2199999999993</c:v>
                </c:pt>
                <c:pt idx="5647">
                  <c:v>8461.32</c:v>
                </c:pt>
                <c:pt idx="5683">
                  <c:v>88461.5</c:v>
                </c:pt>
                <c:pt idx="5684">
                  <c:v>89046.2</c:v>
                </c:pt>
                <c:pt idx="5685">
                  <c:v>88417.7</c:v>
                </c:pt>
                <c:pt idx="5686">
                  <c:v>87067.6</c:v>
                </c:pt>
                <c:pt idx="5687">
                  <c:v>80986.3</c:v>
                </c:pt>
                <c:pt idx="5688">
                  <c:v>80881.8</c:v>
                </c:pt>
                <c:pt idx="5689">
                  <c:v>78412.2</c:v>
                </c:pt>
                <c:pt idx="5690">
                  <c:v>78097.899999999994</c:v>
                </c:pt>
                <c:pt idx="5691">
                  <c:v>88675.199999999997</c:v>
                </c:pt>
                <c:pt idx="5692">
                  <c:v>94636.2</c:v>
                </c:pt>
                <c:pt idx="5693">
                  <c:v>99642.1</c:v>
                </c:pt>
                <c:pt idx="5694">
                  <c:v>101767</c:v>
                </c:pt>
                <c:pt idx="5695">
                  <c:v>102061</c:v>
                </c:pt>
                <c:pt idx="5696">
                  <c:v>98890.3</c:v>
                </c:pt>
                <c:pt idx="5697">
                  <c:v>87124.800000000003</c:v>
                </c:pt>
                <c:pt idx="5698">
                  <c:v>81036.800000000003</c:v>
                </c:pt>
                <c:pt idx="5699">
                  <c:v>82474.8</c:v>
                </c:pt>
                <c:pt idx="5700">
                  <c:v>84187.7</c:v>
                </c:pt>
                <c:pt idx="5732">
                  <c:v>3474.67</c:v>
                </c:pt>
                <c:pt idx="5733">
                  <c:v>3149.94</c:v>
                </c:pt>
                <c:pt idx="5734">
                  <c:v>2681.33</c:v>
                </c:pt>
                <c:pt idx="5735">
                  <c:v>2266.16</c:v>
                </c:pt>
                <c:pt idx="5736">
                  <c:v>1811.64</c:v>
                </c:pt>
                <c:pt idx="5737">
                  <c:v>1696.36</c:v>
                </c:pt>
                <c:pt idx="5738">
                  <c:v>1789.85</c:v>
                </c:pt>
                <c:pt idx="5739">
                  <c:v>1938.84</c:v>
                </c:pt>
                <c:pt idx="5740">
                  <c:v>1949.83</c:v>
                </c:pt>
                <c:pt idx="5741">
                  <c:v>1991.3</c:v>
                </c:pt>
                <c:pt idx="5742">
                  <c:v>2074.5</c:v>
                </c:pt>
                <c:pt idx="5743">
                  <c:v>2164.27</c:v>
                </c:pt>
                <c:pt idx="5744">
                  <c:v>2144.12</c:v>
                </c:pt>
                <c:pt idx="5745">
                  <c:v>2270.9299999999998</c:v>
                </c:pt>
                <c:pt idx="5746">
                  <c:v>2401.2600000000002</c:v>
                </c:pt>
                <c:pt idx="5747">
                  <c:v>2370.17</c:v>
                </c:pt>
                <c:pt idx="5748">
                  <c:v>2417.58</c:v>
                </c:pt>
                <c:pt idx="5749">
                  <c:v>2599.21</c:v>
                </c:pt>
                <c:pt idx="5750">
                  <c:v>2790.94</c:v>
                </c:pt>
                <c:pt idx="5751">
                  <c:v>2837.03</c:v>
                </c:pt>
                <c:pt idx="5752">
                  <c:v>2790.17</c:v>
                </c:pt>
                <c:pt idx="5753">
                  <c:v>2920.6</c:v>
                </c:pt>
                <c:pt idx="5754">
                  <c:v>2869.82</c:v>
                </c:pt>
                <c:pt idx="5755">
                  <c:v>3109.87</c:v>
                </c:pt>
                <c:pt idx="5786">
                  <c:v>1622.37</c:v>
                </c:pt>
                <c:pt idx="5787">
                  <c:v>1643.52</c:v>
                </c:pt>
                <c:pt idx="5788">
                  <c:v>1685.56</c:v>
                </c:pt>
                <c:pt idx="5789">
                  <c:v>1735.81</c:v>
                </c:pt>
                <c:pt idx="5790">
                  <c:v>1827.93</c:v>
                </c:pt>
                <c:pt idx="5791">
                  <c:v>1908.13</c:v>
                </c:pt>
                <c:pt idx="5792">
                  <c:v>1993.23</c:v>
                </c:pt>
                <c:pt idx="5793">
                  <c:v>2084.1799999999998</c:v>
                </c:pt>
                <c:pt idx="5794">
                  <c:v>2123.4699999999998</c:v>
                </c:pt>
                <c:pt idx="5795">
                  <c:v>2236.79</c:v>
                </c:pt>
                <c:pt idx="5796">
                  <c:v>2326.91</c:v>
                </c:pt>
                <c:pt idx="5797">
                  <c:v>2423.9</c:v>
                </c:pt>
                <c:pt idx="5798">
                  <c:v>2532.61</c:v>
                </c:pt>
                <c:pt idx="5799">
                  <c:v>2650.97</c:v>
                </c:pt>
                <c:pt idx="5800">
                  <c:v>2779.91</c:v>
                </c:pt>
                <c:pt idx="5801">
                  <c:v>2930.43</c:v>
                </c:pt>
                <c:pt idx="5802">
                  <c:v>3126.17</c:v>
                </c:pt>
                <c:pt idx="5803">
                  <c:v>3298.02</c:v>
                </c:pt>
                <c:pt idx="5804">
                  <c:v>3483.19</c:v>
                </c:pt>
                <c:pt idx="5805">
                  <c:v>3667.52</c:v>
                </c:pt>
                <c:pt idx="5806">
                  <c:v>3900.75</c:v>
                </c:pt>
                <c:pt idx="5807">
                  <c:v>4133.1499999999996</c:v>
                </c:pt>
                <c:pt idx="5808">
                  <c:v>4388.17</c:v>
                </c:pt>
                <c:pt idx="5809">
                  <c:v>4658.79</c:v>
                </c:pt>
                <c:pt idx="5840">
                  <c:v>13621.9</c:v>
                </c:pt>
                <c:pt idx="5841">
                  <c:v>11962.7</c:v>
                </c:pt>
                <c:pt idx="5842">
                  <c:v>8233</c:v>
                </c:pt>
                <c:pt idx="5843">
                  <c:v>7978.54</c:v>
                </c:pt>
                <c:pt idx="5844">
                  <c:v>8290.8799999999992</c:v>
                </c:pt>
                <c:pt idx="5845">
                  <c:v>8330.49</c:v>
                </c:pt>
                <c:pt idx="5846">
                  <c:v>8744.23</c:v>
                </c:pt>
                <c:pt idx="5847">
                  <c:v>9563.35</c:v>
                </c:pt>
                <c:pt idx="5848">
                  <c:v>10109.9</c:v>
                </c:pt>
                <c:pt idx="5849">
                  <c:v>10671.5</c:v>
                </c:pt>
                <c:pt idx="5850">
                  <c:v>11519.8</c:v>
                </c:pt>
                <c:pt idx="5851">
                  <c:v>12608.2</c:v>
                </c:pt>
                <c:pt idx="5852">
                  <c:v>13581.1</c:v>
                </c:pt>
                <c:pt idx="5853">
                  <c:v>14699.8</c:v>
                </c:pt>
                <c:pt idx="5854">
                  <c:v>16150.7</c:v>
                </c:pt>
                <c:pt idx="5855">
                  <c:v>18056.900000000001</c:v>
                </c:pt>
                <c:pt idx="5856">
                  <c:v>20452.599999999999</c:v>
                </c:pt>
                <c:pt idx="5857">
                  <c:v>22677.599999999999</c:v>
                </c:pt>
                <c:pt idx="5858">
                  <c:v>21944.7</c:v>
                </c:pt>
                <c:pt idx="5859">
                  <c:v>18304.2</c:v>
                </c:pt>
                <c:pt idx="5860">
                  <c:v>18625</c:v>
                </c:pt>
                <c:pt idx="5861">
                  <c:v>19972.5</c:v>
                </c:pt>
                <c:pt idx="5862">
                  <c:v>21232.799999999999</c:v>
                </c:pt>
                <c:pt idx="5894">
                  <c:v>7734.35</c:v>
                </c:pt>
                <c:pt idx="5895">
                  <c:v>10496.9</c:v>
                </c:pt>
                <c:pt idx="5896">
                  <c:v>10699.5</c:v>
                </c:pt>
                <c:pt idx="5897">
                  <c:v>11136.5</c:v>
                </c:pt>
                <c:pt idx="5898">
                  <c:v>11729.4</c:v>
                </c:pt>
                <c:pt idx="5899">
                  <c:v>12253.9</c:v>
                </c:pt>
                <c:pt idx="5900">
                  <c:v>12725.6</c:v>
                </c:pt>
                <c:pt idx="5901">
                  <c:v>12347.2</c:v>
                </c:pt>
                <c:pt idx="5902">
                  <c:v>12703.4</c:v>
                </c:pt>
                <c:pt idx="5903">
                  <c:v>12474.8</c:v>
                </c:pt>
                <c:pt idx="5904">
                  <c:v>12335</c:v>
                </c:pt>
                <c:pt idx="5905">
                  <c:v>12355.9</c:v>
                </c:pt>
                <c:pt idx="5906">
                  <c:v>12198.8</c:v>
                </c:pt>
                <c:pt idx="5907">
                  <c:v>11998.1</c:v>
                </c:pt>
                <c:pt idx="5908">
                  <c:v>12348.4</c:v>
                </c:pt>
                <c:pt idx="5909">
                  <c:v>12258.1</c:v>
                </c:pt>
                <c:pt idx="5910">
                  <c:v>12170.8</c:v>
                </c:pt>
                <c:pt idx="5911">
                  <c:v>13122.4</c:v>
                </c:pt>
                <c:pt idx="5912">
                  <c:v>14158</c:v>
                </c:pt>
                <c:pt idx="5913">
                  <c:v>15392.8</c:v>
                </c:pt>
                <c:pt idx="5914">
                  <c:v>16263</c:v>
                </c:pt>
                <c:pt idx="5915">
                  <c:v>16431.2</c:v>
                </c:pt>
                <c:pt idx="5916">
                  <c:v>16632.900000000001</c:v>
                </c:pt>
                <c:pt idx="5917">
                  <c:v>16622.900000000001</c:v>
                </c:pt>
                <c:pt idx="5948">
                  <c:v>1306.81</c:v>
                </c:pt>
                <c:pt idx="5949">
                  <c:v>1332.51</c:v>
                </c:pt>
                <c:pt idx="5950">
                  <c:v>1401.24</c:v>
                </c:pt>
                <c:pt idx="5951">
                  <c:v>1419.61</c:v>
                </c:pt>
                <c:pt idx="5952">
                  <c:v>1468.06</c:v>
                </c:pt>
                <c:pt idx="5953">
                  <c:v>1472.87</c:v>
                </c:pt>
                <c:pt idx="5954">
                  <c:v>1527.56</c:v>
                </c:pt>
                <c:pt idx="5955">
                  <c:v>1570.13</c:v>
                </c:pt>
                <c:pt idx="5956">
                  <c:v>1580.04</c:v>
                </c:pt>
                <c:pt idx="5957">
                  <c:v>1570.87</c:v>
                </c:pt>
                <c:pt idx="5958">
                  <c:v>1636.83</c:v>
                </c:pt>
                <c:pt idx="5959">
                  <c:v>1692.13</c:v>
                </c:pt>
                <c:pt idx="5960">
                  <c:v>1688.52</c:v>
                </c:pt>
                <c:pt idx="5961">
                  <c:v>1755.38</c:v>
                </c:pt>
                <c:pt idx="5962">
                  <c:v>1783.15</c:v>
                </c:pt>
                <c:pt idx="5963">
                  <c:v>1818.23</c:v>
                </c:pt>
                <c:pt idx="5964">
                  <c:v>1882.31</c:v>
                </c:pt>
                <c:pt idx="5965">
                  <c:v>1955.91</c:v>
                </c:pt>
                <c:pt idx="5966">
                  <c:v>2050.84</c:v>
                </c:pt>
                <c:pt idx="5967">
                  <c:v>2100.88</c:v>
                </c:pt>
                <c:pt idx="5968">
                  <c:v>2228.5300000000002</c:v>
                </c:pt>
                <c:pt idx="5969">
                  <c:v>2268.5</c:v>
                </c:pt>
                <c:pt idx="5970">
                  <c:v>2390.2600000000002</c:v>
                </c:pt>
                <c:pt idx="5971">
                  <c:v>2503.3200000000002</c:v>
                </c:pt>
                <c:pt idx="6002">
                  <c:v>502.53199999999998</c:v>
                </c:pt>
                <c:pt idx="6003">
                  <c:v>438.72699999999998</c:v>
                </c:pt>
                <c:pt idx="6004">
                  <c:v>290.04500000000002</c:v>
                </c:pt>
                <c:pt idx="6005">
                  <c:v>196.56399999999999</c:v>
                </c:pt>
                <c:pt idx="6006">
                  <c:v>152.81299999999999</c:v>
                </c:pt>
                <c:pt idx="6007">
                  <c:v>142.01900000000001</c:v>
                </c:pt>
                <c:pt idx="6008">
                  <c:v>150.69300000000001</c:v>
                </c:pt>
                <c:pt idx="6009">
                  <c:v>288.83699999999999</c:v>
                </c:pt>
                <c:pt idx="6010">
                  <c:v>346.38799999999998</c:v>
                </c:pt>
                <c:pt idx="6011">
                  <c:v>397.19200000000001</c:v>
                </c:pt>
                <c:pt idx="6012">
                  <c:v>473.33699999999999</c:v>
                </c:pt>
                <c:pt idx="6013">
                  <c:v>557.34199999999998</c:v>
                </c:pt>
                <c:pt idx="6014">
                  <c:v>717.88</c:v>
                </c:pt>
                <c:pt idx="6015">
                  <c:v>473.92</c:v>
                </c:pt>
                <c:pt idx="6016">
                  <c:v>441.17200000000003</c:v>
                </c:pt>
                <c:pt idx="6017">
                  <c:v>470.42399999999998</c:v>
                </c:pt>
                <c:pt idx="6018">
                  <c:v>498.88200000000001</c:v>
                </c:pt>
                <c:pt idx="6019">
                  <c:v>554.61599999999999</c:v>
                </c:pt>
                <c:pt idx="6020">
                  <c:v>587.91600000000005</c:v>
                </c:pt>
                <c:pt idx="6021">
                  <c:v>642.79300000000001</c:v>
                </c:pt>
                <c:pt idx="6022">
                  <c:v>688.52800000000002</c:v>
                </c:pt>
                <c:pt idx="6023">
                  <c:v>728.98599999999999</c:v>
                </c:pt>
                <c:pt idx="6024">
                  <c:v>782.38699999999994</c:v>
                </c:pt>
                <c:pt idx="6025">
                  <c:v>849.83100000000002</c:v>
                </c:pt>
                <c:pt idx="6065">
                  <c:v>22625</c:v>
                </c:pt>
                <c:pt idx="6066">
                  <c:v>23084.799999999999</c:v>
                </c:pt>
                <c:pt idx="6067">
                  <c:v>21745.599999999999</c:v>
                </c:pt>
                <c:pt idx="6068">
                  <c:v>21134.5</c:v>
                </c:pt>
                <c:pt idx="6069">
                  <c:v>23519.8</c:v>
                </c:pt>
                <c:pt idx="6070">
                  <c:v>24178.400000000001</c:v>
                </c:pt>
                <c:pt idx="6071">
                  <c:v>26156.7</c:v>
                </c:pt>
                <c:pt idx="6072">
                  <c:v>27251.7</c:v>
                </c:pt>
                <c:pt idx="6073">
                  <c:v>28409</c:v>
                </c:pt>
                <c:pt idx="6074">
                  <c:v>29013.4</c:v>
                </c:pt>
                <c:pt idx="6075">
                  <c:v>29188</c:v>
                </c:pt>
                <c:pt idx="6076">
                  <c:v>30261.1</c:v>
                </c:pt>
                <c:pt idx="6077">
                  <c:v>11358.3</c:v>
                </c:pt>
                <c:pt idx="6078">
                  <c:v>23032.1</c:v>
                </c:pt>
                <c:pt idx="6079">
                  <c:v>20715.900000000001</c:v>
                </c:pt>
                <c:pt idx="6164">
                  <c:v>15674.6</c:v>
                </c:pt>
                <c:pt idx="6165">
                  <c:v>14759.9</c:v>
                </c:pt>
                <c:pt idx="6166">
                  <c:v>11634.7</c:v>
                </c:pt>
                <c:pt idx="6167">
                  <c:v>9793.07</c:v>
                </c:pt>
                <c:pt idx="6168">
                  <c:v>8898.2099999999991</c:v>
                </c:pt>
                <c:pt idx="6169">
                  <c:v>9261.99</c:v>
                </c:pt>
                <c:pt idx="6170">
                  <c:v>9816.36</c:v>
                </c:pt>
                <c:pt idx="6171">
                  <c:v>10627.7</c:v>
                </c:pt>
                <c:pt idx="6172">
                  <c:v>11521.6</c:v>
                </c:pt>
                <c:pt idx="6173">
                  <c:v>11479.1</c:v>
                </c:pt>
                <c:pt idx="6174">
                  <c:v>11935.9</c:v>
                </c:pt>
                <c:pt idx="6175">
                  <c:v>12845.3</c:v>
                </c:pt>
                <c:pt idx="6176">
                  <c:v>13837.6</c:v>
                </c:pt>
                <c:pt idx="6177">
                  <c:v>15379.9</c:v>
                </c:pt>
                <c:pt idx="6178">
                  <c:v>16696.900000000001</c:v>
                </c:pt>
                <c:pt idx="6179">
                  <c:v>18295.2</c:v>
                </c:pt>
                <c:pt idx="6180">
                  <c:v>20047.900000000001</c:v>
                </c:pt>
                <c:pt idx="6181">
                  <c:v>22283.7</c:v>
                </c:pt>
                <c:pt idx="6182">
                  <c:v>23173.200000000001</c:v>
                </c:pt>
                <c:pt idx="6183">
                  <c:v>19977.599999999999</c:v>
                </c:pt>
                <c:pt idx="6184">
                  <c:v>20672.3</c:v>
                </c:pt>
                <c:pt idx="6185">
                  <c:v>22413.200000000001</c:v>
                </c:pt>
                <c:pt idx="6186">
                  <c:v>23556.3</c:v>
                </c:pt>
                <c:pt idx="6218">
                  <c:v>56200.9</c:v>
                </c:pt>
                <c:pt idx="6219">
                  <c:v>60246.5</c:v>
                </c:pt>
                <c:pt idx="6220">
                  <c:v>60533.3</c:v>
                </c:pt>
                <c:pt idx="6221">
                  <c:v>62235</c:v>
                </c:pt>
                <c:pt idx="6222">
                  <c:v>63739</c:v>
                </c:pt>
                <c:pt idx="6223">
                  <c:v>63750</c:v>
                </c:pt>
                <c:pt idx="6224">
                  <c:v>63841</c:v>
                </c:pt>
                <c:pt idx="6225">
                  <c:v>66789.3</c:v>
                </c:pt>
                <c:pt idx="6226">
                  <c:v>70245.600000000006</c:v>
                </c:pt>
                <c:pt idx="6227">
                  <c:v>75138.8</c:v>
                </c:pt>
                <c:pt idx="6228">
                  <c:v>80394</c:v>
                </c:pt>
                <c:pt idx="6229">
                  <c:v>81442.899999999994</c:v>
                </c:pt>
                <c:pt idx="6230">
                  <c:v>83890.5</c:v>
                </c:pt>
                <c:pt idx="6231">
                  <c:v>84257.600000000006</c:v>
                </c:pt>
                <c:pt idx="6232">
                  <c:v>86699</c:v>
                </c:pt>
                <c:pt idx="6233">
                  <c:v>89867.8</c:v>
                </c:pt>
                <c:pt idx="6234">
                  <c:v>92811.4</c:v>
                </c:pt>
                <c:pt idx="6235">
                  <c:v>97409.8</c:v>
                </c:pt>
                <c:pt idx="6236">
                  <c:v>94981.2</c:v>
                </c:pt>
                <c:pt idx="6237">
                  <c:v>88058</c:v>
                </c:pt>
                <c:pt idx="6238">
                  <c:v>89146.8</c:v>
                </c:pt>
                <c:pt idx="6239">
                  <c:v>88848.1</c:v>
                </c:pt>
                <c:pt idx="6240">
                  <c:v>86587.4</c:v>
                </c:pt>
                <c:pt idx="6241">
                  <c:v>86442.2</c:v>
                </c:pt>
                <c:pt idx="6272">
                  <c:v>36983.9</c:v>
                </c:pt>
                <c:pt idx="6273">
                  <c:v>37340.300000000003</c:v>
                </c:pt>
                <c:pt idx="6274">
                  <c:v>41375.5</c:v>
                </c:pt>
                <c:pt idx="6275">
                  <c:v>42708.3</c:v>
                </c:pt>
                <c:pt idx="6276">
                  <c:v>43778.2</c:v>
                </c:pt>
                <c:pt idx="6277">
                  <c:v>44465.2</c:v>
                </c:pt>
                <c:pt idx="6278">
                  <c:v>43547.3</c:v>
                </c:pt>
                <c:pt idx="6279">
                  <c:v>42700.1</c:v>
                </c:pt>
                <c:pt idx="6280">
                  <c:v>40076.5</c:v>
                </c:pt>
                <c:pt idx="6281">
                  <c:v>38504.400000000001</c:v>
                </c:pt>
                <c:pt idx="6282">
                  <c:v>40090.5</c:v>
                </c:pt>
                <c:pt idx="6283">
                  <c:v>40671.800000000003</c:v>
                </c:pt>
                <c:pt idx="6284">
                  <c:v>43687.7</c:v>
                </c:pt>
                <c:pt idx="6285">
                  <c:v>48470.1</c:v>
                </c:pt>
                <c:pt idx="6286">
                  <c:v>60449.599999999999</c:v>
                </c:pt>
                <c:pt idx="6287">
                  <c:v>64276.6</c:v>
                </c:pt>
                <c:pt idx="6288">
                  <c:v>71759.600000000006</c:v>
                </c:pt>
                <c:pt idx="6289">
                  <c:v>79813.100000000006</c:v>
                </c:pt>
                <c:pt idx="6290">
                  <c:v>80190.899999999994</c:v>
                </c:pt>
                <c:pt idx="6291">
                  <c:v>79361.100000000006</c:v>
                </c:pt>
                <c:pt idx="6292">
                  <c:v>98722.4</c:v>
                </c:pt>
                <c:pt idx="6293">
                  <c:v>117188</c:v>
                </c:pt>
                <c:pt idx="6294">
                  <c:v>125485</c:v>
                </c:pt>
                <c:pt idx="6295">
                  <c:v>138025</c:v>
                </c:pt>
                <c:pt idx="6326">
                  <c:v>10130.5</c:v>
                </c:pt>
                <c:pt idx="6327">
                  <c:v>9528.57</c:v>
                </c:pt>
                <c:pt idx="6328">
                  <c:v>8955.43</c:v>
                </c:pt>
                <c:pt idx="6329">
                  <c:v>8345.4599999999991</c:v>
                </c:pt>
                <c:pt idx="6330">
                  <c:v>8241</c:v>
                </c:pt>
                <c:pt idx="6331">
                  <c:v>8156.77</c:v>
                </c:pt>
                <c:pt idx="6332">
                  <c:v>8219.17</c:v>
                </c:pt>
                <c:pt idx="6333">
                  <c:v>8268.5499999999993</c:v>
                </c:pt>
                <c:pt idx="6334">
                  <c:v>8456.93</c:v>
                </c:pt>
                <c:pt idx="6335">
                  <c:v>8731.2099999999991</c:v>
                </c:pt>
                <c:pt idx="6336">
                  <c:v>9049.92</c:v>
                </c:pt>
                <c:pt idx="6337">
                  <c:v>8586.1200000000008</c:v>
                </c:pt>
                <c:pt idx="6338">
                  <c:v>8620.4</c:v>
                </c:pt>
                <c:pt idx="6339">
                  <c:v>8835.82</c:v>
                </c:pt>
                <c:pt idx="6340">
                  <c:v>9223.1299999999992</c:v>
                </c:pt>
                <c:pt idx="6341">
                  <c:v>9604.66</c:v>
                </c:pt>
                <c:pt idx="6342">
                  <c:v>10069.700000000001</c:v>
                </c:pt>
                <c:pt idx="6343">
                  <c:v>10674.5</c:v>
                </c:pt>
                <c:pt idx="6344">
                  <c:v>11191.5</c:v>
                </c:pt>
                <c:pt idx="6345">
                  <c:v>11079</c:v>
                </c:pt>
                <c:pt idx="6346">
                  <c:v>11391.3</c:v>
                </c:pt>
                <c:pt idx="6347">
                  <c:v>11701</c:v>
                </c:pt>
                <c:pt idx="6348">
                  <c:v>11644.8</c:v>
                </c:pt>
                <c:pt idx="6349">
                  <c:v>11996.8</c:v>
                </c:pt>
                <c:pt idx="6380">
                  <c:v>1671.8</c:v>
                </c:pt>
                <c:pt idx="6381">
                  <c:v>1519.92</c:v>
                </c:pt>
                <c:pt idx="6382">
                  <c:v>1492.09</c:v>
                </c:pt>
                <c:pt idx="6383">
                  <c:v>1477.6</c:v>
                </c:pt>
                <c:pt idx="6384">
                  <c:v>1431.71</c:v>
                </c:pt>
                <c:pt idx="6385">
                  <c:v>1411.54</c:v>
                </c:pt>
                <c:pt idx="6386">
                  <c:v>1397.2</c:v>
                </c:pt>
                <c:pt idx="6387">
                  <c:v>1403.65</c:v>
                </c:pt>
                <c:pt idx="6388">
                  <c:v>1413.38</c:v>
                </c:pt>
                <c:pt idx="6389">
                  <c:v>1433.43</c:v>
                </c:pt>
                <c:pt idx="6390">
                  <c:v>1455.69</c:v>
                </c:pt>
                <c:pt idx="6391">
                  <c:v>1496.62</c:v>
                </c:pt>
                <c:pt idx="6392">
                  <c:v>1267.8800000000001</c:v>
                </c:pt>
                <c:pt idx="6393">
                  <c:v>1350.84</c:v>
                </c:pt>
                <c:pt idx="6394">
                  <c:v>1380.38</c:v>
                </c:pt>
                <c:pt idx="6395">
                  <c:v>1402.31</c:v>
                </c:pt>
                <c:pt idx="6396">
                  <c:v>1430.83</c:v>
                </c:pt>
                <c:pt idx="6397">
                  <c:v>1477.37</c:v>
                </c:pt>
                <c:pt idx="6398">
                  <c:v>1538.54</c:v>
                </c:pt>
                <c:pt idx="6399">
                  <c:v>1435.79</c:v>
                </c:pt>
                <c:pt idx="6400">
                  <c:v>1390.85</c:v>
                </c:pt>
                <c:pt idx="6401">
                  <c:v>1366.28</c:v>
                </c:pt>
                <c:pt idx="6402">
                  <c:v>1359.94</c:v>
                </c:pt>
                <c:pt idx="6403">
                  <c:v>1350.24</c:v>
                </c:pt>
                <c:pt idx="6434">
                  <c:v>636.24900000000002</c:v>
                </c:pt>
                <c:pt idx="6435">
                  <c:v>676.72400000000005</c:v>
                </c:pt>
                <c:pt idx="6436">
                  <c:v>620.55100000000004</c:v>
                </c:pt>
                <c:pt idx="6437">
                  <c:v>677.83199999999999</c:v>
                </c:pt>
                <c:pt idx="6438">
                  <c:v>605.26499999999999</c:v>
                </c:pt>
                <c:pt idx="6439">
                  <c:v>698.55399999999997</c:v>
                </c:pt>
                <c:pt idx="6440">
                  <c:v>735.69200000000001</c:v>
                </c:pt>
                <c:pt idx="6441">
                  <c:v>745.17499999999995</c:v>
                </c:pt>
                <c:pt idx="6442">
                  <c:v>752.79</c:v>
                </c:pt>
                <c:pt idx="6443">
                  <c:v>753.67899999999997</c:v>
                </c:pt>
                <c:pt idx="6444">
                  <c:v>744.67700000000002</c:v>
                </c:pt>
                <c:pt idx="6445">
                  <c:v>689.26400000000001</c:v>
                </c:pt>
                <c:pt idx="6446">
                  <c:v>683.13699999999994</c:v>
                </c:pt>
                <c:pt idx="6447">
                  <c:v>702.33900000000006</c:v>
                </c:pt>
                <c:pt idx="6448">
                  <c:v>717.05899999999997</c:v>
                </c:pt>
                <c:pt idx="6449">
                  <c:v>717.13</c:v>
                </c:pt>
                <c:pt idx="6450">
                  <c:v>710.86300000000006</c:v>
                </c:pt>
                <c:pt idx="6451">
                  <c:v>755.279</c:v>
                </c:pt>
                <c:pt idx="6452">
                  <c:v>793.69600000000003</c:v>
                </c:pt>
                <c:pt idx="6453">
                  <c:v>839.57299999999998</c:v>
                </c:pt>
                <c:pt idx="6454">
                  <c:v>737.29600000000005</c:v>
                </c:pt>
                <c:pt idx="6455">
                  <c:v>747.25900000000001</c:v>
                </c:pt>
                <c:pt idx="6456">
                  <c:v>739.86300000000006</c:v>
                </c:pt>
                <c:pt idx="6457">
                  <c:v>754.98199999999997</c:v>
                </c:pt>
                <c:pt idx="6488">
                  <c:v>10154.9</c:v>
                </c:pt>
                <c:pt idx="6489">
                  <c:v>10827.6</c:v>
                </c:pt>
                <c:pt idx="6490">
                  <c:v>11485.7</c:v>
                </c:pt>
                <c:pt idx="6491">
                  <c:v>12304.2</c:v>
                </c:pt>
                <c:pt idx="6492">
                  <c:v>13101.8</c:v>
                </c:pt>
                <c:pt idx="6493">
                  <c:v>14029.3</c:v>
                </c:pt>
                <c:pt idx="6494">
                  <c:v>15044.7</c:v>
                </c:pt>
                <c:pt idx="6495">
                  <c:v>15742</c:v>
                </c:pt>
                <c:pt idx="6496">
                  <c:v>14225.2</c:v>
                </c:pt>
                <c:pt idx="6497">
                  <c:v>14741.6</c:v>
                </c:pt>
                <c:pt idx="6498">
                  <c:v>15688</c:v>
                </c:pt>
                <c:pt idx="6499">
                  <c:v>15436.4</c:v>
                </c:pt>
                <c:pt idx="6500">
                  <c:v>15943.3</c:v>
                </c:pt>
                <c:pt idx="6501">
                  <c:v>16543.099999999999</c:v>
                </c:pt>
                <c:pt idx="6502">
                  <c:v>17334.8</c:v>
                </c:pt>
                <c:pt idx="6503">
                  <c:v>17921.2</c:v>
                </c:pt>
                <c:pt idx="6504">
                  <c:v>18574.5</c:v>
                </c:pt>
                <c:pt idx="6505">
                  <c:v>19386</c:v>
                </c:pt>
                <c:pt idx="6506">
                  <c:v>19959.099999999999</c:v>
                </c:pt>
                <c:pt idx="6507">
                  <c:v>19311.8</c:v>
                </c:pt>
                <c:pt idx="6508">
                  <c:v>20389.5</c:v>
                </c:pt>
                <c:pt idx="6509">
                  <c:v>21074.9</c:v>
                </c:pt>
                <c:pt idx="6510">
                  <c:v>21897.3</c:v>
                </c:pt>
                <c:pt idx="6511">
                  <c:v>22555.8</c:v>
                </c:pt>
                <c:pt idx="6553">
                  <c:v>6576.6</c:v>
                </c:pt>
                <c:pt idx="6554">
                  <c:v>6856.27</c:v>
                </c:pt>
                <c:pt idx="6555">
                  <c:v>7694.65</c:v>
                </c:pt>
                <c:pt idx="6556">
                  <c:v>8509.7099999999991</c:v>
                </c:pt>
                <c:pt idx="6557">
                  <c:v>7639.06</c:v>
                </c:pt>
                <c:pt idx="6558">
                  <c:v>8976.86</c:v>
                </c:pt>
                <c:pt idx="6559">
                  <c:v>9750.18</c:v>
                </c:pt>
                <c:pt idx="6560">
                  <c:v>10744.2</c:v>
                </c:pt>
                <c:pt idx="6561">
                  <c:v>10165.299999999999</c:v>
                </c:pt>
                <c:pt idx="6562">
                  <c:v>10681.2</c:v>
                </c:pt>
                <c:pt idx="6563">
                  <c:v>11158.1</c:v>
                </c:pt>
                <c:pt idx="6564">
                  <c:v>11090.3</c:v>
                </c:pt>
                <c:pt idx="6565">
                  <c:v>11282.8</c:v>
                </c:pt>
                <c:pt idx="6596">
                  <c:v>1100.23</c:v>
                </c:pt>
                <c:pt idx="6597">
                  <c:v>1095.1300000000001</c:v>
                </c:pt>
                <c:pt idx="6598">
                  <c:v>1158.99</c:v>
                </c:pt>
                <c:pt idx="6599">
                  <c:v>1105.94</c:v>
                </c:pt>
                <c:pt idx="6600">
                  <c:v>1087.47</c:v>
                </c:pt>
                <c:pt idx="6601">
                  <c:v>1125.52</c:v>
                </c:pt>
                <c:pt idx="6602">
                  <c:v>1132.3499999999999</c:v>
                </c:pt>
                <c:pt idx="6603">
                  <c:v>1178.24</c:v>
                </c:pt>
                <c:pt idx="6604">
                  <c:v>1217.1500000000001</c:v>
                </c:pt>
                <c:pt idx="6605">
                  <c:v>1264.6300000000001</c:v>
                </c:pt>
                <c:pt idx="6606">
                  <c:v>1269.06</c:v>
                </c:pt>
                <c:pt idx="6607">
                  <c:v>1381.92</c:v>
                </c:pt>
                <c:pt idx="6608">
                  <c:v>1397.01</c:v>
                </c:pt>
                <c:pt idx="6609">
                  <c:v>1455.87</c:v>
                </c:pt>
                <c:pt idx="6610">
                  <c:v>1442.28</c:v>
                </c:pt>
                <c:pt idx="6611">
                  <c:v>1482.78</c:v>
                </c:pt>
                <c:pt idx="6612">
                  <c:v>1559.78</c:v>
                </c:pt>
                <c:pt idx="6613">
                  <c:v>1575.68</c:v>
                </c:pt>
                <c:pt idx="6614">
                  <c:v>1602.17</c:v>
                </c:pt>
                <c:pt idx="6615">
                  <c:v>1621.62</c:v>
                </c:pt>
                <c:pt idx="6616">
                  <c:v>1663.64</c:v>
                </c:pt>
                <c:pt idx="6617">
                  <c:v>1657.99</c:v>
                </c:pt>
                <c:pt idx="6618">
                  <c:v>1602.66</c:v>
                </c:pt>
                <c:pt idx="6619">
                  <c:v>1589.17</c:v>
                </c:pt>
                <c:pt idx="6650">
                  <c:v>16773.599999999999</c:v>
                </c:pt>
                <c:pt idx="6651">
                  <c:v>17645.8</c:v>
                </c:pt>
                <c:pt idx="6652">
                  <c:v>18292.900000000001</c:v>
                </c:pt>
                <c:pt idx="6653">
                  <c:v>18932.099999999999</c:v>
                </c:pt>
                <c:pt idx="6654">
                  <c:v>19826</c:v>
                </c:pt>
                <c:pt idx="6655">
                  <c:v>20941.599999999999</c:v>
                </c:pt>
                <c:pt idx="6656">
                  <c:v>21601.200000000001</c:v>
                </c:pt>
                <c:pt idx="6657">
                  <c:v>22582.3</c:v>
                </c:pt>
                <c:pt idx="6658">
                  <c:v>23596.400000000001</c:v>
                </c:pt>
                <c:pt idx="6659">
                  <c:v>24590</c:v>
                </c:pt>
                <c:pt idx="6660">
                  <c:v>26116.9</c:v>
                </c:pt>
                <c:pt idx="6661">
                  <c:v>24949</c:v>
                </c:pt>
                <c:pt idx="6662">
                  <c:v>25460</c:v>
                </c:pt>
                <c:pt idx="6663">
                  <c:v>25326.5</c:v>
                </c:pt>
                <c:pt idx="6664">
                  <c:v>25030.3</c:v>
                </c:pt>
                <c:pt idx="6665">
                  <c:v>25783</c:v>
                </c:pt>
                <c:pt idx="6666">
                  <c:v>26260.5</c:v>
                </c:pt>
                <c:pt idx="6667">
                  <c:v>27288.9</c:v>
                </c:pt>
                <c:pt idx="6668">
                  <c:v>28295</c:v>
                </c:pt>
                <c:pt idx="6669">
                  <c:v>27337.599999999999</c:v>
                </c:pt>
                <c:pt idx="6670">
                  <c:v>27941.3</c:v>
                </c:pt>
                <c:pt idx="6671">
                  <c:v>28324</c:v>
                </c:pt>
                <c:pt idx="6672">
                  <c:v>28389.9</c:v>
                </c:pt>
                <c:pt idx="6704">
                  <c:v>2921.65</c:v>
                </c:pt>
                <c:pt idx="6705">
                  <c:v>2852.98</c:v>
                </c:pt>
                <c:pt idx="6706">
                  <c:v>3000.94</c:v>
                </c:pt>
                <c:pt idx="6707">
                  <c:v>3138.6</c:v>
                </c:pt>
                <c:pt idx="6708">
                  <c:v>3288.58</c:v>
                </c:pt>
                <c:pt idx="6709">
                  <c:v>3527.78</c:v>
                </c:pt>
                <c:pt idx="6710">
                  <c:v>3141.1</c:v>
                </c:pt>
                <c:pt idx="6711">
                  <c:v>2921.59</c:v>
                </c:pt>
                <c:pt idx="6712">
                  <c:v>2826.19</c:v>
                </c:pt>
                <c:pt idx="6713">
                  <c:v>2750.28</c:v>
                </c:pt>
                <c:pt idx="6714">
                  <c:v>2907.55</c:v>
                </c:pt>
                <c:pt idx="6715">
                  <c:v>3062.14</c:v>
                </c:pt>
                <c:pt idx="6716">
                  <c:v>3143.63</c:v>
                </c:pt>
                <c:pt idx="6717">
                  <c:v>3151.75</c:v>
                </c:pt>
                <c:pt idx="6718">
                  <c:v>3152.49</c:v>
                </c:pt>
                <c:pt idx="6719">
                  <c:v>3236.14</c:v>
                </c:pt>
                <c:pt idx="6720">
                  <c:v>3295.42</c:v>
                </c:pt>
                <c:pt idx="6721">
                  <c:v>3391.61</c:v>
                </c:pt>
                <c:pt idx="6722">
                  <c:v>3320.09</c:v>
                </c:pt>
                <c:pt idx="6723">
                  <c:v>3264.29</c:v>
                </c:pt>
                <c:pt idx="6724">
                  <c:v>3441.37</c:v>
                </c:pt>
                <c:pt idx="6725">
                  <c:v>3464.47</c:v>
                </c:pt>
                <c:pt idx="6726">
                  <c:v>3573.78</c:v>
                </c:pt>
                <c:pt idx="6727">
                  <c:v>3592.21</c:v>
                </c:pt>
                <c:pt idx="6767">
                  <c:v>2218.38</c:v>
                </c:pt>
                <c:pt idx="6768">
                  <c:v>2195.98</c:v>
                </c:pt>
                <c:pt idx="6769">
                  <c:v>2174.88</c:v>
                </c:pt>
                <c:pt idx="6770">
                  <c:v>2237.81</c:v>
                </c:pt>
                <c:pt idx="6771">
                  <c:v>2107.64</c:v>
                </c:pt>
                <c:pt idx="6772">
                  <c:v>2248.2199999999998</c:v>
                </c:pt>
                <c:pt idx="6773">
                  <c:v>2310.33</c:v>
                </c:pt>
                <c:pt idx="6774">
                  <c:v>2152.4899999999998</c:v>
                </c:pt>
                <c:pt idx="6775">
                  <c:v>2183.98</c:v>
                </c:pt>
                <c:pt idx="6776">
                  <c:v>2283.11</c:v>
                </c:pt>
                <c:pt idx="6777">
                  <c:v>2205.83</c:v>
                </c:pt>
                <c:pt idx="6778">
                  <c:v>2182.98</c:v>
                </c:pt>
                <c:pt idx="6779">
                  <c:v>2131.79</c:v>
                </c:pt>
                <c:pt idx="6780">
                  <c:v>2192.0300000000002</c:v>
                </c:pt>
                <c:pt idx="6781">
                  <c:v>2249.92</c:v>
                </c:pt>
                <c:pt idx="6782">
                  <c:v>2381.0100000000002</c:v>
                </c:pt>
                <c:pt idx="6783">
                  <c:v>2750.26</c:v>
                </c:pt>
                <c:pt idx="6784">
                  <c:v>2717.18</c:v>
                </c:pt>
                <c:pt idx="6785">
                  <c:v>2736.43</c:v>
                </c:pt>
                <c:pt idx="6786">
                  <c:v>2631.41</c:v>
                </c:pt>
                <c:pt idx="6787">
                  <c:v>2673.58</c:v>
                </c:pt>
                <c:pt idx="6788">
                  <c:v>2710.43</c:v>
                </c:pt>
                <c:pt idx="6789">
                  <c:v>2828.82</c:v>
                </c:pt>
                <c:pt idx="6790">
                  <c:v>2945.62</c:v>
                </c:pt>
                <c:pt idx="6821">
                  <c:v>7572.85</c:v>
                </c:pt>
                <c:pt idx="6822">
                  <c:v>7823.82</c:v>
                </c:pt>
                <c:pt idx="6823">
                  <c:v>8224.44</c:v>
                </c:pt>
                <c:pt idx="6824">
                  <c:v>8540.5499999999993</c:v>
                </c:pt>
                <c:pt idx="6825">
                  <c:v>8770.15</c:v>
                </c:pt>
                <c:pt idx="6826">
                  <c:v>9067.8799999999992</c:v>
                </c:pt>
                <c:pt idx="6827">
                  <c:v>9477.15</c:v>
                </c:pt>
                <c:pt idx="6828">
                  <c:v>9891.5300000000007</c:v>
                </c:pt>
                <c:pt idx="6829">
                  <c:v>10382.299999999999</c:v>
                </c:pt>
                <c:pt idx="6830">
                  <c:v>10518.8</c:v>
                </c:pt>
                <c:pt idx="6831">
                  <c:v>11356.1</c:v>
                </c:pt>
                <c:pt idx="6832">
                  <c:v>11522.1</c:v>
                </c:pt>
                <c:pt idx="6833">
                  <c:v>11665.3</c:v>
                </c:pt>
                <c:pt idx="6834">
                  <c:v>11967.1</c:v>
                </c:pt>
                <c:pt idx="6835">
                  <c:v>12546.2</c:v>
                </c:pt>
                <c:pt idx="6836">
                  <c:v>12601.2</c:v>
                </c:pt>
                <c:pt idx="6837">
                  <c:v>12999.9</c:v>
                </c:pt>
                <c:pt idx="6838">
                  <c:v>13681.3</c:v>
                </c:pt>
                <c:pt idx="6839">
                  <c:v>14342.6</c:v>
                </c:pt>
                <c:pt idx="6840">
                  <c:v>14698.8</c:v>
                </c:pt>
                <c:pt idx="6841">
                  <c:v>15232.6</c:v>
                </c:pt>
                <c:pt idx="6842">
                  <c:v>15756</c:v>
                </c:pt>
                <c:pt idx="6843">
                  <c:v>16200.1</c:v>
                </c:pt>
                <c:pt idx="6844">
                  <c:v>16652.3</c:v>
                </c:pt>
                <c:pt idx="6884">
                  <c:v>12479.3</c:v>
                </c:pt>
                <c:pt idx="6885">
                  <c:v>12737.9</c:v>
                </c:pt>
                <c:pt idx="6886">
                  <c:v>12925.5</c:v>
                </c:pt>
                <c:pt idx="6887">
                  <c:v>13172.2</c:v>
                </c:pt>
                <c:pt idx="6888">
                  <c:v>13516.5</c:v>
                </c:pt>
                <c:pt idx="6889">
                  <c:v>12490.9</c:v>
                </c:pt>
                <c:pt idx="6890">
                  <c:v>12978.7</c:v>
                </c:pt>
                <c:pt idx="6891">
                  <c:v>13634.5</c:v>
                </c:pt>
                <c:pt idx="6892">
                  <c:v>14033</c:v>
                </c:pt>
                <c:pt idx="6893">
                  <c:v>14176.7</c:v>
                </c:pt>
                <c:pt idx="6894">
                  <c:v>14703.8</c:v>
                </c:pt>
                <c:pt idx="6895">
                  <c:v>14411.3</c:v>
                </c:pt>
                <c:pt idx="6896">
                  <c:v>14243.2</c:v>
                </c:pt>
                <c:pt idx="6897">
                  <c:v>14267.7</c:v>
                </c:pt>
                <c:pt idx="6898">
                  <c:v>14700.3</c:v>
                </c:pt>
                <c:pt idx="6899">
                  <c:v>14961.4</c:v>
                </c:pt>
                <c:pt idx="6900">
                  <c:v>15515.7</c:v>
                </c:pt>
                <c:pt idx="6901">
                  <c:v>15804.9</c:v>
                </c:pt>
                <c:pt idx="6902">
                  <c:v>15825.8</c:v>
                </c:pt>
                <c:pt idx="6903">
                  <c:v>14893.4</c:v>
                </c:pt>
                <c:pt idx="6904">
                  <c:v>15460.2</c:v>
                </c:pt>
                <c:pt idx="6905">
                  <c:v>15886.7</c:v>
                </c:pt>
                <c:pt idx="6906">
                  <c:v>16316.3</c:v>
                </c:pt>
                <c:pt idx="6907">
                  <c:v>16290.8</c:v>
                </c:pt>
                <c:pt idx="6938">
                  <c:v>2763.05</c:v>
                </c:pt>
                <c:pt idx="6939">
                  <c:v>2894.1</c:v>
                </c:pt>
                <c:pt idx="6940">
                  <c:v>2932.57</c:v>
                </c:pt>
                <c:pt idx="6941">
                  <c:v>3094.25</c:v>
                </c:pt>
                <c:pt idx="6942">
                  <c:v>3016.19</c:v>
                </c:pt>
                <c:pt idx="6943">
                  <c:v>3184.85</c:v>
                </c:pt>
                <c:pt idx="6944">
                  <c:v>3063.36</c:v>
                </c:pt>
                <c:pt idx="6945">
                  <c:v>2873.2</c:v>
                </c:pt>
                <c:pt idx="6946">
                  <c:v>2965.5</c:v>
                </c:pt>
                <c:pt idx="6947">
                  <c:v>3018.47</c:v>
                </c:pt>
                <c:pt idx="6948">
                  <c:v>3167.32</c:v>
                </c:pt>
                <c:pt idx="6949">
                  <c:v>3230.47</c:v>
                </c:pt>
                <c:pt idx="6950">
                  <c:v>3255.53</c:v>
                </c:pt>
                <c:pt idx="6951">
                  <c:v>3320.16</c:v>
                </c:pt>
                <c:pt idx="6952">
                  <c:v>3220.14</c:v>
                </c:pt>
                <c:pt idx="6953">
                  <c:v>3301.39</c:v>
                </c:pt>
                <c:pt idx="6954">
                  <c:v>3311.97</c:v>
                </c:pt>
                <c:pt idx="6955">
                  <c:v>3261.93</c:v>
                </c:pt>
                <c:pt idx="6956">
                  <c:v>3196.65</c:v>
                </c:pt>
                <c:pt idx="6957">
                  <c:v>3243.39</c:v>
                </c:pt>
                <c:pt idx="6958">
                  <c:v>3337.15</c:v>
                </c:pt>
                <c:pt idx="6959">
                  <c:v>3412</c:v>
                </c:pt>
                <c:pt idx="6960">
                  <c:v>3427.76</c:v>
                </c:pt>
                <c:pt idx="6961">
                  <c:v>3444.79</c:v>
                </c:pt>
                <c:pt idx="6992">
                  <c:v>6416.46</c:v>
                </c:pt>
                <c:pt idx="6993">
                  <c:v>5375.28</c:v>
                </c:pt>
                <c:pt idx="6994">
                  <c:v>3807.99</c:v>
                </c:pt>
                <c:pt idx="6995">
                  <c:v>3766.36</c:v>
                </c:pt>
                <c:pt idx="6996">
                  <c:v>2610.3000000000002</c:v>
                </c:pt>
                <c:pt idx="6997">
                  <c:v>2587</c:v>
                </c:pt>
                <c:pt idx="6998">
                  <c:v>2457.39</c:v>
                </c:pt>
                <c:pt idx="6999">
                  <c:v>2505.96</c:v>
                </c:pt>
                <c:pt idx="7000">
                  <c:v>2344.02</c:v>
                </c:pt>
                <c:pt idx="7001">
                  <c:v>2267.88</c:v>
                </c:pt>
                <c:pt idx="7002">
                  <c:v>2320.2199999999998</c:v>
                </c:pt>
                <c:pt idx="7003">
                  <c:v>2467.2600000000002</c:v>
                </c:pt>
                <c:pt idx="7004">
                  <c:v>2665.88</c:v>
                </c:pt>
                <c:pt idx="7005">
                  <c:v>2849.84</c:v>
                </c:pt>
                <c:pt idx="7006">
                  <c:v>3068.6</c:v>
                </c:pt>
                <c:pt idx="7007">
                  <c:v>3306.82</c:v>
                </c:pt>
                <c:pt idx="7008">
                  <c:v>3474.68</c:v>
                </c:pt>
                <c:pt idx="7009">
                  <c:v>3589.59</c:v>
                </c:pt>
                <c:pt idx="7010">
                  <c:v>3875.69</c:v>
                </c:pt>
                <c:pt idx="7011">
                  <c:v>3648.15</c:v>
                </c:pt>
                <c:pt idx="7012">
                  <c:v>3910.86</c:v>
                </c:pt>
                <c:pt idx="7013">
                  <c:v>4179.21</c:v>
                </c:pt>
                <c:pt idx="7014">
                  <c:v>4150.5</c:v>
                </c:pt>
                <c:pt idx="7015">
                  <c:v>4520.5600000000004</c:v>
                </c:pt>
                <c:pt idx="7100">
                  <c:v>4303.1899999999996</c:v>
                </c:pt>
                <c:pt idx="7101">
                  <c:v>3869.25</c:v>
                </c:pt>
                <c:pt idx="7102">
                  <c:v>3471.05</c:v>
                </c:pt>
                <c:pt idx="7103">
                  <c:v>3331.8</c:v>
                </c:pt>
                <c:pt idx="7104">
                  <c:v>3377.11</c:v>
                </c:pt>
                <c:pt idx="7105">
                  <c:v>3565.02</c:v>
                </c:pt>
                <c:pt idx="7106">
                  <c:v>3615.54</c:v>
                </c:pt>
                <c:pt idx="7107">
                  <c:v>3725.67</c:v>
                </c:pt>
                <c:pt idx="7108">
                  <c:v>3817.59</c:v>
                </c:pt>
                <c:pt idx="7109">
                  <c:v>3900.73</c:v>
                </c:pt>
                <c:pt idx="7110">
                  <c:v>3910.42</c:v>
                </c:pt>
                <c:pt idx="7111">
                  <c:v>3988.95</c:v>
                </c:pt>
                <c:pt idx="7112">
                  <c:v>4137.46</c:v>
                </c:pt>
                <c:pt idx="7113">
                  <c:v>4381.78</c:v>
                </c:pt>
                <c:pt idx="7114">
                  <c:v>4793.67</c:v>
                </c:pt>
                <c:pt idx="7115">
                  <c:v>5079.82</c:v>
                </c:pt>
                <c:pt idx="7116">
                  <c:v>5443.37</c:v>
                </c:pt>
                <c:pt idx="7117">
                  <c:v>5918.95</c:v>
                </c:pt>
                <c:pt idx="7118">
                  <c:v>6353.3</c:v>
                </c:pt>
                <c:pt idx="7119">
                  <c:v>6180.24</c:v>
                </c:pt>
                <c:pt idx="7120">
                  <c:v>6475.44</c:v>
                </c:pt>
                <c:pt idx="7121">
                  <c:v>7494.95</c:v>
                </c:pt>
                <c:pt idx="7122">
                  <c:v>8297.0499999999993</c:v>
                </c:pt>
                <c:pt idx="7123">
                  <c:v>9132.31</c:v>
                </c:pt>
                <c:pt idx="7161">
                  <c:v>9914.92</c:v>
                </c:pt>
                <c:pt idx="7162">
                  <c:v>10415.5</c:v>
                </c:pt>
                <c:pt idx="7163">
                  <c:v>9445.35</c:v>
                </c:pt>
                <c:pt idx="7164">
                  <c:v>9740.8799999999992</c:v>
                </c:pt>
                <c:pt idx="7165">
                  <c:v>9842.74</c:v>
                </c:pt>
                <c:pt idx="7166">
                  <c:v>10016.6</c:v>
                </c:pt>
                <c:pt idx="7167">
                  <c:v>10248.299999999999</c:v>
                </c:pt>
                <c:pt idx="7168">
                  <c:v>10677.9</c:v>
                </c:pt>
                <c:pt idx="7169">
                  <c:v>11105.6</c:v>
                </c:pt>
                <c:pt idx="7170">
                  <c:v>12040.5</c:v>
                </c:pt>
                <c:pt idx="7171">
                  <c:v>13308.4</c:v>
                </c:pt>
                <c:pt idx="7172">
                  <c:v>14207.2</c:v>
                </c:pt>
                <c:pt idx="7173">
                  <c:v>13380.9</c:v>
                </c:pt>
                <c:pt idx="7174">
                  <c:v>13700.6</c:v>
                </c:pt>
                <c:pt idx="7175">
                  <c:v>14130.3</c:v>
                </c:pt>
                <c:pt idx="7176">
                  <c:v>13767.3</c:v>
                </c:pt>
                <c:pt idx="7177">
                  <c:v>14242.3</c:v>
                </c:pt>
                <c:pt idx="7252">
                  <c:v>4088.3</c:v>
                </c:pt>
                <c:pt idx="7253">
                  <c:v>4291</c:v>
                </c:pt>
                <c:pt idx="7254">
                  <c:v>4046.41</c:v>
                </c:pt>
                <c:pt idx="7255">
                  <c:v>3938.59</c:v>
                </c:pt>
                <c:pt idx="7256">
                  <c:v>4276.72</c:v>
                </c:pt>
                <c:pt idx="7257">
                  <c:v>3933.48</c:v>
                </c:pt>
                <c:pt idx="7258">
                  <c:v>4347.96</c:v>
                </c:pt>
                <c:pt idx="7259">
                  <c:v>4189.72</c:v>
                </c:pt>
                <c:pt idx="7260">
                  <c:v>4448.2700000000004</c:v>
                </c:pt>
                <c:pt idx="7261">
                  <c:v>4413.68</c:v>
                </c:pt>
                <c:pt idx="7262">
                  <c:v>4429.57</c:v>
                </c:pt>
                <c:pt idx="7263">
                  <c:v>4710.2299999999996</c:v>
                </c:pt>
                <c:pt idx="7264">
                  <c:v>4814.75</c:v>
                </c:pt>
                <c:pt idx="7265">
                  <c:v>5067.26</c:v>
                </c:pt>
                <c:pt idx="7266">
                  <c:v>5258.79</c:v>
                </c:pt>
                <c:pt idx="7267">
                  <c:v>5363.43</c:v>
                </c:pt>
                <c:pt idx="7268">
                  <c:v>5725.25</c:v>
                </c:pt>
                <c:pt idx="7269">
                  <c:v>5825.4</c:v>
                </c:pt>
                <c:pt idx="7270">
                  <c:v>6091.35</c:v>
                </c:pt>
                <c:pt idx="7271">
                  <c:v>6313.48</c:v>
                </c:pt>
                <c:pt idx="7272">
                  <c:v>6465.69</c:v>
                </c:pt>
                <c:pt idx="7273">
                  <c:v>6697.6</c:v>
                </c:pt>
                <c:pt idx="7274">
                  <c:v>6778.4</c:v>
                </c:pt>
                <c:pt idx="7306">
                  <c:v>434.08100000000002</c:v>
                </c:pt>
                <c:pt idx="7307">
                  <c:v>444.68099999999998</c:v>
                </c:pt>
                <c:pt idx="7308">
                  <c:v>408.54500000000002</c:v>
                </c:pt>
                <c:pt idx="7309">
                  <c:v>427.726</c:v>
                </c:pt>
                <c:pt idx="7310">
                  <c:v>440.108</c:v>
                </c:pt>
                <c:pt idx="7311">
                  <c:v>437.05799999999999</c:v>
                </c:pt>
                <c:pt idx="7312">
                  <c:v>455.66199999999998</c:v>
                </c:pt>
                <c:pt idx="7313">
                  <c:v>488.916</c:v>
                </c:pt>
                <c:pt idx="7314">
                  <c:v>528.01800000000003</c:v>
                </c:pt>
                <c:pt idx="7315">
                  <c:v>556.53200000000004</c:v>
                </c:pt>
                <c:pt idx="7316">
                  <c:v>547.90300000000002</c:v>
                </c:pt>
                <c:pt idx="7317">
                  <c:v>596.45000000000005</c:v>
                </c:pt>
                <c:pt idx="7318">
                  <c:v>631.09400000000005</c:v>
                </c:pt>
                <c:pt idx="7319">
                  <c:v>650.471</c:v>
                </c:pt>
                <c:pt idx="7320">
                  <c:v>687.94799999999998</c:v>
                </c:pt>
                <c:pt idx="7321">
                  <c:v>727.274</c:v>
                </c:pt>
                <c:pt idx="7322">
                  <c:v>752.58100000000002</c:v>
                </c:pt>
                <c:pt idx="7323">
                  <c:v>786.11400000000003</c:v>
                </c:pt>
                <c:pt idx="7324">
                  <c:v>817.99300000000005</c:v>
                </c:pt>
                <c:pt idx="7325">
                  <c:v>847.52099999999996</c:v>
                </c:pt>
                <c:pt idx="7326">
                  <c:v>884.60900000000004</c:v>
                </c:pt>
                <c:pt idx="7327">
                  <c:v>925.66200000000003</c:v>
                </c:pt>
                <c:pt idx="7328">
                  <c:v>968.19399999999996</c:v>
                </c:pt>
                <c:pt idx="7329">
                  <c:v>1012.09</c:v>
                </c:pt>
                <c:pt idx="7414">
                  <c:v>5757.73</c:v>
                </c:pt>
                <c:pt idx="7415">
                  <c:v>6012.5</c:v>
                </c:pt>
                <c:pt idx="7416">
                  <c:v>6242.36</c:v>
                </c:pt>
                <c:pt idx="7417">
                  <c:v>5963.36</c:v>
                </c:pt>
                <c:pt idx="7418">
                  <c:v>5891.43</c:v>
                </c:pt>
                <c:pt idx="7419">
                  <c:v>5942.09</c:v>
                </c:pt>
                <c:pt idx="7420">
                  <c:v>5948</c:v>
                </c:pt>
                <c:pt idx="7421">
                  <c:v>6013.32</c:v>
                </c:pt>
                <c:pt idx="7422">
                  <c:v>6033.64</c:v>
                </c:pt>
                <c:pt idx="7423">
                  <c:v>6077.64</c:v>
                </c:pt>
                <c:pt idx="7424">
                  <c:v>6154.66</c:v>
                </c:pt>
                <c:pt idx="7425">
                  <c:v>6119.69</c:v>
                </c:pt>
                <c:pt idx="7426">
                  <c:v>6324.26</c:v>
                </c:pt>
                <c:pt idx="7427">
                  <c:v>6516.09</c:v>
                </c:pt>
                <c:pt idx="7428">
                  <c:v>7234.94</c:v>
                </c:pt>
                <c:pt idx="7429">
                  <c:v>7331.18</c:v>
                </c:pt>
                <c:pt idx="7430">
                  <c:v>7750.67</c:v>
                </c:pt>
                <c:pt idx="7431">
                  <c:v>8058.2</c:v>
                </c:pt>
                <c:pt idx="7432">
                  <c:v>8248.81</c:v>
                </c:pt>
                <c:pt idx="7433">
                  <c:v>8004.45</c:v>
                </c:pt>
                <c:pt idx="7434">
                  <c:v>8393.51</c:v>
                </c:pt>
                <c:pt idx="7435">
                  <c:v>8743.02</c:v>
                </c:pt>
                <c:pt idx="7436">
                  <c:v>9155.52</c:v>
                </c:pt>
                <c:pt idx="7437">
                  <c:v>9376.6</c:v>
                </c:pt>
                <c:pt idx="7512">
                  <c:v>1240.1600000000001</c:v>
                </c:pt>
                <c:pt idx="7513">
                  <c:v>1286.58</c:v>
                </c:pt>
                <c:pt idx="7514">
                  <c:v>1305.57</c:v>
                </c:pt>
                <c:pt idx="7515">
                  <c:v>1321.11</c:v>
                </c:pt>
                <c:pt idx="7516">
                  <c:v>1393.04</c:v>
                </c:pt>
                <c:pt idx="7517">
                  <c:v>1404.83</c:v>
                </c:pt>
                <c:pt idx="7518">
                  <c:v>1442.67</c:v>
                </c:pt>
                <c:pt idx="7519">
                  <c:v>1478.26</c:v>
                </c:pt>
                <c:pt idx="7520">
                  <c:v>1486.58</c:v>
                </c:pt>
                <c:pt idx="7521">
                  <c:v>1516.97</c:v>
                </c:pt>
                <c:pt idx="7522">
                  <c:v>1576.69</c:v>
                </c:pt>
                <c:pt idx="7523">
                  <c:v>1619.47</c:v>
                </c:pt>
                <c:pt idx="7524">
                  <c:v>1591.3</c:v>
                </c:pt>
                <c:pt idx="7525">
                  <c:v>1625.57</c:v>
                </c:pt>
                <c:pt idx="7526">
                  <c:v>1674.63</c:v>
                </c:pt>
                <c:pt idx="7527">
                  <c:v>1707.53</c:v>
                </c:pt>
                <c:pt idx="7528">
                  <c:v>1741.43</c:v>
                </c:pt>
                <c:pt idx="7529">
                  <c:v>1778.92</c:v>
                </c:pt>
                <c:pt idx="7530">
                  <c:v>1865.98</c:v>
                </c:pt>
                <c:pt idx="7531">
                  <c:v>1928.85</c:v>
                </c:pt>
                <c:pt idx="7532">
                  <c:v>1999.08</c:v>
                </c:pt>
                <c:pt idx="7533">
                  <c:v>2043.86</c:v>
                </c:pt>
                <c:pt idx="7534">
                  <c:v>2118.23</c:v>
                </c:pt>
                <c:pt idx="7535">
                  <c:v>2172.79</c:v>
                </c:pt>
                <c:pt idx="7566">
                  <c:v>30589.4</c:v>
                </c:pt>
                <c:pt idx="7567">
                  <c:v>31089.5</c:v>
                </c:pt>
                <c:pt idx="7568">
                  <c:v>31381.8</c:v>
                </c:pt>
                <c:pt idx="7569">
                  <c:v>31555.7</c:v>
                </c:pt>
                <c:pt idx="7570">
                  <c:v>32294.799999999999</c:v>
                </c:pt>
                <c:pt idx="7571">
                  <c:v>33137</c:v>
                </c:pt>
                <c:pt idx="7572">
                  <c:v>34108.1</c:v>
                </c:pt>
                <c:pt idx="7573">
                  <c:v>35384.800000000003</c:v>
                </c:pt>
                <c:pt idx="7574">
                  <c:v>36547.1</c:v>
                </c:pt>
                <c:pt idx="7575">
                  <c:v>38005.300000000003</c:v>
                </c:pt>
                <c:pt idx="7576">
                  <c:v>39221.699999999997</c:v>
                </c:pt>
                <c:pt idx="7577">
                  <c:v>39676.5</c:v>
                </c:pt>
                <c:pt idx="7578">
                  <c:v>39454.1</c:v>
                </c:pt>
                <c:pt idx="7579">
                  <c:v>39400.199999999997</c:v>
                </c:pt>
                <c:pt idx="7580">
                  <c:v>40141.599999999999</c:v>
                </c:pt>
                <c:pt idx="7581">
                  <c:v>40867.5</c:v>
                </c:pt>
                <c:pt idx="7582">
                  <c:v>42186.8</c:v>
                </c:pt>
                <c:pt idx="7583">
                  <c:v>43745.599999999999</c:v>
                </c:pt>
                <c:pt idx="7584">
                  <c:v>44361.7</c:v>
                </c:pt>
                <c:pt idx="7585">
                  <c:v>42515.5</c:v>
                </c:pt>
                <c:pt idx="7586">
                  <c:v>42944.2</c:v>
                </c:pt>
                <c:pt idx="7587">
                  <c:v>43148.1</c:v>
                </c:pt>
                <c:pt idx="7588">
                  <c:v>42452.6</c:v>
                </c:pt>
                <c:pt idx="7589">
                  <c:v>41979.9</c:v>
                </c:pt>
                <c:pt idx="7718">
                  <c:v>23716.7</c:v>
                </c:pt>
                <c:pt idx="7719">
                  <c:v>22344.6</c:v>
                </c:pt>
                <c:pt idx="7720">
                  <c:v>22344.400000000001</c:v>
                </c:pt>
                <c:pt idx="7721">
                  <c:v>23508</c:v>
                </c:pt>
                <c:pt idx="7722">
                  <c:v>24398.799999999999</c:v>
                </c:pt>
                <c:pt idx="7723">
                  <c:v>25119.5</c:v>
                </c:pt>
                <c:pt idx="7724">
                  <c:v>25625.1</c:v>
                </c:pt>
                <c:pt idx="7725">
                  <c:v>25796.7</c:v>
                </c:pt>
                <c:pt idx="7726">
                  <c:v>25710.1</c:v>
                </c:pt>
                <c:pt idx="7727">
                  <c:v>26993.1</c:v>
                </c:pt>
                <c:pt idx="7728">
                  <c:v>27564.7</c:v>
                </c:pt>
                <c:pt idx="7729">
                  <c:v>28371.200000000001</c:v>
                </c:pt>
                <c:pt idx="7730">
                  <c:v>29222.9</c:v>
                </c:pt>
                <c:pt idx="7731">
                  <c:v>29925.5</c:v>
                </c:pt>
                <c:pt idx="7732">
                  <c:v>30565.1</c:v>
                </c:pt>
                <c:pt idx="7733">
                  <c:v>31281.8</c:v>
                </c:pt>
                <c:pt idx="7734">
                  <c:v>31765.8</c:v>
                </c:pt>
                <c:pt idx="7735">
                  <c:v>32344.2</c:v>
                </c:pt>
                <c:pt idx="7736">
                  <c:v>31421.200000000001</c:v>
                </c:pt>
                <c:pt idx="7737">
                  <c:v>31045.9</c:v>
                </c:pt>
                <c:pt idx="7738">
                  <c:v>31233.3</c:v>
                </c:pt>
                <c:pt idx="7739">
                  <c:v>31711.599999999999</c:v>
                </c:pt>
                <c:pt idx="7740">
                  <c:v>32239.9</c:v>
                </c:pt>
                <c:pt idx="7741">
                  <c:v>32768.199999999997</c:v>
                </c:pt>
                <c:pt idx="7772">
                  <c:v>3034.6</c:v>
                </c:pt>
                <c:pt idx="7773">
                  <c:v>2957.78</c:v>
                </c:pt>
                <c:pt idx="7774">
                  <c:v>2897.27</c:v>
                </c:pt>
                <c:pt idx="7775">
                  <c:v>2815.87</c:v>
                </c:pt>
                <c:pt idx="7776">
                  <c:v>2841.69</c:v>
                </c:pt>
                <c:pt idx="7777">
                  <c:v>2943.59</c:v>
                </c:pt>
                <c:pt idx="7778">
                  <c:v>3066.39</c:v>
                </c:pt>
                <c:pt idx="7779">
                  <c:v>3127.12</c:v>
                </c:pt>
                <c:pt idx="7780">
                  <c:v>3185.35</c:v>
                </c:pt>
                <c:pt idx="7781">
                  <c:v>3352.59</c:v>
                </c:pt>
                <c:pt idx="7782">
                  <c:v>3435.48</c:v>
                </c:pt>
                <c:pt idx="7783">
                  <c:v>3485.43</c:v>
                </c:pt>
                <c:pt idx="7784">
                  <c:v>3463.6</c:v>
                </c:pt>
                <c:pt idx="7785">
                  <c:v>3504.64</c:v>
                </c:pt>
                <c:pt idx="7786">
                  <c:v>3643.93</c:v>
                </c:pt>
                <c:pt idx="7787">
                  <c:v>3751.97</c:v>
                </c:pt>
                <c:pt idx="7788">
                  <c:v>3858.45</c:v>
                </c:pt>
                <c:pt idx="7789">
                  <c:v>4011.21</c:v>
                </c:pt>
                <c:pt idx="7790">
                  <c:v>4072.86</c:v>
                </c:pt>
                <c:pt idx="7791">
                  <c:v>3908.51</c:v>
                </c:pt>
                <c:pt idx="7792">
                  <c:v>3982.91</c:v>
                </c:pt>
                <c:pt idx="7793">
                  <c:v>4214.6499999999996</c:v>
                </c:pt>
                <c:pt idx="7794">
                  <c:v>4293.09</c:v>
                </c:pt>
                <c:pt idx="7795">
                  <c:v>4425.29</c:v>
                </c:pt>
                <c:pt idx="7826">
                  <c:v>924.50199999999995</c:v>
                </c:pt>
                <c:pt idx="7827">
                  <c:v>918.03599999999994</c:v>
                </c:pt>
                <c:pt idx="7828">
                  <c:v>830.59</c:v>
                </c:pt>
                <c:pt idx="7829">
                  <c:v>814.79</c:v>
                </c:pt>
                <c:pt idx="7830">
                  <c:v>818.79899999999998</c:v>
                </c:pt>
                <c:pt idx="7831">
                  <c:v>811.23699999999997</c:v>
                </c:pt>
                <c:pt idx="7832">
                  <c:v>809.60699999999997</c:v>
                </c:pt>
                <c:pt idx="7833">
                  <c:v>802.34</c:v>
                </c:pt>
                <c:pt idx="7834">
                  <c:v>854.20500000000004</c:v>
                </c:pt>
                <c:pt idx="7835">
                  <c:v>818.85199999999998</c:v>
                </c:pt>
                <c:pt idx="7836">
                  <c:v>778.399</c:v>
                </c:pt>
                <c:pt idx="7837">
                  <c:v>803.95299999999997</c:v>
                </c:pt>
                <c:pt idx="7838">
                  <c:v>798.57399999999996</c:v>
                </c:pt>
                <c:pt idx="7839">
                  <c:v>810.928</c:v>
                </c:pt>
                <c:pt idx="7840">
                  <c:v>782.68700000000001</c:v>
                </c:pt>
                <c:pt idx="7841">
                  <c:v>788.44500000000005</c:v>
                </c:pt>
                <c:pt idx="7842">
                  <c:v>803.93499999999995</c:v>
                </c:pt>
                <c:pt idx="7843">
                  <c:v>799</c:v>
                </c:pt>
                <c:pt idx="7844">
                  <c:v>843.48800000000006</c:v>
                </c:pt>
                <c:pt idx="7845">
                  <c:v>806.553</c:v>
                </c:pt>
                <c:pt idx="7846">
                  <c:v>841.56500000000005</c:v>
                </c:pt>
                <c:pt idx="7847">
                  <c:v>828.80499999999995</c:v>
                </c:pt>
                <c:pt idx="7848">
                  <c:v>883.98199999999997</c:v>
                </c:pt>
                <c:pt idx="7849">
                  <c:v>883.51599999999996</c:v>
                </c:pt>
                <c:pt idx="7880">
                  <c:v>3050.5</c:v>
                </c:pt>
                <c:pt idx="7881">
                  <c:v>2955.37</c:v>
                </c:pt>
                <c:pt idx="7882">
                  <c:v>2894.22</c:v>
                </c:pt>
                <c:pt idx="7883">
                  <c:v>2881.6</c:v>
                </c:pt>
                <c:pt idx="7884">
                  <c:v>2836.1</c:v>
                </c:pt>
                <c:pt idx="7885">
                  <c:v>2757.7</c:v>
                </c:pt>
                <c:pt idx="7886">
                  <c:v>2824.01</c:v>
                </c:pt>
                <c:pt idx="7887">
                  <c:v>2831.49</c:v>
                </c:pt>
                <c:pt idx="7888">
                  <c:v>2836.52</c:v>
                </c:pt>
                <c:pt idx="7889">
                  <c:v>2779.46</c:v>
                </c:pt>
                <c:pt idx="7890">
                  <c:v>2854.74</c:v>
                </c:pt>
                <c:pt idx="7891">
                  <c:v>2906.67</c:v>
                </c:pt>
                <c:pt idx="7892">
                  <c:v>2941.51</c:v>
                </c:pt>
                <c:pt idx="7893">
                  <c:v>3164.64</c:v>
                </c:pt>
                <c:pt idx="7894">
                  <c:v>4124.92</c:v>
                </c:pt>
                <c:pt idx="7895">
                  <c:v>4157.37</c:v>
                </c:pt>
                <c:pt idx="7896">
                  <c:v>4381.68</c:v>
                </c:pt>
                <c:pt idx="7897">
                  <c:v>4557.72</c:v>
                </c:pt>
                <c:pt idx="7898">
                  <c:v>4714.71</c:v>
                </c:pt>
                <c:pt idx="7899">
                  <c:v>4906.25</c:v>
                </c:pt>
                <c:pt idx="7900">
                  <c:v>5147.55</c:v>
                </c:pt>
                <c:pt idx="7901">
                  <c:v>5239.93</c:v>
                </c:pt>
                <c:pt idx="7902">
                  <c:v>5439.62</c:v>
                </c:pt>
                <c:pt idx="7903">
                  <c:v>5676.35</c:v>
                </c:pt>
                <c:pt idx="8076">
                  <c:v>42810.9</c:v>
                </c:pt>
                <c:pt idx="8077">
                  <c:v>43930.5</c:v>
                </c:pt>
                <c:pt idx="8078">
                  <c:v>45216.5</c:v>
                </c:pt>
                <c:pt idx="8079">
                  <c:v>46200.7</c:v>
                </c:pt>
                <c:pt idx="8080">
                  <c:v>48258.9</c:v>
                </c:pt>
                <c:pt idx="8081">
                  <c:v>50018.9</c:v>
                </c:pt>
                <c:pt idx="8082">
                  <c:v>52304</c:v>
                </c:pt>
                <c:pt idx="8083">
                  <c:v>54826.400000000001</c:v>
                </c:pt>
                <c:pt idx="8084">
                  <c:v>55963.1</c:v>
                </c:pt>
                <c:pt idx="8085">
                  <c:v>56707.1</c:v>
                </c:pt>
                <c:pt idx="8086">
                  <c:v>58173.3</c:v>
                </c:pt>
                <c:pt idx="8087">
                  <c:v>59031.6</c:v>
                </c:pt>
                <c:pt idx="8088">
                  <c:v>59596</c:v>
                </c:pt>
                <c:pt idx="8089">
                  <c:v>59828.6</c:v>
                </c:pt>
                <c:pt idx="8090">
                  <c:v>61832</c:v>
                </c:pt>
                <c:pt idx="8091">
                  <c:v>63002.2</c:v>
                </c:pt>
                <c:pt idx="8092">
                  <c:v>63933.5</c:v>
                </c:pt>
                <c:pt idx="8093">
                  <c:v>64954.1</c:v>
                </c:pt>
                <c:pt idx="8094">
                  <c:v>64192.9</c:v>
                </c:pt>
                <c:pt idx="8095">
                  <c:v>62352.1</c:v>
                </c:pt>
                <c:pt idx="8096">
                  <c:v>61874.6</c:v>
                </c:pt>
                <c:pt idx="8097">
                  <c:v>61896.4</c:v>
                </c:pt>
                <c:pt idx="8098">
                  <c:v>62858</c:v>
                </c:pt>
                <c:pt idx="8099">
                  <c:v>62448</c:v>
                </c:pt>
                <c:pt idx="8174">
                  <c:v>29309.8</c:v>
                </c:pt>
                <c:pt idx="8175">
                  <c:v>29854.2</c:v>
                </c:pt>
                <c:pt idx="8176">
                  <c:v>31039.8</c:v>
                </c:pt>
                <c:pt idx="8177">
                  <c:v>31654.1</c:v>
                </c:pt>
                <c:pt idx="8178">
                  <c:v>31862.400000000001</c:v>
                </c:pt>
                <c:pt idx="8179">
                  <c:v>32750.3</c:v>
                </c:pt>
                <c:pt idx="8180">
                  <c:v>33416</c:v>
                </c:pt>
                <c:pt idx="8181">
                  <c:v>35404.1</c:v>
                </c:pt>
                <c:pt idx="8182">
                  <c:v>36449.9</c:v>
                </c:pt>
                <c:pt idx="8183">
                  <c:v>36385.1</c:v>
                </c:pt>
                <c:pt idx="8184">
                  <c:v>37996.199999999997</c:v>
                </c:pt>
                <c:pt idx="8185">
                  <c:v>39991</c:v>
                </c:pt>
                <c:pt idx="8186">
                  <c:v>39785.199999999997</c:v>
                </c:pt>
                <c:pt idx="8187">
                  <c:v>38556.5</c:v>
                </c:pt>
                <c:pt idx="8188">
                  <c:v>38655.800000000003</c:v>
                </c:pt>
                <c:pt idx="8189">
                  <c:v>39270.199999999997</c:v>
                </c:pt>
                <c:pt idx="8190">
                  <c:v>40901.699999999997</c:v>
                </c:pt>
                <c:pt idx="8191">
                  <c:v>43430.9</c:v>
                </c:pt>
                <c:pt idx="8192">
                  <c:v>48540.800000000003</c:v>
                </c:pt>
                <c:pt idx="8193">
                  <c:v>47790.400000000001</c:v>
                </c:pt>
                <c:pt idx="8194">
                  <c:v>47954</c:v>
                </c:pt>
                <c:pt idx="8195">
                  <c:v>46430.400000000001</c:v>
                </c:pt>
                <c:pt idx="8196">
                  <c:v>44491.199999999997</c:v>
                </c:pt>
                <c:pt idx="8197">
                  <c:v>42649.2</c:v>
                </c:pt>
                <c:pt idx="8272">
                  <c:v>2961.4</c:v>
                </c:pt>
                <c:pt idx="8273">
                  <c:v>3025.82</c:v>
                </c:pt>
                <c:pt idx="8274">
                  <c:v>3173.9</c:v>
                </c:pt>
                <c:pt idx="8275">
                  <c:v>3147.95</c:v>
                </c:pt>
                <c:pt idx="8276">
                  <c:v>3183.23</c:v>
                </c:pt>
                <c:pt idx="8277">
                  <c:v>3255.78</c:v>
                </c:pt>
                <c:pt idx="8278">
                  <c:v>3324.51</c:v>
                </c:pt>
                <c:pt idx="8279">
                  <c:v>3269.91</c:v>
                </c:pt>
                <c:pt idx="8280">
                  <c:v>3266.7</c:v>
                </c:pt>
                <c:pt idx="8281">
                  <c:v>3303.37</c:v>
                </c:pt>
                <c:pt idx="8282">
                  <c:v>3366.24</c:v>
                </c:pt>
                <c:pt idx="8283">
                  <c:v>3362.26</c:v>
                </c:pt>
                <c:pt idx="8284">
                  <c:v>3404.91</c:v>
                </c:pt>
                <c:pt idx="8285">
                  <c:v>3506.06</c:v>
                </c:pt>
                <c:pt idx="8286">
                  <c:v>3698.14</c:v>
                </c:pt>
                <c:pt idx="8287">
                  <c:v>3910.61</c:v>
                </c:pt>
                <c:pt idx="8288">
                  <c:v>4076.47</c:v>
                </c:pt>
                <c:pt idx="8289">
                  <c:v>4194.68</c:v>
                </c:pt>
                <c:pt idx="8290">
                  <c:v>4187.38</c:v>
                </c:pt>
                <c:pt idx="8291">
                  <c:v>4227.83</c:v>
                </c:pt>
                <c:pt idx="8292">
                  <c:v>4219.96</c:v>
                </c:pt>
                <c:pt idx="8293">
                  <c:v>4263.24</c:v>
                </c:pt>
                <c:pt idx="8294">
                  <c:v>4360.3500000000004</c:v>
                </c:pt>
                <c:pt idx="8295">
                  <c:v>4549.2700000000004</c:v>
                </c:pt>
                <c:pt idx="8327">
                  <c:v>16122.1</c:v>
                </c:pt>
                <c:pt idx="8328">
                  <c:v>14688.7</c:v>
                </c:pt>
                <c:pt idx="8329">
                  <c:v>12526.5</c:v>
                </c:pt>
                <c:pt idx="8330">
                  <c:v>13073</c:v>
                </c:pt>
                <c:pt idx="8331">
                  <c:v>14119.9</c:v>
                </c:pt>
                <c:pt idx="8332">
                  <c:v>15200.8</c:v>
                </c:pt>
                <c:pt idx="8333">
                  <c:v>15183.1</c:v>
                </c:pt>
                <c:pt idx="8334">
                  <c:v>15151.5</c:v>
                </c:pt>
                <c:pt idx="8335">
                  <c:v>14064.6</c:v>
                </c:pt>
                <c:pt idx="8336">
                  <c:v>14089.9</c:v>
                </c:pt>
                <c:pt idx="8337">
                  <c:v>14210.2</c:v>
                </c:pt>
                <c:pt idx="8338">
                  <c:v>14767.7</c:v>
                </c:pt>
                <c:pt idx="8339">
                  <c:v>14695.7</c:v>
                </c:pt>
                <c:pt idx="8340">
                  <c:v>15798.9</c:v>
                </c:pt>
                <c:pt idx="8341">
                  <c:v>15837.4</c:v>
                </c:pt>
                <c:pt idx="8342">
                  <c:v>15516.5</c:v>
                </c:pt>
                <c:pt idx="8343">
                  <c:v>15720.2</c:v>
                </c:pt>
                <c:pt idx="8344">
                  <c:v>14770.4</c:v>
                </c:pt>
                <c:pt idx="8345">
                  <c:v>13107.2</c:v>
                </c:pt>
                <c:pt idx="8346">
                  <c:v>13456.4</c:v>
                </c:pt>
                <c:pt idx="8347">
                  <c:v>14080</c:v>
                </c:pt>
                <c:pt idx="8348">
                  <c:v>14776.1</c:v>
                </c:pt>
                <c:pt idx="8349">
                  <c:v>14611.7</c:v>
                </c:pt>
                <c:pt idx="8380">
                  <c:v>7462.66</c:v>
                </c:pt>
                <c:pt idx="8381">
                  <c:v>7997.17</c:v>
                </c:pt>
                <c:pt idx="8382">
                  <c:v>8476.23</c:v>
                </c:pt>
                <c:pt idx="8383">
                  <c:v>8756.9</c:v>
                </c:pt>
                <c:pt idx="8384">
                  <c:v>8823.41</c:v>
                </c:pt>
                <c:pt idx="8385">
                  <c:v>8795.02</c:v>
                </c:pt>
                <c:pt idx="8386">
                  <c:v>8857.41</c:v>
                </c:pt>
                <c:pt idx="8387">
                  <c:v>9236.83</c:v>
                </c:pt>
                <c:pt idx="8388">
                  <c:v>9712.77</c:v>
                </c:pt>
                <c:pt idx="8389">
                  <c:v>9888.98</c:v>
                </c:pt>
                <c:pt idx="8390">
                  <c:v>9954.25</c:v>
                </c:pt>
                <c:pt idx="8391">
                  <c:v>9813.5300000000007</c:v>
                </c:pt>
                <c:pt idx="8392">
                  <c:v>9836.44</c:v>
                </c:pt>
                <c:pt idx="8393">
                  <c:v>10052.9</c:v>
                </c:pt>
                <c:pt idx="8394">
                  <c:v>10604.5</c:v>
                </c:pt>
                <c:pt idx="8395">
                  <c:v>11155.7</c:v>
                </c:pt>
                <c:pt idx="8396">
                  <c:v>11886.1</c:v>
                </c:pt>
                <c:pt idx="8397">
                  <c:v>13087.1</c:v>
                </c:pt>
                <c:pt idx="8398">
                  <c:v>14033.2</c:v>
                </c:pt>
                <c:pt idx="8399">
                  <c:v>14339.2</c:v>
                </c:pt>
                <c:pt idx="8400">
                  <c:v>14921.3</c:v>
                </c:pt>
                <c:pt idx="8401">
                  <c:v>16253.7</c:v>
                </c:pt>
                <c:pt idx="8402">
                  <c:v>17627</c:v>
                </c:pt>
                <c:pt idx="8403">
                  <c:v>18793.400000000001</c:v>
                </c:pt>
                <c:pt idx="8434">
                  <c:v>1610.49</c:v>
                </c:pt>
                <c:pt idx="8435">
                  <c:v>1721.24</c:v>
                </c:pt>
                <c:pt idx="8436">
                  <c:v>1911.49</c:v>
                </c:pt>
                <c:pt idx="8437">
                  <c:v>2203.37</c:v>
                </c:pt>
                <c:pt idx="8438">
                  <c:v>2275.62</c:v>
                </c:pt>
                <c:pt idx="8439">
                  <c:v>2144.1799999999998</c:v>
                </c:pt>
                <c:pt idx="8440">
                  <c:v>2250.31</c:v>
                </c:pt>
                <c:pt idx="8441">
                  <c:v>2105.98</c:v>
                </c:pt>
                <c:pt idx="8442">
                  <c:v>1973.53</c:v>
                </c:pt>
                <c:pt idx="8443">
                  <c:v>1957.82</c:v>
                </c:pt>
                <c:pt idx="8444">
                  <c:v>1859.9</c:v>
                </c:pt>
                <c:pt idx="8445">
                  <c:v>1810.61</c:v>
                </c:pt>
                <c:pt idx="8446">
                  <c:v>1762.6</c:v>
                </c:pt>
                <c:pt idx="8447">
                  <c:v>1756.37</c:v>
                </c:pt>
                <c:pt idx="8448">
                  <c:v>1760.13</c:v>
                </c:pt>
                <c:pt idx="8449">
                  <c:v>1779.31</c:v>
                </c:pt>
                <c:pt idx="8450">
                  <c:v>1781.51</c:v>
                </c:pt>
                <c:pt idx="8451">
                  <c:v>1864.45</c:v>
                </c:pt>
                <c:pt idx="8452">
                  <c:v>1942.83</c:v>
                </c:pt>
                <c:pt idx="8453">
                  <c:v>2002.62</c:v>
                </c:pt>
                <c:pt idx="8454">
                  <c:v>2114.2399999999998</c:v>
                </c:pt>
                <c:pt idx="8455">
                  <c:v>2253.9</c:v>
                </c:pt>
                <c:pt idx="8456">
                  <c:v>2381.9</c:v>
                </c:pt>
                <c:pt idx="8457">
                  <c:v>2457.63</c:v>
                </c:pt>
                <c:pt idx="8488">
                  <c:v>5985.33</c:v>
                </c:pt>
                <c:pt idx="8489">
                  <c:v>6037.3</c:v>
                </c:pt>
                <c:pt idx="8490">
                  <c:v>5987.87</c:v>
                </c:pt>
                <c:pt idx="8491">
                  <c:v>6131.96</c:v>
                </c:pt>
                <c:pt idx="8492">
                  <c:v>6306.22</c:v>
                </c:pt>
                <c:pt idx="8493">
                  <c:v>6581.97</c:v>
                </c:pt>
                <c:pt idx="8494">
                  <c:v>6536.01</c:v>
                </c:pt>
                <c:pt idx="8495">
                  <c:v>6664.63</c:v>
                </c:pt>
                <c:pt idx="8496">
                  <c:v>6526.89</c:v>
                </c:pt>
                <c:pt idx="8497">
                  <c:v>6303.08</c:v>
                </c:pt>
                <c:pt idx="8498">
                  <c:v>6030.71</c:v>
                </c:pt>
                <c:pt idx="8499">
                  <c:v>5859.54</c:v>
                </c:pt>
                <c:pt idx="8500">
                  <c:v>5741.83</c:v>
                </c:pt>
                <c:pt idx="8501">
                  <c:v>5872.93</c:v>
                </c:pt>
                <c:pt idx="8502">
                  <c:v>5994.15</c:v>
                </c:pt>
                <c:pt idx="8503">
                  <c:v>6007.11</c:v>
                </c:pt>
                <c:pt idx="8504">
                  <c:v>6180.1</c:v>
                </c:pt>
                <c:pt idx="8505">
                  <c:v>6397.62</c:v>
                </c:pt>
                <c:pt idx="8506">
                  <c:v>6683.64</c:v>
                </c:pt>
                <c:pt idx="8507">
                  <c:v>6305.96</c:v>
                </c:pt>
                <c:pt idx="8508">
                  <c:v>7007.58</c:v>
                </c:pt>
                <c:pt idx="8509">
                  <c:v>7185.75</c:v>
                </c:pt>
                <c:pt idx="8510">
                  <c:v>6975.47</c:v>
                </c:pt>
                <c:pt idx="8511">
                  <c:v>7786.92</c:v>
                </c:pt>
                <c:pt idx="8542">
                  <c:v>5237.4399999999996</c:v>
                </c:pt>
                <c:pt idx="8543">
                  <c:v>5244.57</c:v>
                </c:pt>
                <c:pt idx="8544">
                  <c:v>5121.5</c:v>
                </c:pt>
                <c:pt idx="8545">
                  <c:v>5265.09</c:v>
                </c:pt>
                <c:pt idx="8546">
                  <c:v>5831.62</c:v>
                </c:pt>
                <c:pt idx="8547">
                  <c:v>6220.44</c:v>
                </c:pt>
                <c:pt idx="8548">
                  <c:v>6265.41</c:v>
                </c:pt>
                <c:pt idx="8549">
                  <c:v>6580.98</c:v>
                </c:pt>
                <c:pt idx="8550">
                  <c:v>6429.54</c:v>
                </c:pt>
                <c:pt idx="8551">
                  <c:v>6385.8</c:v>
                </c:pt>
                <c:pt idx="8552">
                  <c:v>6475.96</c:v>
                </c:pt>
                <c:pt idx="8553">
                  <c:v>6398.27</c:v>
                </c:pt>
                <c:pt idx="8554">
                  <c:v>6629.59</c:v>
                </c:pt>
                <c:pt idx="8555">
                  <c:v>6883.21</c:v>
                </c:pt>
                <c:pt idx="8556">
                  <c:v>7137.41</c:v>
                </c:pt>
                <c:pt idx="8557">
                  <c:v>7498.57</c:v>
                </c:pt>
                <c:pt idx="8558">
                  <c:v>7974.7</c:v>
                </c:pt>
                <c:pt idx="8559">
                  <c:v>8563.09</c:v>
                </c:pt>
                <c:pt idx="8560">
                  <c:v>9248.9599999999991</c:v>
                </c:pt>
                <c:pt idx="8561">
                  <c:v>9246.2999999999993</c:v>
                </c:pt>
                <c:pt idx="8562">
                  <c:v>9915.1</c:v>
                </c:pt>
                <c:pt idx="8563">
                  <c:v>10429.4</c:v>
                </c:pt>
                <c:pt idx="8564">
                  <c:v>10912.6</c:v>
                </c:pt>
                <c:pt idx="8565">
                  <c:v>11400.4</c:v>
                </c:pt>
                <c:pt idx="8596">
                  <c:v>4010.08</c:v>
                </c:pt>
                <c:pt idx="8597">
                  <c:v>3890.93</c:v>
                </c:pt>
                <c:pt idx="8598">
                  <c:v>3812.76</c:v>
                </c:pt>
                <c:pt idx="8599">
                  <c:v>3804.45</c:v>
                </c:pt>
                <c:pt idx="8600">
                  <c:v>3881.87</c:v>
                </c:pt>
                <c:pt idx="8601">
                  <c:v>3972.67</c:v>
                </c:pt>
                <c:pt idx="8602">
                  <c:v>4111.68</c:v>
                </c:pt>
                <c:pt idx="8603">
                  <c:v>4230.03</c:v>
                </c:pt>
                <c:pt idx="8604">
                  <c:v>4114.5</c:v>
                </c:pt>
                <c:pt idx="8605">
                  <c:v>4150.6499999999996</c:v>
                </c:pt>
                <c:pt idx="8606">
                  <c:v>4242.55</c:v>
                </c:pt>
                <c:pt idx="8607">
                  <c:v>4274.7299999999996</c:v>
                </c:pt>
                <c:pt idx="8608">
                  <c:v>4339.95</c:v>
                </c:pt>
                <c:pt idx="8609">
                  <c:v>4464.6099999999997</c:v>
                </c:pt>
                <c:pt idx="8610">
                  <c:v>4671.6400000000003</c:v>
                </c:pt>
                <c:pt idx="8611">
                  <c:v>4804.1499999999996</c:v>
                </c:pt>
                <c:pt idx="8612">
                  <c:v>4966.6000000000004</c:v>
                </c:pt>
                <c:pt idx="8613">
                  <c:v>5205.32</c:v>
                </c:pt>
                <c:pt idx="8614">
                  <c:v>5331.75</c:v>
                </c:pt>
                <c:pt idx="8615">
                  <c:v>5304.05</c:v>
                </c:pt>
                <c:pt idx="8616">
                  <c:v>5613.69</c:v>
                </c:pt>
                <c:pt idx="8617">
                  <c:v>5719.47</c:v>
                </c:pt>
                <c:pt idx="8618">
                  <c:v>6004.78</c:v>
                </c:pt>
                <c:pt idx="8619">
                  <c:v>6324.58</c:v>
                </c:pt>
                <c:pt idx="8650">
                  <c:v>9896.44</c:v>
                </c:pt>
                <c:pt idx="8651">
                  <c:v>9169.57</c:v>
                </c:pt>
                <c:pt idx="8652">
                  <c:v>9371.4</c:v>
                </c:pt>
                <c:pt idx="8653">
                  <c:v>9697.0300000000007</c:v>
                </c:pt>
                <c:pt idx="8654">
                  <c:v>10188.799999999999</c:v>
                </c:pt>
                <c:pt idx="8655">
                  <c:v>10882.3</c:v>
                </c:pt>
                <c:pt idx="8656">
                  <c:v>11552.4</c:v>
                </c:pt>
                <c:pt idx="8657">
                  <c:v>12363</c:v>
                </c:pt>
                <c:pt idx="8658">
                  <c:v>12974.2</c:v>
                </c:pt>
                <c:pt idx="8659">
                  <c:v>13562.3</c:v>
                </c:pt>
                <c:pt idx="8660">
                  <c:v>14288.5</c:v>
                </c:pt>
                <c:pt idx="8661">
                  <c:v>14464.7</c:v>
                </c:pt>
                <c:pt idx="8662">
                  <c:v>14680.3</c:v>
                </c:pt>
                <c:pt idx="8663">
                  <c:v>15258.3</c:v>
                </c:pt>
                <c:pt idx="8664">
                  <c:v>16083.2</c:v>
                </c:pt>
                <c:pt idx="8665">
                  <c:v>16672.3</c:v>
                </c:pt>
                <c:pt idx="8666">
                  <c:v>17721.8</c:v>
                </c:pt>
                <c:pt idx="8667">
                  <c:v>18934.5</c:v>
                </c:pt>
                <c:pt idx="8668">
                  <c:v>19902.5</c:v>
                </c:pt>
                <c:pt idx="8669">
                  <c:v>20245.3</c:v>
                </c:pt>
                <c:pt idx="8670">
                  <c:v>21012.2</c:v>
                </c:pt>
                <c:pt idx="8671">
                  <c:v>21748.2</c:v>
                </c:pt>
                <c:pt idx="8672">
                  <c:v>22161.5</c:v>
                </c:pt>
                <c:pt idx="8673">
                  <c:v>22513.3</c:v>
                </c:pt>
                <c:pt idx="8704">
                  <c:v>19281.400000000001</c:v>
                </c:pt>
                <c:pt idx="8705">
                  <c:v>20170.099999999999</c:v>
                </c:pt>
                <c:pt idx="8706">
                  <c:v>20405.7</c:v>
                </c:pt>
                <c:pt idx="8707">
                  <c:v>19964.3</c:v>
                </c:pt>
                <c:pt idx="8708">
                  <c:v>20102.8</c:v>
                </c:pt>
                <c:pt idx="8709">
                  <c:v>20891.3</c:v>
                </c:pt>
                <c:pt idx="8710">
                  <c:v>21580.6</c:v>
                </c:pt>
                <c:pt idx="8711">
                  <c:v>22431.200000000001</c:v>
                </c:pt>
                <c:pt idx="8712">
                  <c:v>23464.9</c:v>
                </c:pt>
                <c:pt idx="8713">
                  <c:v>24283</c:v>
                </c:pt>
                <c:pt idx="8714">
                  <c:v>25057.1</c:v>
                </c:pt>
                <c:pt idx="8715">
                  <c:v>25372.3</c:v>
                </c:pt>
                <c:pt idx="8716">
                  <c:v>25426.6</c:v>
                </c:pt>
                <c:pt idx="8717">
                  <c:v>25100.6</c:v>
                </c:pt>
                <c:pt idx="8718">
                  <c:v>25431.3</c:v>
                </c:pt>
                <c:pt idx="8719">
                  <c:v>25580.9</c:v>
                </c:pt>
                <c:pt idx="8720">
                  <c:v>25904.7</c:v>
                </c:pt>
                <c:pt idx="8721">
                  <c:v>26465.4</c:v>
                </c:pt>
                <c:pt idx="8722">
                  <c:v>26425</c:v>
                </c:pt>
                <c:pt idx="8723">
                  <c:v>25632</c:v>
                </c:pt>
                <c:pt idx="8724">
                  <c:v>26116.400000000001</c:v>
                </c:pt>
                <c:pt idx="8725">
                  <c:v>25827.8</c:v>
                </c:pt>
                <c:pt idx="8726">
                  <c:v>25094.9</c:v>
                </c:pt>
                <c:pt idx="8727">
                  <c:v>24882.400000000001</c:v>
                </c:pt>
                <c:pt idx="8758">
                  <c:v>23395.8</c:v>
                </c:pt>
                <c:pt idx="8759">
                  <c:v>23764.400000000001</c:v>
                </c:pt>
                <c:pt idx="8760">
                  <c:v>24689.200000000001</c:v>
                </c:pt>
                <c:pt idx="8761">
                  <c:v>25620</c:v>
                </c:pt>
                <c:pt idx="8762">
                  <c:v>26445.3</c:v>
                </c:pt>
                <c:pt idx="8763">
                  <c:v>27393.8</c:v>
                </c:pt>
                <c:pt idx="8764">
                  <c:v>27715.9</c:v>
                </c:pt>
                <c:pt idx="8765">
                  <c:v>28799.9</c:v>
                </c:pt>
                <c:pt idx="8766">
                  <c:v>30176.6</c:v>
                </c:pt>
                <c:pt idx="8767">
                  <c:v>31008.1</c:v>
                </c:pt>
                <c:pt idx="8768">
                  <c:v>32875.1</c:v>
                </c:pt>
                <c:pt idx="8769">
                  <c:v>33296.800000000003</c:v>
                </c:pt>
                <c:pt idx="8770">
                  <c:v>33975.699999999997</c:v>
                </c:pt>
                <c:pt idx="8771">
                  <c:v>34749.300000000003</c:v>
                </c:pt>
                <c:pt idx="8772">
                  <c:v>35432.6</c:v>
                </c:pt>
                <c:pt idx="8773">
                  <c:v>34778.6</c:v>
                </c:pt>
                <c:pt idx="8774">
                  <c:v>34433.9</c:v>
                </c:pt>
                <c:pt idx="8775">
                  <c:v>34233.5</c:v>
                </c:pt>
                <c:pt idx="8776">
                  <c:v>33799.9</c:v>
                </c:pt>
                <c:pt idx="8777">
                  <c:v>33321.199999999997</c:v>
                </c:pt>
                <c:pt idx="8778">
                  <c:v>33354.699999999997</c:v>
                </c:pt>
                <c:pt idx="8779">
                  <c:v>33580.6</c:v>
                </c:pt>
                <c:pt idx="8780">
                  <c:v>34077.800000000003</c:v>
                </c:pt>
                <c:pt idx="8822">
                  <c:v>111582</c:v>
                </c:pt>
                <c:pt idx="8823">
                  <c:v>111881</c:v>
                </c:pt>
                <c:pt idx="8824">
                  <c:v>116448</c:v>
                </c:pt>
                <c:pt idx="8825">
                  <c:v>114946</c:v>
                </c:pt>
                <c:pt idx="8826">
                  <c:v>125596</c:v>
                </c:pt>
                <c:pt idx="8827">
                  <c:v>118438</c:v>
                </c:pt>
                <c:pt idx="8828">
                  <c:v>126818</c:v>
                </c:pt>
                <c:pt idx="8829">
                  <c:v>125626</c:v>
                </c:pt>
                <c:pt idx="8830">
                  <c:v>125340</c:v>
                </c:pt>
                <c:pt idx="8831">
                  <c:v>121938</c:v>
                </c:pt>
                <c:pt idx="8832">
                  <c:v>127236</c:v>
                </c:pt>
                <c:pt idx="8833">
                  <c:v>133734</c:v>
                </c:pt>
                <c:pt idx="8834">
                  <c:v>127819</c:v>
                </c:pt>
                <c:pt idx="8835">
                  <c:v>127562</c:v>
                </c:pt>
                <c:pt idx="8875">
                  <c:v>11286.2</c:v>
                </c:pt>
                <c:pt idx="8876">
                  <c:v>9916.0400000000009</c:v>
                </c:pt>
                <c:pt idx="8877">
                  <c:v>9121.4599999999991</c:v>
                </c:pt>
                <c:pt idx="8878">
                  <c:v>9271.93</c:v>
                </c:pt>
                <c:pt idx="8879">
                  <c:v>9654.07</c:v>
                </c:pt>
                <c:pt idx="8880">
                  <c:v>10366.299999999999</c:v>
                </c:pt>
                <c:pt idx="8881">
                  <c:v>10812.9</c:v>
                </c:pt>
                <c:pt idx="8882">
                  <c:v>10182.299999999999</c:v>
                </c:pt>
                <c:pt idx="8883">
                  <c:v>9714.76</c:v>
                </c:pt>
                <c:pt idx="8884">
                  <c:v>9613.26</c:v>
                </c:pt>
                <c:pt idx="8885">
                  <c:v>9827.85</c:v>
                </c:pt>
                <c:pt idx="8886">
                  <c:v>10532</c:v>
                </c:pt>
                <c:pt idx="8887">
                  <c:v>11266.5</c:v>
                </c:pt>
                <c:pt idx="8888">
                  <c:v>11933</c:v>
                </c:pt>
                <c:pt idx="8889">
                  <c:v>13096.3</c:v>
                </c:pt>
                <c:pt idx="8890">
                  <c:v>13742.5</c:v>
                </c:pt>
                <c:pt idx="8891">
                  <c:v>15029.1</c:v>
                </c:pt>
                <c:pt idx="8892">
                  <c:v>16207.5</c:v>
                </c:pt>
                <c:pt idx="8893">
                  <c:v>17775.5</c:v>
                </c:pt>
                <c:pt idx="8894">
                  <c:v>16705.599999999999</c:v>
                </c:pt>
                <c:pt idx="8895">
                  <c:v>16647.2</c:v>
                </c:pt>
                <c:pt idx="8896">
                  <c:v>17115.5</c:v>
                </c:pt>
                <c:pt idx="8897">
                  <c:v>17236.599999999999</c:v>
                </c:pt>
                <c:pt idx="8898">
                  <c:v>17941</c:v>
                </c:pt>
                <c:pt idx="8929">
                  <c:v>19349.3</c:v>
                </c:pt>
                <c:pt idx="8930">
                  <c:v>18331.7</c:v>
                </c:pt>
                <c:pt idx="8931">
                  <c:v>15661</c:v>
                </c:pt>
                <c:pt idx="8932">
                  <c:v>14319.7</c:v>
                </c:pt>
                <c:pt idx="8933">
                  <c:v>12535.3</c:v>
                </c:pt>
                <c:pt idx="8934">
                  <c:v>12031.7</c:v>
                </c:pt>
                <c:pt idx="8935">
                  <c:v>11597.1</c:v>
                </c:pt>
                <c:pt idx="8936">
                  <c:v>11778.9</c:v>
                </c:pt>
                <c:pt idx="8937">
                  <c:v>11173.1</c:v>
                </c:pt>
                <c:pt idx="8938">
                  <c:v>11925</c:v>
                </c:pt>
                <c:pt idx="8939">
                  <c:v>13172.8</c:v>
                </c:pt>
                <c:pt idx="8940">
                  <c:v>13902.4</c:v>
                </c:pt>
                <c:pt idx="8941">
                  <c:v>14618.8</c:v>
                </c:pt>
                <c:pt idx="8942">
                  <c:v>15765.6</c:v>
                </c:pt>
                <c:pt idx="8943">
                  <c:v>16996.400000000001</c:v>
                </c:pt>
                <c:pt idx="8944">
                  <c:v>18169.5</c:v>
                </c:pt>
                <c:pt idx="8945">
                  <c:v>19737.3</c:v>
                </c:pt>
                <c:pt idx="8946">
                  <c:v>21478.1</c:v>
                </c:pt>
                <c:pt idx="8947">
                  <c:v>22630.5</c:v>
                </c:pt>
                <c:pt idx="8948">
                  <c:v>20867.3</c:v>
                </c:pt>
                <c:pt idx="8949">
                  <c:v>21734.2</c:v>
                </c:pt>
                <c:pt idx="8950">
                  <c:v>22570.5</c:v>
                </c:pt>
                <c:pt idx="8951">
                  <c:v>23309.8</c:v>
                </c:pt>
                <c:pt idx="8952">
                  <c:v>23564.2</c:v>
                </c:pt>
                <c:pt idx="8983">
                  <c:v>855.67499999999995</c:v>
                </c:pt>
                <c:pt idx="8984">
                  <c:v>862.99199999999996</c:v>
                </c:pt>
                <c:pt idx="8985">
                  <c:v>973.49900000000002</c:v>
                </c:pt>
                <c:pt idx="8986">
                  <c:v>965.17200000000003</c:v>
                </c:pt>
                <c:pt idx="8987">
                  <c:v>508.50799999999998</c:v>
                </c:pt>
                <c:pt idx="8988">
                  <c:v>695.47199999999998</c:v>
                </c:pt>
                <c:pt idx="8989">
                  <c:v>748.97400000000005</c:v>
                </c:pt>
                <c:pt idx="8990">
                  <c:v>781.404</c:v>
                </c:pt>
                <c:pt idx="8991">
                  <c:v>767.69200000000001</c:v>
                </c:pt>
                <c:pt idx="8992">
                  <c:v>754.02300000000002</c:v>
                </c:pt>
                <c:pt idx="8993">
                  <c:v>763.96600000000001</c:v>
                </c:pt>
                <c:pt idx="8994">
                  <c:v>795.65700000000004</c:v>
                </c:pt>
                <c:pt idx="8995">
                  <c:v>880.29100000000005</c:v>
                </c:pt>
                <c:pt idx="8996">
                  <c:v>879.5</c:v>
                </c:pt>
                <c:pt idx="8997">
                  <c:v>927.56200000000001</c:v>
                </c:pt>
                <c:pt idx="8998">
                  <c:v>992.505</c:v>
                </c:pt>
                <c:pt idx="8999">
                  <c:v>1051.56</c:v>
                </c:pt>
                <c:pt idx="9000">
                  <c:v>1101.29</c:v>
                </c:pt>
                <c:pt idx="9001">
                  <c:v>1189.2</c:v>
                </c:pt>
                <c:pt idx="9002">
                  <c:v>1226.68</c:v>
                </c:pt>
                <c:pt idx="9003">
                  <c:v>1266.5899999999999</c:v>
                </c:pt>
                <c:pt idx="9004">
                  <c:v>1323.52</c:v>
                </c:pt>
                <c:pt idx="9005">
                  <c:v>1381.36</c:v>
                </c:pt>
                <c:pt idx="9006">
                  <c:v>1405.52</c:v>
                </c:pt>
                <c:pt idx="9125">
                  <c:v>3254.88</c:v>
                </c:pt>
                <c:pt idx="9126">
                  <c:v>3156.6</c:v>
                </c:pt>
                <c:pt idx="9127">
                  <c:v>3121.84</c:v>
                </c:pt>
                <c:pt idx="9128">
                  <c:v>3218</c:v>
                </c:pt>
                <c:pt idx="9129">
                  <c:v>3106.84</c:v>
                </c:pt>
                <c:pt idx="9130">
                  <c:v>3283.85</c:v>
                </c:pt>
                <c:pt idx="9131">
                  <c:v>3499.74</c:v>
                </c:pt>
                <c:pt idx="9132">
                  <c:v>3509.11</c:v>
                </c:pt>
                <c:pt idx="9133">
                  <c:v>3576.77</c:v>
                </c:pt>
                <c:pt idx="9134">
                  <c:v>3641.97</c:v>
                </c:pt>
                <c:pt idx="9135">
                  <c:v>3878.73</c:v>
                </c:pt>
                <c:pt idx="9136">
                  <c:v>4131.24</c:v>
                </c:pt>
                <c:pt idx="9137">
                  <c:v>4288.32</c:v>
                </c:pt>
                <c:pt idx="9138">
                  <c:v>4465.18</c:v>
                </c:pt>
                <c:pt idx="9139">
                  <c:v>4649.92</c:v>
                </c:pt>
                <c:pt idx="9140">
                  <c:v>4812.17</c:v>
                </c:pt>
                <c:pt idx="9141">
                  <c:v>4876.78</c:v>
                </c:pt>
                <c:pt idx="9142">
                  <c:v>4932.7700000000004</c:v>
                </c:pt>
                <c:pt idx="9143">
                  <c:v>5117.91</c:v>
                </c:pt>
                <c:pt idx="9144">
                  <c:v>4822.46</c:v>
                </c:pt>
                <c:pt idx="9145">
                  <c:v>4813.62</c:v>
                </c:pt>
                <c:pt idx="9146">
                  <c:v>4846.3</c:v>
                </c:pt>
                <c:pt idx="9147">
                  <c:v>4950.2</c:v>
                </c:pt>
                <c:pt idx="9148">
                  <c:v>4892.8100000000004</c:v>
                </c:pt>
                <c:pt idx="9243">
                  <c:v>2156.6</c:v>
                </c:pt>
                <c:pt idx="9244">
                  <c:v>2188.4299999999998</c:v>
                </c:pt>
                <c:pt idx="9245">
                  <c:v>2190.81</c:v>
                </c:pt>
                <c:pt idx="9246">
                  <c:v>2290.67</c:v>
                </c:pt>
                <c:pt idx="9247">
                  <c:v>2341.08</c:v>
                </c:pt>
                <c:pt idx="9248">
                  <c:v>2321.23</c:v>
                </c:pt>
                <c:pt idx="9249">
                  <c:v>2545.6999999999998</c:v>
                </c:pt>
                <c:pt idx="9250">
                  <c:v>2523.66</c:v>
                </c:pt>
                <c:pt idx="9251">
                  <c:v>2673.11</c:v>
                </c:pt>
                <c:pt idx="9252">
                  <c:v>2700.6</c:v>
                </c:pt>
                <c:pt idx="9253">
                  <c:v>2743.45</c:v>
                </c:pt>
                <c:pt idx="9254">
                  <c:v>2801.28</c:v>
                </c:pt>
                <c:pt idx="9255">
                  <c:v>2837.11</c:v>
                </c:pt>
                <c:pt idx="9256">
                  <c:v>2875.76</c:v>
                </c:pt>
                <c:pt idx="9287">
                  <c:v>35239</c:v>
                </c:pt>
                <c:pt idx="9288">
                  <c:v>37221</c:v>
                </c:pt>
                <c:pt idx="9289">
                  <c:v>37762.400000000001</c:v>
                </c:pt>
                <c:pt idx="9290">
                  <c:v>36720.400000000001</c:v>
                </c:pt>
                <c:pt idx="9291">
                  <c:v>36073.300000000003</c:v>
                </c:pt>
                <c:pt idx="9292">
                  <c:v>35424.800000000003</c:v>
                </c:pt>
                <c:pt idx="9293">
                  <c:v>36077.5</c:v>
                </c:pt>
                <c:pt idx="9294">
                  <c:v>36600.199999999997</c:v>
                </c:pt>
                <c:pt idx="9295">
                  <c:v>37204.1</c:v>
                </c:pt>
                <c:pt idx="9296">
                  <c:v>36290.1</c:v>
                </c:pt>
                <c:pt idx="9297">
                  <c:v>37065.699999999997</c:v>
                </c:pt>
                <c:pt idx="9298">
                  <c:v>35936</c:v>
                </c:pt>
                <c:pt idx="9299">
                  <c:v>34442.800000000003</c:v>
                </c:pt>
                <c:pt idx="9300">
                  <c:v>35620.9</c:v>
                </c:pt>
                <c:pt idx="9301">
                  <c:v>37089.800000000003</c:v>
                </c:pt>
                <c:pt idx="9302">
                  <c:v>38410.1</c:v>
                </c:pt>
                <c:pt idx="9303">
                  <c:v>39462.300000000003</c:v>
                </c:pt>
                <c:pt idx="9304">
                  <c:v>40949.5</c:v>
                </c:pt>
                <c:pt idx="9305">
                  <c:v>43641.4</c:v>
                </c:pt>
                <c:pt idx="9306">
                  <c:v>43726.5</c:v>
                </c:pt>
                <c:pt idx="9307">
                  <c:v>46181.1</c:v>
                </c:pt>
                <c:pt idx="9308">
                  <c:v>49229.8</c:v>
                </c:pt>
                <c:pt idx="9309">
                  <c:v>51122.2</c:v>
                </c:pt>
                <c:pt idx="9310">
                  <c:v>52068</c:v>
                </c:pt>
                <c:pt idx="9341">
                  <c:v>1856.48</c:v>
                </c:pt>
                <c:pt idx="9342">
                  <c:v>1846.07</c:v>
                </c:pt>
                <c:pt idx="9343">
                  <c:v>1812.56</c:v>
                </c:pt>
                <c:pt idx="9344">
                  <c:v>1781.82</c:v>
                </c:pt>
                <c:pt idx="9345">
                  <c:v>1730.81</c:v>
                </c:pt>
                <c:pt idx="9346">
                  <c:v>1774.29</c:v>
                </c:pt>
                <c:pt idx="9347">
                  <c:v>1763.68</c:v>
                </c:pt>
                <c:pt idx="9348">
                  <c:v>1774.37</c:v>
                </c:pt>
                <c:pt idx="9349">
                  <c:v>1834.25</c:v>
                </c:pt>
                <c:pt idx="9350">
                  <c:v>1903.87</c:v>
                </c:pt>
                <c:pt idx="9351">
                  <c:v>1916.34</c:v>
                </c:pt>
                <c:pt idx="9352">
                  <c:v>1953.14</c:v>
                </c:pt>
                <c:pt idx="9353">
                  <c:v>1914.66</c:v>
                </c:pt>
                <c:pt idx="9354">
                  <c:v>1988.37</c:v>
                </c:pt>
                <c:pt idx="9355">
                  <c:v>2048.67</c:v>
                </c:pt>
                <c:pt idx="9356">
                  <c:v>2105.64</c:v>
                </c:pt>
                <c:pt idx="9357">
                  <c:v>2099.33</c:v>
                </c:pt>
                <c:pt idx="9358">
                  <c:v>2143.42</c:v>
                </c:pt>
                <c:pt idx="9359">
                  <c:v>2161.73</c:v>
                </c:pt>
                <c:pt idx="9360">
                  <c:v>2152.89</c:v>
                </c:pt>
                <c:pt idx="9361">
                  <c:v>2181.69</c:v>
                </c:pt>
                <c:pt idx="9362">
                  <c:v>2163.2800000000002</c:v>
                </c:pt>
                <c:pt idx="9363">
                  <c:v>2173.52</c:v>
                </c:pt>
                <c:pt idx="9364">
                  <c:v>2196.34</c:v>
                </c:pt>
                <c:pt idx="9395">
                  <c:v>14046.1</c:v>
                </c:pt>
                <c:pt idx="9396">
                  <c:v>12656</c:v>
                </c:pt>
                <c:pt idx="9397">
                  <c:v>9157.2999999999993</c:v>
                </c:pt>
                <c:pt idx="9398">
                  <c:v>6319.84</c:v>
                </c:pt>
                <c:pt idx="9399">
                  <c:v>6448.24</c:v>
                </c:pt>
                <c:pt idx="9400">
                  <c:v>6837.74</c:v>
                </c:pt>
                <c:pt idx="9401">
                  <c:v>7399.88</c:v>
                </c:pt>
                <c:pt idx="9402">
                  <c:v>8210.3700000000008</c:v>
                </c:pt>
                <c:pt idx="9403">
                  <c:v>8357.2999999999993</c:v>
                </c:pt>
                <c:pt idx="9404">
                  <c:v>7448.19</c:v>
                </c:pt>
                <c:pt idx="9405">
                  <c:v>7870.99</c:v>
                </c:pt>
                <c:pt idx="9406">
                  <c:v>8302.42</c:v>
                </c:pt>
                <c:pt idx="9407">
                  <c:v>8648.6200000000008</c:v>
                </c:pt>
                <c:pt idx="9408">
                  <c:v>8903.01</c:v>
                </c:pt>
                <c:pt idx="9409">
                  <c:v>9753.7199999999993</c:v>
                </c:pt>
                <c:pt idx="9410">
                  <c:v>10311.299999999999</c:v>
                </c:pt>
                <c:pt idx="9411">
                  <c:v>10724.7</c:v>
                </c:pt>
                <c:pt idx="9412">
                  <c:v>11349.7</c:v>
                </c:pt>
                <c:pt idx="9413">
                  <c:v>11831.3</c:v>
                </c:pt>
                <c:pt idx="9414">
                  <c:v>11462.3</c:v>
                </c:pt>
                <c:pt idx="9415">
                  <c:v>11624.4</c:v>
                </c:pt>
                <c:pt idx="9416">
                  <c:v>11900.1</c:v>
                </c:pt>
                <c:pt idx="9417">
                  <c:v>11775.9</c:v>
                </c:pt>
                <c:pt idx="9418">
                  <c:v>12124.2</c:v>
                </c:pt>
                <c:pt idx="9493">
                  <c:v>14081.5</c:v>
                </c:pt>
                <c:pt idx="9494">
                  <c:v>14315.8</c:v>
                </c:pt>
                <c:pt idx="9495">
                  <c:v>15149.5</c:v>
                </c:pt>
                <c:pt idx="9496">
                  <c:v>15853.3</c:v>
                </c:pt>
                <c:pt idx="9497">
                  <c:v>15468.5</c:v>
                </c:pt>
                <c:pt idx="9498">
                  <c:v>15091</c:v>
                </c:pt>
                <c:pt idx="9499">
                  <c:v>15569.8</c:v>
                </c:pt>
                <c:pt idx="9500">
                  <c:v>17230.8</c:v>
                </c:pt>
                <c:pt idx="9501">
                  <c:v>18315.5</c:v>
                </c:pt>
                <c:pt idx="9502">
                  <c:v>18304.2</c:v>
                </c:pt>
                <c:pt idx="9503">
                  <c:v>18904.099999999999</c:v>
                </c:pt>
                <c:pt idx="9504">
                  <c:v>18458.599999999999</c:v>
                </c:pt>
                <c:pt idx="9505">
                  <c:v>18140.3</c:v>
                </c:pt>
                <c:pt idx="9506">
                  <c:v>17177.400000000001</c:v>
                </c:pt>
                <c:pt idx="9507">
                  <c:v>16812.599999999999</c:v>
                </c:pt>
                <c:pt idx="9508">
                  <c:v>18238.3</c:v>
                </c:pt>
                <c:pt idx="9509">
                  <c:v>19552.900000000001</c:v>
                </c:pt>
                <c:pt idx="9510">
                  <c:v>21479.9</c:v>
                </c:pt>
                <c:pt idx="9511">
                  <c:v>20555.3</c:v>
                </c:pt>
                <c:pt idx="9512">
                  <c:v>20248</c:v>
                </c:pt>
                <c:pt idx="9513">
                  <c:v>20801.599999999999</c:v>
                </c:pt>
                <c:pt idx="9514">
                  <c:v>22424.7</c:v>
                </c:pt>
                <c:pt idx="9515">
                  <c:v>22849.4</c:v>
                </c:pt>
                <c:pt idx="9516">
                  <c:v>23418.400000000001</c:v>
                </c:pt>
                <c:pt idx="9547">
                  <c:v>1330.38</c:v>
                </c:pt>
                <c:pt idx="9548">
                  <c:v>1358.11</c:v>
                </c:pt>
                <c:pt idx="9549">
                  <c:v>1105.77</c:v>
                </c:pt>
                <c:pt idx="9550">
                  <c:v>1132.28</c:v>
                </c:pt>
                <c:pt idx="9551">
                  <c:v>1121.44</c:v>
                </c:pt>
                <c:pt idx="9552">
                  <c:v>1038.1500000000001</c:v>
                </c:pt>
                <c:pt idx="9553">
                  <c:v>1058.3499999999999</c:v>
                </c:pt>
                <c:pt idx="9554">
                  <c:v>993.96799999999996</c:v>
                </c:pt>
                <c:pt idx="9555">
                  <c:v>1003.14</c:v>
                </c:pt>
                <c:pt idx="9556">
                  <c:v>966.55700000000002</c:v>
                </c:pt>
                <c:pt idx="9557">
                  <c:v>1003.64</c:v>
                </c:pt>
                <c:pt idx="9558">
                  <c:v>898.15</c:v>
                </c:pt>
                <c:pt idx="9559">
                  <c:v>1084.26</c:v>
                </c:pt>
                <c:pt idx="9560">
                  <c:v>1130.7</c:v>
                </c:pt>
                <c:pt idx="9561">
                  <c:v>1150.67</c:v>
                </c:pt>
                <c:pt idx="9562">
                  <c:v>1155.56</c:v>
                </c:pt>
                <c:pt idx="9563">
                  <c:v>1183.69</c:v>
                </c:pt>
                <c:pt idx="9564">
                  <c:v>1246.99</c:v>
                </c:pt>
                <c:pt idx="9565">
                  <c:v>1285.82</c:v>
                </c:pt>
                <c:pt idx="9566">
                  <c:v>1301.94</c:v>
                </c:pt>
                <c:pt idx="9567">
                  <c:v>1346.34</c:v>
                </c:pt>
                <c:pt idx="9568">
                  <c:v>1399.9</c:v>
                </c:pt>
                <c:pt idx="9569">
                  <c:v>1582.46</c:v>
                </c:pt>
                <c:pt idx="9570">
                  <c:v>1865.18</c:v>
                </c:pt>
                <c:pt idx="9601">
                  <c:v>34202.199999999997</c:v>
                </c:pt>
                <c:pt idx="9602">
                  <c:v>35465.1</c:v>
                </c:pt>
                <c:pt idx="9603">
                  <c:v>36854.9</c:v>
                </c:pt>
                <c:pt idx="9604">
                  <c:v>40079.699999999997</c:v>
                </c:pt>
                <c:pt idx="9605">
                  <c:v>43086.8</c:v>
                </c:pt>
                <c:pt idx="9606">
                  <c:v>44734.6</c:v>
                </c:pt>
                <c:pt idx="9607">
                  <c:v>46188</c:v>
                </c:pt>
                <c:pt idx="9608">
                  <c:v>48366.5</c:v>
                </c:pt>
                <c:pt idx="9609">
                  <c:v>45710.400000000001</c:v>
                </c:pt>
                <c:pt idx="9610">
                  <c:v>48110.6</c:v>
                </c:pt>
                <c:pt idx="9611">
                  <c:v>51491.199999999997</c:v>
                </c:pt>
                <c:pt idx="9612">
                  <c:v>49643.9</c:v>
                </c:pt>
                <c:pt idx="9613">
                  <c:v>51263.9</c:v>
                </c:pt>
                <c:pt idx="9614">
                  <c:v>54333.9</c:v>
                </c:pt>
                <c:pt idx="9615">
                  <c:v>58781</c:v>
                </c:pt>
                <c:pt idx="9616">
                  <c:v>61715.3</c:v>
                </c:pt>
                <c:pt idx="9617">
                  <c:v>65113.599999999999</c:v>
                </c:pt>
                <c:pt idx="9618">
                  <c:v>68148</c:v>
                </c:pt>
                <c:pt idx="9619">
                  <c:v>65771.399999999994</c:v>
                </c:pt>
                <c:pt idx="9620">
                  <c:v>63432</c:v>
                </c:pt>
                <c:pt idx="9621">
                  <c:v>71816.3</c:v>
                </c:pt>
                <c:pt idx="9622">
                  <c:v>74594</c:v>
                </c:pt>
                <c:pt idx="9623">
                  <c:v>74609.2</c:v>
                </c:pt>
                <c:pt idx="9624">
                  <c:v>76236.800000000003</c:v>
                </c:pt>
                <c:pt idx="9699">
                  <c:v>15300</c:v>
                </c:pt>
                <c:pt idx="9700">
                  <c:v>13060.1</c:v>
                </c:pt>
                <c:pt idx="9701">
                  <c:v>12178.3</c:v>
                </c:pt>
                <c:pt idx="9702">
                  <c:v>11683</c:v>
                </c:pt>
                <c:pt idx="9703">
                  <c:v>12359.2</c:v>
                </c:pt>
                <c:pt idx="9704">
                  <c:v>13043.2</c:v>
                </c:pt>
                <c:pt idx="9705">
                  <c:v>13919.1</c:v>
                </c:pt>
                <c:pt idx="9706">
                  <c:v>14510.5</c:v>
                </c:pt>
                <c:pt idx="9707">
                  <c:v>15123</c:v>
                </c:pt>
                <c:pt idx="9708">
                  <c:v>15113.3</c:v>
                </c:pt>
                <c:pt idx="9709">
                  <c:v>15340.8</c:v>
                </c:pt>
                <c:pt idx="9710">
                  <c:v>15904.1</c:v>
                </c:pt>
                <c:pt idx="9711">
                  <c:v>16639</c:v>
                </c:pt>
                <c:pt idx="9712">
                  <c:v>17445</c:v>
                </c:pt>
                <c:pt idx="9713">
                  <c:v>18331</c:v>
                </c:pt>
                <c:pt idx="9714">
                  <c:v>19549.099999999999</c:v>
                </c:pt>
                <c:pt idx="9715">
                  <c:v>21179.599999999999</c:v>
                </c:pt>
                <c:pt idx="9716">
                  <c:v>23395.3</c:v>
                </c:pt>
                <c:pt idx="9717">
                  <c:v>24719.4</c:v>
                </c:pt>
                <c:pt idx="9718">
                  <c:v>23469.1</c:v>
                </c:pt>
                <c:pt idx="9719">
                  <c:v>24428</c:v>
                </c:pt>
                <c:pt idx="9720">
                  <c:v>25128.400000000001</c:v>
                </c:pt>
                <c:pt idx="9721">
                  <c:v>25537.200000000001</c:v>
                </c:pt>
                <c:pt idx="9753">
                  <c:v>18402.400000000001</c:v>
                </c:pt>
                <c:pt idx="9754">
                  <c:v>16753.900000000001</c:v>
                </c:pt>
                <c:pt idx="9755">
                  <c:v>15861.8</c:v>
                </c:pt>
                <c:pt idx="9756">
                  <c:v>16351.8</c:v>
                </c:pt>
                <c:pt idx="9757">
                  <c:v>17242.8</c:v>
                </c:pt>
                <c:pt idx="9758">
                  <c:v>17867.099999999999</c:v>
                </c:pt>
                <c:pt idx="9759">
                  <c:v>18530.400000000001</c:v>
                </c:pt>
                <c:pt idx="9760">
                  <c:v>19475.2</c:v>
                </c:pt>
                <c:pt idx="9761">
                  <c:v>20203.7</c:v>
                </c:pt>
                <c:pt idx="9762">
                  <c:v>21264.5</c:v>
                </c:pt>
                <c:pt idx="9763">
                  <c:v>22106</c:v>
                </c:pt>
                <c:pt idx="9764">
                  <c:v>22720</c:v>
                </c:pt>
                <c:pt idx="9765">
                  <c:v>23560.3</c:v>
                </c:pt>
                <c:pt idx="9766">
                  <c:v>24236</c:v>
                </c:pt>
                <c:pt idx="9767">
                  <c:v>25286.6</c:v>
                </c:pt>
                <c:pt idx="9768">
                  <c:v>26254.400000000001</c:v>
                </c:pt>
                <c:pt idx="9769">
                  <c:v>27701.599999999999</c:v>
                </c:pt>
                <c:pt idx="9770">
                  <c:v>29439.7</c:v>
                </c:pt>
                <c:pt idx="9771">
                  <c:v>30448.2</c:v>
                </c:pt>
                <c:pt idx="9772">
                  <c:v>27757.9</c:v>
                </c:pt>
                <c:pt idx="9773">
                  <c:v>28018.400000000001</c:v>
                </c:pt>
                <c:pt idx="9774">
                  <c:v>28155.9</c:v>
                </c:pt>
                <c:pt idx="9775">
                  <c:v>27394.400000000001</c:v>
                </c:pt>
                <c:pt idx="9807">
                  <c:v>1776.28</c:v>
                </c:pt>
                <c:pt idx="9808">
                  <c:v>1830.59</c:v>
                </c:pt>
                <c:pt idx="9809">
                  <c:v>2005.27</c:v>
                </c:pt>
                <c:pt idx="9810">
                  <c:v>2026.62</c:v>
                </c:pt>
                <c:pt idx="9811">
                  <c:v>2151.11</c:v>
                </c:pt>
                <c:pt idx="9812">
                  <c:v>2263.29</c:v>
                </c:pt>
                <c:pt idx="9813">
                  <c:v>2236.11</c:v>
                </c:pt>
                <c:pt idx="9814">
                  <c:v>2143.4499999999998</c:v>
                </c:pt>
                <c:pt idx="9815">
                  <c:v>2122.2800000000002</c:v>
                </c:pt>
                <c:pt idx="9816">
                  <c:v>2055.0500000000002</c:v>
                </c:pt>
                <c:pt idx="9817">
                  <c:v>1714.79</c:v>
                </c:pt>
                <c:pt idx="9818">
                  <c:v>1536.27</c:v>
                </c:pt>
                <c:pt idx="9819">
                  <c:v>1454.28</c:v>
                </c:pt>
                <c:pt idx="9820">
                  <c:v>1509.06</c:v>
                </c:pt>
                <c:pt idx="9821">
                  <c:v>1543.24</c:v>
                </c:pt>
                <c:pt idx="9822">
                  <c:v>1587.11</c:v>
                </c:pt>
                <c:pt idx="9823">
                  <c:v>1656.97</c:v>
                </c:pt>
                <c:pt idx="9824">
                  <c:v>1737.06</c:v>
                </c:pt>
                <c:pt idx="9825">
                  <c:v>1818.21</c:v>
                </c:pt>
                <c:pt idx="9826">
                  <c:v>1693.82</c:v>
                </c:pt>
                <c:pt idx="9827">
                  <c:v>1786.42</c:v>
                </c:pt>
                <c:pt idx="9828">
                  <c:v>1935.18</c:v>
                </c:pt>
                <c:pt idx="9829">
                  <c:v>1986.37</c:v>
                </c:pt>
                <c:pt idx="9830">
                  <c:v>2002.59</c:v>
                </c:pt>
                <c:pt idx="9915">
                  <c:v>9934.7900000000009</c:v>
                </c:pt>
                <c:pt idx="9916">
                  <c:v>9633</c:v>
                </c:pt>
                <c:pt idx="9917">
                  <c:v>9232.4699999999993</c:v>
                </c:pt>
                <c:pt idx="9918">
                  <c:v>9151.06</c:v>
                </c:pt>
                <c:pt idx="9919">
                  <c:v>9247.2800000000007</c:v>
                </c:pt>
                <c:pt idx="9920">
                  <c:v>9331.43</c:v>
                </c:pt>
                <c:pt idx="9921">
                  <c:v>9519.1200000000008</c:v>
                </c:pt>
                <c:pt idx="9922">
                  <c:v>9550.0300000000007</c:v>
                </c:pt>
                <c:pt idx="9923">
                  <c:v>9376.3799999999992</c:v>
                </c:pt>
                <c:pt idx="9924">
                  <c:v>9368.57</c:v>
                </c:pt>
                <c:pt idx="9925">
                  <c:v>9519.06</c:v>
                </c:pt>
                <c:pt idx="9926">
                  <c:v>9581.34</c:v>
                </c:pt>
                <c:pt idx="9927">
                  <c:v>9737.84</c:v>
                </c:pt>
                <c:pt idx="9928">
                  <c:v>9895.2999999999993</c:v>
                </c:pt>
                <c:pt idx="9929">
                  <c:v>10211.700000000001</c:v>
                </c:pt>
                <c:pt idx="9930">
                  <c:v>10610.7</c:v>
                </c:pt>
                <c:pt idx="9931">
                  <c:v>11059</c:v>
                </c:pt>
                <c:pt idx="9932">
                  <c:v>11519.6</c:v>
                </c:pt>
                <c:pt idx="9933">
                  <c:v>11780.1</c:v>
                </c:pt>
                <c:pt idx="9934">
                  <c:v>11447.4</c:v>
                </c:pt>
                <c:pt idx="9935">
                  <c:v>11650.8</c:v>
                </c:pt>
                <c:pt idx="9936">
                  <c:v>11910.2</c:v>
                </c:pt>
                <c:pt idx="9937">
                  <c:v>12041.6</c:v>
                </c:pt>
                <c:pt idx="9938">
                  <c:v>12105.5</c:v>
                </c:pt>
                <c:pt idx="9987">
                  <c:v>3887.82</c:v>
                </c:pt>
                <c:pt idx="9988">
                  <c:v>3984.82</c:v>
                </c:pt>
                <c:pt idx="9989">
                  <c:v>3935.52</c:v>
                </c:pt>
                <c:pt idx="9990">
                  <c:v>3867.79</c:v>
                </c:pt>
                <c:pt idx="9991">
                  <c:v>1890.13</c:v>
                </c:pt>
                <c:pt idx="9992">
                  <c:v>2255.8200000000002</c:v>
                </c:pt>
                <c:pt idx="10023">
                  <c:v>23643.200000000001</c:v>
                </c:pt>
                <c:pt idx="10024">
                  <c:v>24190</c:v>
                </c:pt>
                <c:pt idx="10025">
                  <c:v>24334.400000000001</c:v>
                </c:pt>
                <c:pt idx="10026">
                  <c:v>24008.6</c:v>
                </c:pt>
                <c:pt idx="10027">
                  <c:v>24514.7</c:v>
                </c:pt>
                <c:pt idx="10028">
                  <c:v>25131.8</c:v>
                </c:pt>
                <c:pt idx="10029">
                  <c:v>25688.3</c:v>
                </c:pt>
                <c:pt idx="10030">
                  <c:v>26614.6</c:v>
                </c:pt>
                <c:pt idx="10031">
                  <c:v>27706.6</c:v>
                </c:pt>
                <c:pt idx="10032">
                  <c:v>28868.9</c:v>
                </c:pt>
                <c:pt idx="10033">
                  <c:v>30072.3</c:v>
                </c:pt>
                <c:pt idx="10034">
                  <c:v>30798.9</c:v>
                </c:pt>
                <c:pt idx="10035">
                  <c:v>31117.8</c:v>
                </c:pt>
                <c:pt idx="10036">
                  <c:v>31504.2</c:v>
                </c:pt>
                <c:pt idx="10037">
                  <c:v>31974.5</c:v>
                </c:pt>
                <c:pt idx="10038">
                  <c:v>32565.599999999999</c:v>
                </c:pt>
                <c:pt idx="10039">
                  <c:v>33324.9</c:v>
                </c:pt>
                <c:pt idx="10040">
                  <c:v>33851.9</c:v>
                </c:pt>
                <c:pt idx="10041">
                  <c:v>33613.199999999997</c:v>
                </c:pt>
                <c:pt idx="10042">
                  <c:v>32040</c:v>
                </c:pt>
                <c:pt idx="10043">
                  <c:v>31828.6</c:v>
                </c:pt>
                <c:pt idx="10044">
                  <c:v>31731.7</c:v>
                </c:pt>
                <c:pt idx="10045">
                  <c:v>31198.400000000001</c:v>
                </c:pt>
                <c:pt idx="10046">
                  <c:v>30892.2</c:v>
                </c:pt>
                <c:pt idx="10077">
                  <c:v>3339.63</c:v>
                </c:pt>
                <c:pt idx="10078">
                  <c:v>3442.28</c:v>
                </c:pt>
                <c:pt idx="10079">
                  <c:v>3560.95</c:v>
                </c:pt>
                <c:pt idx="10080">
                  <c:v>3759.19</c:v>
                </c:pt>
                <c:pt idx="10081">
                  <c:v>3915.34</c:v>
                </c:pt>
                <c:pt idx="10082">
                  <c:v>4074.89</c:v>
                </c:pt>
                <c:pt idx="10083">
                  <c:v>4183.6000000000004</c:v>
                </c:pt>
                <c:pt idx="10084">
                  <c:v>4395.95</c:v>
                </c:pt>
                <c:pt idx="10085">
                  <c:v>4549.57</c:v>
                </c:pt>
                <c:pt idx="10086">
                  <c:v>4677.49</c:v>
                </c:pt>
                <c:pt idx="10087">
                  <c:v>4946.2</c:v>
                </c:pt>
                <c:pt idx="10088">
                  <c:v>4948.78</c:v>
                </c:pt>
                <c:pt idx="10089">
                  <c:v>5111.2700000000004</c:v>
                </c:pt>
                <c:pt idx="10090">
                  <c:v>5343.72</c:v>
                </c:pt>
                <c:pt idx="10091">
                  <c:v>5558.73</c:v>
                </c:pt>
                <c:pt idx="10092">
                  <c:v>5842.86</c:v>
                </c:pt>
                <c:pt idx="10093">
                  <c:v>6223.11</c:v>
                </c:pt>
                <c:pt idx="10094">
                  <c:v>6586.06</c:v>
                </c:pt>
                <c:pt idx="10095">
                  <c:v>6916.49</c:v>
                </c:pt>
                <c:pt idx="10096">
                  <c:v>7079.67</c:v>
                </c:pt>
                <c:pt idx="10097">
                  <c:v>7572.01</c:v>
                </c:pt>
                <c:pt idx="10098">
                  <c:v>8111.55</c:v>
                </c:pt>
                <c:pt idx="10099">
                  <c:v>8855.5</c:v>
                </c:pt>
                <c:pt idx="10100">
                  <c:v>9425.74</c:v>
                </c:pt>
                <c:pt idx="10131">
                  <c:v>14255.8</c:v>
                </c:pt>
                <c:pt idx="10132">
                  <c:v>14250.4</c:v>
                </c:pt>
                <c:pt idx="10133">
                  <c:v>14597.1</c:v>
                </c:pt>
                <c:pt idx="10134">
                  <c:v>15391.8</c:v>
                </c:pt>
                <c:pt idx="10135">
                  <c:v>15976.2</c:v>
                </c:pt>
                <c:pt idx="10136">
                  <c:v>16359.4</c:v>
                </c:pt>
                <c:pt idx="10137">
                  <c:v>17227.8</c:v>
                </c:pt>
                <c:pt idx="10138">
                  <c:v>18187.099999999999</c:v>
                </c:pt>
                <c:pt idx="10139">
                  <c:v>18185.400000000001</c:v>
                </c:pt>
                <c:pt idx="10140">
                  <c:v>18900.099999999999</c:v>
                </c:pt>
                <c:pt idx="10141">
                  <c:v>18772.400000000001</c:v>
                </c:pt>
                <c:pt idx="10142">
                  <c:v>19469</c:v>
                </c:pt>
                <c:pt idx="10143">
                  <c:v>19537</c:v>
                </c:pt>
                <c:pt idx="10144">
                  <c:v>18953.099999999999</c:v>
                </c:pt>
                <c:pt idx="10145">
                  <c:v>19476</c:v>
                </c:pt>
                <c:pt idx="10146">
                  <c:v>21084.3</c:v>
                </c:pt>
                <c:pt idx="10147">
                  <c:v>21766.6</c:v>
                </c:pt>
                <c:pt idx="10148">
                  <c:v>22322.400000000001</c:v>
                </c:pt>
                <c:pt idx="10149">
                  <c:v>22957.599999999999</c:v>
                </c:pt>
                <c:pt idx="10150">
                  <c:v>21411.7</c:v>
                </c:pt>
                <c:pt idx="10151">
                  <c:v>20463</c:v>
                </c:pt>
                <c:pt idx="10152">
                  <c:v>20585.2</c:v>
                </c:pt>
                <c:pt idx="10153">
                  <c:v>20099.7</c:v>
                </c:pt>
                <c:pt idx="10154">
                  <c:v>20263.099999999999</c:v>
                </c:pt>
                <c:pt idx="10185">
                  <c:v>7831.81</c:v>
                </c:pt>
                <c:pt idx="10186">
                  <c:v>7927.99</c:v>
                </c:pt>
                <c:pt idx="10187">
                  <c:v>8378.57</c:v>
                </c:pt>
                <c:pt idx="10188">
                  <c:v>8494.91</c:v>
                </c:pt>
                <c:pt idx="10189">
                  <c:v>8516.59</c:v>
                </c:pt>
                <c:pt idx="10190">
                  <c:v>8690.23</c:v>
                </c:pt>
                <c:pt idx="10191">
                  <c:v>9042.7999999999993</c:v>
                </c:pt>
                <c:pt idx="10192">
                  <c:v>8957.1200000000008</c:v>
                </c:pt>
                <c:pt idx="10193">
                  <c:v>9397.23</c:v>
                </c:pt>
                <c:pt idx="10194">
                  <c:v>9494.3799999999992</c:v>
                </c:pt>
                <c:pt idx="10195">
                  <c:v>9443.25</c:v>
                </c:pt>
                <c:pt idx="10196">
                  <c:v>8893.92</c:v>
                </c:pt>
                <c:pt idx="10197">
                  <c:v>8816.7199999999993</c:v>
                </c:pt>
                <c:pt idx="10198">
                  <c:v>9120.7999999999993</c:v>
                </c:pt>
                <c:pt idx="10199">
                  <c:v>9784.17</c:v>
                </c:pt>
                <c:pt idx="10200">
                  <c:v>9485.94</c:v>
                </c:pt>
                <c:pt idx="10201">
                  <c:v>10228.1</c:v>
                </c:pt>
                <c:pt idx="10202">
                  <c:v>10592.8</c:v>
                </c:pt>
                <c:pt idx="10203">
                  <c:v>10922.4</c:v>
                </c:pt>
                <c:pt idx="10204">
                  <c:v>10761.5</c:v>
                </c:pt>
                <c:pt idx="10205">
                  <c:v>10550.8</c:v>
                </c:pt>
                <c:pt idx="10206">
                  <c:v>10586.8</c:v>
                </c:pt>
                <c:pt idx="10207">
                  <c:v>10358.6</c:v>
                </c:pt>
                <c:pt idx="10208">
                  <c:v>10224</c:v>
                </c:pt>
                <c:pt idx="10239">
                  <c:v>5716.44</c:v>
                </c:pt>
                <c:pt idx="10240">
                  <c:v>5735.53</c:v>
                </c:pt>
                <c:pt idx="10241">
                  <c:v>6156.2</c:v>
                </c:pt>
                <c:pt idx="10242">
                  <c:v>6160.42</c:v>
                </c:pt>
                <c:pt idx="10243">
                  <c:v>5973.64</c:v>
                </c:pt>
                <c:pt idx="10244">
                  <c:v>6033.87</c:v>
                </c:pt>
                <c:pt idx="10245">
                  <c:v>6117.22</c:v>
                </c:pt>
                <c:pt idx="10246">
                  <c:v>6934.21</c:v>
                </c:pt>
                <c:pt idx="10247">
                  <c:v>7298.34</c:v>
                </c:pt>
                <c:pt idx="10248">
                  <c:v>7622.94</c:v>
                </c:pt>
                <c:pt idx="10249">
                  <c:v>7578.73</c:v>
                </c:pt>
                <c:pt idx="10250">
                  <c:v>7697.16</c:v>
                </c:pt>
                <c:pt idx="10251">
                  <c:v>8166.85</c:v>
                </c:pt>
                <c:pt idx="10252">
                  <c:v>8769.84</c:v>
                </c:pt>
                <c:pt idx="10253">
                  <c:v>9117.17</c:v>
                </c:pt>
                <c:pt idx="10254">
                  <c:v>9325.6</c:v>
                </c:pt>
                <c:pt idx="10255">
                  <c:v>10026.4</c:v>
                </c:pt>
                <c:pt idx="10256">
                  <c:v>10342.700000000001</c:v>
                </c:pt>
                <c:pt idx="10257">
                  <c:v>10501.8</c:v>
                </c:pt>
                <c:pt idx="10258">
                  <c:v>10268.799999999999</c:v>
                </c:pt>
                <c:pt idx="10259">
                  <c:v>9923.49</c:v>
                </c:pt>
                <c:pt idx="10260">
                  <c:v>9883.4500000000007</c:v>
                </c:pt>
                <c:pt idx="10261">
                  <c:v>10039.299999999999</c:v>
                </c:pt>
                <c:pt idx="10262">
                  <c:v>10323.799999999999</c:v>
                </c:pt>
                <c:pt idx="10293">
                  <c:v>1859.92</c:v>
                </c:pt>
                <c:pt idx="10294">
                  <c:v>1941.89</c:v>
                </c:pt>
                <c:pt idx="10295">
                  <c:v>2007.48</c:v>
                </c:pt>
                <c:pt idx="10296">
                  <c:v>2035.21</c:v>
                </c:pt>
                <c:pt idx="10297">
                  <c:v>1993.96</c:v>
                </c:pt>
                <c:pt idx="10298">
                  <c:v>2052.2199999999998</c:v>
                </c:pt>
                <c:pt idx="10299">
                  <c:v>2113.0300000000002</c:v>
                </c:pt>
                <c:pt idx="10300">
                  <c:v>2272.98</c:v>
                </c:pt>
                <c:pt idx="10301">
                  <c:v>2307.63</c:v>
                </c:pt>
                <c:pt idx="10302">
                  <c:v>2315.54</c:v>
                </c:pt>
                <c:pt idx="10303">
                  <c:v>2395.5</c:v>
                </c:pt>
                <c:pt idx="10304">
                  <c:v>2480.77</c:v>
                </c:pt>
                <c:pt idx="10305">
                  <c:v>2566.61</c:v>
                </c:pt>
                <c:pt idx="10306">
                  <c:v>2687.5</c:v>
                </c:pt>
                <c:pt idx="10307">
                  <c:v>2713.21</c:v>
                </c:pt>
                <c:pt idx="10308">
                  <c:v>2834.25</c:v>
                </c:pt>
                <c:pt idx="10309">
                  <c:v>3031.58</c:v>
                </c:pt>
                <c:pt idx="10310">
                  <c:v>3285.56</c:v>
                </c:pt>
                <c:pt idx="10311">
                  <c:v>3289.9</c:v>
                </c:pt>
                <c:pt idx="10312">
                  <c:v>3303.22</c:v>
                </c:pt>
                <c:pt idx="10313">
                  <c:v>3326.67</c:v>
                </c:pt>
                <c:pt idx="10314">
                  <c:v>3524.05</c:v>
                </c:pt>
                <c:pt idx="10315">
                  <c:v>3545.12</c:v>
                </c:pt>
                <c:pt idx="10347">
                  <c:v>10572.8</c:v>
                </c:pt>
                <c:pt idx="10348">
                  <c:v>10705.8</c:v>
                </c:pt>
                <c:pt idx="10349">
                  <c:v>10535.9</c:v>
                </c:pt>
                <c:pt idx="10350">
                  <c:v>9641.9599999999991</c:v>
                </c:pt>
                <c:pt idx="10351">
                  <c:v>9824.43</c:v>
                </c:pt>
                <c:pt idx="10352">
                  <c:v>9799.7800000000007</c:v>
                </c:pt>
                <c:pt idx="10353">
                  <c:v>9790.7999999999993</c:v>
                </c:pt>
                <c:pt idx="10354">
                  <c:v>10212.9</c:v>
                </c:pt>
                <c:pt idx="10355">
                  <c:v>10232.1</c:v>
                </c:pt>
                <c:pt idx="10356">
                  <c:v>10004.200000000001</c:v>
                </c:pt>
                <c:pt idx="10357">
                  <c:v>9859.1299999999992</c:v>
                </c:pt>
                <c:pt idx="10358">
                  <c:v>10163.299999999999</c:v>
                </c:pt>
                <c:pt idx="10359">
                  <c:v>10450.5</c:v>
                </c:pt>
                <c:pt idx="10360">
                  <c:v>10924.6</c:v>
                </c:pt>
                <c:pt idx="10361">
                  <c:v>11777.9</c:v>
                </c:pt>
                <c:pt idx="10362">
                  <c:v>12165.1</c:v>
                </c:pt>
                <c:pt idx="10363">
                  <c:v>12490.9</c:v>
                </c:pt>
                <c:pt idx="10364">
                  <c:v>12994.4</c:v>
                </c:pt>
                <c:pt idx="10365">
                  <c:v>13403.1</c:v>
                </c:pt>
                <c:pt idx="10366">
                  <c:v>13679.6</c:v>
                </c:pt>
                <c:pt idx="10367">
                  <c:v>14127</c:v>
                </c:pt>
                <c:pt idx="10368">
                  <c:v>14739.8</c:v>
                </c:pt>
                <c:pt idx="10369">
                  <c:v>15174.5</c:v>
                </c:pt>
                <c:pt idx="10370">
                  <c:v>15709.5</c:v>
                </c:pt>
                <c:pt idx="10401">
                  <c:v>5371.53</c:v>
                </c:pt>
                <c:pt idx="10402">
                  <c:v>5315.03</c:v>
                </c:pt>
                <c:pt idx="10403">
                  <c:v>5361.42</c:v>
                </c:pt>
                <c:pt idx="10404">
                  <c:v>5418.87</c:v>
                </c:pt>
                <c:pt idx="10405">
                  <c:v>5443.19</c:v>
                </c:pt>
                <c:pt idx="10406">
                  <c:v>5592.12</c:v>
                </c:pt>
                <c:pt idx="10407">
                  <c:v>5682.64</c:v>
                </c:pt>
                <c:pt idx="10408">
                  <c:v>5729.46</c:v>
                </c:pt>
                <c:pt idx="10409">
                  <c:v>5753.31</c:v>
                </c:pt>
                <c:pt idx="10410">
                  <c:v>5813.13</c:v>
                </c:pt>
                <c:pt idx="10411">
                  <c:v>5828.9</c:v>
                </c:pt>
                <c:pt idx="10412">
                  <c:v>5835.79</c:v>
                </c:pt>
                <c:pt idx="10413">
                  <c:v>5898.77</c:v>
                </c:pt>
                <c:pt idx="10414">
                  <c:v>5999.05</c:v>
                </c:pt>
                <c:pt idx="10415">
                  <c:v>6134.92</c:v>
                </c:pt>
                <c:pt idx="10416">
                  <c:v>6229.79</c:v>
                </c:pt>
                <c:pt idx="10417">
                  <c:v>6357.2</c:v>
                </c:pt>
                <c:pt idx="10418">
                  <c:v>6482.98</c:v>
                </c:pt>
                <c:pt idx="10419">
                  <c:v>6526.84</c:v>
                </c:pt>
                <c:pt idx="10420">
                  <c:v>6498.25</c:v>
                </c:pt>
                <c:pt idx="10421">
                  <c:v>6511.52</c:v>
                </c:pt>
                <c:pt idx="10422">
                  <c:v>6366.95</c:v>
                </c:pt>
                <c:pt idx="10423">
                  <c:v>6390.03</c:v>
                </c:pt>
                <c:pt idx="10424">
                  <c:v>6470.69</c:v>
                </c:pt>
                <c:pt idx="10455">
                  <c:v>29427.5</c:v>
                </c:pt>
                <c:pt idx="10456">
                  <c:v>28892.6</c:v>
                </c:pt>
                <c:pt idx="10457">
                  <c:v>28390.9</c:v>
                </c:pt>
                <c:pt idx="10458">
                  <c:v>27643.4</c:v>
                </c:pt>
                <c:pt idx="10459">
                  <c:v>28549</c:v>
                </c:pt>
                <c:pt idx="10460">
                  <c:v>29518.1</c:v>
                </c:pt>
                <c:pt idx="10461">
                  <c:v>29946.3</c:v>
                </c:pt>
                <c:pt idx="10462">
                  <c:v>30739.8</c:v>
                </c:pt>
                <c:pt idx="10463">
                  <c:v>32014.6</c:v>
                </c:pt>
                <c:pt idx="10464">
                  <c:v>33480.300000000003</c:v>
                </c:pt>
                <c:pt idx="10465">
                  <c:v>34914.800000000003</c:v>
                </c:pt>
                <c:pt idx="10466">
                  <c:v>35260.800000000003</c:v>
                </c:pt>
                <c:pt idx="10467">
                  <c:v>36019</c:v>
                </c:pt>
                <c:pt idx="10468">
                  <c:v>36723.4</c:v>
                </c:pt>
                <c:pt idx="10469">
                  <c:v>38128.300000000003</c:v>
                </c:pt>
                <c:pt idx="10470">
                  <c:v>39176.5</c:v>
                </c:pt>
                <c:pt idx="10471">
                  <c:v>40630.800000000003</c:v>
                </c:pt>
                <c:pt idx="10472">
                  <c:v>41667.300000000003</c:v>
                </c:pt>
                <c:pt idx="10473">
                  <c:v>41090.300000000003</c:v>
                </c:pt>
                <c:pt idx="10474">
                  <c:v>38693.4</c:v>
                </c:pt>
                <c:pt idx="10475">
                  <c:v>40880.400000000001</c:v>
                </c:pt>
                <c:pt idx="10476">
                  <c:v>41762.699999999997</c:v>
                </c:pt>
                <c:pt idx="10477">
                  <c:v>41839.699999999997</c:v>
                </c:pt>
                <c:pt idx="10478">
                  <c:v>42155.199999999997</c:v>
                </c:pt>
                <c:pt idx="10509">
                  <c:v>44928.7</c:v>
                </c:pt>
                <c:pt idx="10510">
                  <c:v>43964.3</c:v>
                </c:pt>
                <c:pt idx="10511">
                  <c:v>43463.199999999997</c:v>
                </c:pt>
                <c:pt idx="10512">
                  <c:v>43014.9</c:v>
                </c:pt>
                <c:pt idx="10513">
                  <c:v>43215.199999999997</c:v>
                </c:pt>
                <c:pt idx="10514">
                  <c:v>43133.8</c:v>
                </c:pt>
                <c:pt idx="10515">
                  <c:v>43151.9</c:v>
                </c:pt>
                <c:pt idx="10516">
                  <c:v>43927.199999999997</c:v>
                </c:pt>
                <c:pt idx="10517">
                  <c:v>44994.400000000001</c:v>
                </c:pt>
                <c:pt idx="10518">
                  <c:v>45405.5</c:v>
                </c:pt>
                <c:pt idx="10519">
                  <c:v>46808.6</c:v>
                </c:pt>
                <c:pt idx="10520">
                  <c:v>47091.6</c:v>
                </c:pt>
                <c:pt idx="10521">
                  <c:v>46823.3</c:v>
                </c:pt>
                <c:pt idx="10522">
                  <c:v>46487</c:v>
                </c:pt>
                <c:pt idx="10523">
                  <c:v>47286.400000000001</c:v>
                </c:pt>
                <c:pt idx="10524">
                  <c:v>48250.6</c:v>
                </c:pt>
                <c:pt idx="10525">
                  <c:v>49747.6</c:v>
                </c:pt>
                <c:pt idx="10526">
                  <c:v>51201.1</c:v>
                </c:pt>
                <c:pt idx="10527">
                  <c:v>51648.800000000003</c:v>
                </c:pt>
                <c:pt idx="10528">
                  <c:v>50019.5</c:v>
                </c:pt>
                <c:pt idx="10529">
                  <c:v>50963.1</c:v>
                </c:pt>
                <c:pt idx="10530">
                  <c:v>51301.9</c:v>
                </c:pt>
                <c:pt idx="10531">
                  <c:v>51292.6</c:v>
                </c:pt>
                <c:pt idx="10532">
                  <c:v>51749.3</c:v>
                </c:pt>
                <c:pt idx="10617">
                  <c:v>3635.34</c:v>
                </c:pt>
                <c:pt idx="10618">
                  <c:v>3302.26</c:v>
                </c:pt>
                <c:pt idx="10619">
                  <c:v>2299.75</c:v>
                </c:pt>
                <c:pt idx="10620">
                  <c:v>1890.56</c:v>
                </c:pt>
                <c:pt idx="10621">
                  <c:v>1465.48</c:v>
                </c:pt>
                <c:pt idx="10622">
                  <c:v>1265.6199999999999</c:v>
                </c:pt>
                <c:pt idx="10623">
                  <c:v>1040.23</c:v>
                </c:pt>
                <c:pt idx="10624">
                  <c:v>1044.58</c:v>
                </c:pt>
                <c:pt idx="10625">
                  <c:v>1086.0899999999999</c:v>
                </c:pt>
                <c:pt idx="10626">
                  <c:v>1111.17</c:v>
                </c:pt>
                <c:pt idx="10627">
                  <c:v>1185.5999999999999</c:v>
                </c:pt>
                <c:pt idx="10628">
                  <c:v>1285.0999999999999</c:v>
                </c:pt>
                <c:pt idx="10629">
                  <c:v>1398.37</c:v>
                </c:pt>
                <c:pt idx="10630">
                  <c:v>1522.36</c:v>
                </c:pt>
                <c:pt idx="10631">
                  <c:v>1645.31</c:v>
                </c:pt>
                <c:pt idx="10632">
                  <c:v>1718.99</c:v>
                </c:pt>
                <c:pt idx="10633">
                  <c:v>1799.95</c:v>
                </c:pt>
                <c:pt idx="10634">
                  <c:v>1897.64</c:v>
                </c:pt>
                <c:pt idx="10635">
                  <c:v>2001.33</c:v>
                </c:pt>
                <c:pt idx="10636">
                  <c:v>2029.36</c:v>
                </c:pt>
                <c:pt idx="10637">
                  <c:v>2110.29</c:v>
                </c:pt>
                <c:pt idx="10638">
                  <c:v>2212.06</c:v>
                </c:pt>
                <c:pt idx="10639">
                  <c:v>2320.33</c:v>
                </c:pt>
                <c:pt idx="10640">
                  <c:v>2431.66</c:v>
                </c:pt>
                <c:pt idx="10671">
                  <c:v>1029.45</c:v>
                </c:pt>
                <c:pt idx="10672">
                  <c:v>1016.83</c:v>
                </c:pt>
                <c:pt idx="10673">
                  <c:v>989.08600000000001</c:v>
                </c:pt>
                <c:pt idx="10674">
                  <c:v>968.33500000000004</c:v>
                </c:pt>
                <c:pt idx="10675">
                  <c:v>952.779</c:v>
                </c:pt>
                <c:pt idx="10676">
                  <c:v>957.95600000000002</c:v>
                </c:pt>
                <c:pt idx="10677">
                  <c:v>974.34799999999996</c:v>
                </c:pt>
                <c:pt idx="10678">
                  <c:v>983.03599999999994</c:v>
                </c:pt>
                <c:pt idx="10679">
                  <c:v>994.61099999999999</c:v>
                </c:pt>
                <c:pt idx="10680">
                  <c:v>1017.53</c:v>
                </c:pt>
                <c:pt idx="10681">
                  <c:v>1041.52</c:v>
                </c:pt>
                <c:pt idx="10682">
                  <c:v>1076.3900000000001</c:v>
                </c:pt>
                <c:pt idx="10683">
                  <c:v>1124.22</c:v>
                </c:pt>
                <c:pt idx="10684">
                  <c:v>1170.5</c:v>
                </c:pt>
                <c:pt idx="10685">
                  <c:v>1228.6300000000001</c:v>
                </c:pt>
                <c:pt idx="10686">
                  <c:v>1283.26</c:v>
                </c:pt>
                <c:pt idx="10687">
                  <c:v>1331.45</c:v>
                </c:pt>
                <c:pt idx="10688">
                  <c:v>1385.84</c:v>
                </c:pt>
                <c:pt idx="10689">
                  <c:v>1445.6</c:v>
                </c:pt>
                <c:pt idx="10690">
                  <c:v>1487.57</c:v>
                </c:pt>
                <c:pt idx="10691">
                  <c:v>1545.2</c:v>
                </c:pt>
                <c:pt idx="10692">
                  <c:v>1595.92</c:v>
                </c:pt>
                <c:pt idx="10693">
                  <c:v>1655.64</c:v>
                </c:pt>
                <c:pt idx="10725">
                  <c:v>6368.78</c:v>
                </c:pt>
                <c:pt idx="10726">
                  <c:v>6841.1</c:v>
                </c:pt>
                <c:pt idx="10727">
                  <c:v>7332.97</c:v>
                </c:pt>
                <c:pt idx="10728">
                  <c:v>7882.16</c:v>
                </c:pt>
                <c:pt idx="10729">
                  <c:v>8528.64</c:v>
                </c:pt>
                <c:pt idx="10730">
                  <c:v>9238.6299999999992</c:v>
                </c:pt>
                <c:pt idx="10731">
                  <c:v>9688.86</c:v>
                </c:pt>
                <c:pt idx="10732">
                  <c:v>9453.64</c:v>
                </c:pt>
                <c:pt idx="10733">
                  <c:v>8363.3700000000008</c:v>
                </c:pt>
                <c:pt idx="10734">
                  <c:v>8633.27</c:v>
                </c:pt>
                <c:pt idx="10735">
                  <c:v>8938.8799999999992</c:v>
                </c:pt>
                <c:pt idx="10736">
                  <c:v>9027.5300000000007</c:v>
                </c:pt>
                <c:pt idx="10737">
                  <c:v>9398.9599999999991</c:v>
                </c:pt>
                <c:pt idx="10738">
                  <c:v>9962.23</c:v>
                </c:pt>
                <c:pt idx="10739">
                  <c:v>10496.7</c:v>
                </c:pt>
                <c:pt idx="10740">
                  <c:v>10901</c:v>
                </c:pt>
                <c:pt idx="10741">
                  <c:v>11399.8</c:v>
                </c:pt>
                <c:pt idx="10742">
                  <c:v>11939.8</c:v>
                </c:pt>
                <c:pt idx="10743">
                  <c:v>12216.4</c:v>
                </c:pt>
                <c:pt idx="10744">
                  <c:v>11915.2</c:v>
                </c:pt>
                <c:pt idx="10745">
                  <c:v>12821.7</c:v>
                </c:pt>
                <c:pt idx="10746">
                  <c:v>12798</c:v>
                </c:pt>
                <c:pt idx="10747">
                  <c:v>13736.2</c:v>
                </c:pt>
                <c:pt idx="10748">
                  <c:v>13931.8</c:v>
                </c:pt>
                <c:pt idx="10788">
                  <c:v>1163.6199999999999</c:v>
                </c:pt>
                <c:pt idx="10789">
                  <c:v>1314.26</c:v>
                </c:pt>
                <c:pt idx="10790">
                  <c:v>1497.89</c:v>
                </c:pt>
                <c:pt idx="10791">
                  <c:v>1354.05</c:v>
                </c:pt>
                <c:pt idx="10792">
                  <c:v>1276.3399999999999</c:v>
                </c:pt>
                <c:pt idx="10793">
                  <c:v>1236.71</c:v>
                </c:pt>
                <c:pt idx="10794">
                  <c:v>1296.29</c:v>
                </c:pt>
                <c:pt idx="10795">
                  <c:v>1234.81</c:v>
                </c:pt>
                <c:pt idx="10796">
                  <c:v>1355.96</c:v>
                </c:pt>
                <c:pt idx="10797">
                  <c:v>1529.24</c:v>
                </c:pt>
                <c:pt idx="10798">
                  <c:v>1696.56</c:v>
                </c:pt>
                <c:pt idx="10799">
                  <c:v>1827.56</c:v>
                </c:pt>
                <c:pt idx="10800">
                  <c:v>1948.77</c:v>
                </c:pt>
                <c:pt idx="10801">
                  <c:v>2058.81</c:v>
                </c:pt>
                <c:pt idx="10802">
                  <c:v>2170.5</c:v>
                </c:pt>
                <c:pt idx="10833">
                  <c:v>1349.9</c:v>
                </c:pt>
                <c:pt idx="10834">
                  <c:v>1305.93</c:v>
                </c:pt>
                <c:pt idx="10835">
                  <c:v>1223.22</c:v>
                </c:pt>
                <c:pt idx="10836">
                  <c:v>1013.87</c:v>
                </c:pt>
                <c:pt idx="10837">
                  <c:v>1138.1600000000001</c:v>
                </c:pt>
                <c:pt idx="10838">
                  <c:v>1197.94</c:v>
                </c:pt>
                <c:pt idx="10839">
                  <c:v>1271.83</c:v>
                </c:pt>
                <c:pt idx="10840">
                  <c:v>1418.48</c:v>
                </c:pt>
                <c:pt idx="10841">
                  <c:v>1350.94</c:v>
                </c:pt>
                <c:pt idx="10842">
                  <c:v>1349.35</c:v>
                </c:pt>
                <c:pt idx="10843">
                  <c:v>1304.71</c:v>
                </c:pt>
                <c:pt idx="10844">
                  <c:v>1250.72</c:v>
                </c:pt>
                <c:pt idx="10845">
                  <c:v>1207.3900000000001</c:v>
                </c:pt>
                <c:pt idx="10846">
                  <c:v>1234.6099999999999</c:v>
                </c:pt>
                <c:pt idx="10847">
                  <c:v>1228.33</c:v>
                </c:pt>
                <c:pt idx="10848">
                  <c:v>1210.9000000000001</c:v>
                </c:pt>
                <c:pt idx="10849">
                  <c:v>1227.69</c:v>
                </c:pt>
                <c:pt idx="10850">
                  <c:v>1223.75</c:v>
                </c:pt>
                <c:pt idx="10851">
                  <c:v>1219.0899999999999</c:v>
                </c:pt>
                <c:pt idx="10852">
                  <c:v>1229.6500000000001</c:v>
                </c:pt>
                <c:pt idx="10853">
                  <c:v>1246.02</c:v>
                </c:pt>
                <c:pt idx="10854">
                  <c:v>1273.29</c:v>
                </c:pt>
                <c:pt idx="10855">
                  <c:v>1313.94</c:v>
                </c:pt>
                <c:pt idx="10856">
                  <c:v>1345.91</c:v>
                </c:pt>
                <c:pt idx="10931">
                  <c:v>3573.75</c:v>
                </c:pt>
                <c:pt idx="10932">
                  <c:v>3796.77</c:v>
                </c:pt>
                <c:pt idx="10933">
                  <c:v>3801.48</c:v>
                </c:pt>
                <c:pt idx="10934">
                  <c:v>3938.75</c:v>
                </c:pt>
                <c:pt idx="10935">
                  <c:v>4127.25</c:v>
                </c:pt>
                <c:pt idx="10936">
                  <c:v>4270.8100000000004</c:v>
                </c:pt>
                <c:pt idx="10937">
                  <c:v>4258.38</c:v>
                </c:pt>
                <c:pt idx="10938">
                  <c:v>4237.1000000000004</c:v>
                </c:pt>
                <c:pt idx="10939">
                  <c:v>4333.58</c:v>
                </c:pt>
                <c:pt idx="10940">
                  <c:v>4480.2700000000004</c:v>
                </c:pt>
                <c:pt idx="10941">
                  <c:v>4607.38</c:v>
                </c:pt>
                <c:pt idx="10942">
                  <c:v>4747.0600000000004</c:v>
                </c:pt>
                <c:pt idx="10943">
                  <c:v>4880.54</c:v>
                </c:pt>
                <c:pt idx="10944">
                  <c:v>4955.38</c:v>
                </c:pt>
                <c:pt idx="10945">
                  <c:v>4973.0600000000004</c:v>
                </c:pt>
                <c:pt idx="10946">
                  <c:v>5059.25</c:v>
                </c:pt>
                <c:pt idx="10947">
                  <c:v>4945.7</c:v>
                </c:pt>
                <c:pt idx="10948">
                  <c:v>4709.93</c:v>
                </c:pt>
                <c:pt idx="10949">
                  <c:v>4722.0600000000004</c:v>
                </c:pt>
                <c:pt idx="10950">
                  <c:v>4846.25</c:v>
                </c:pt>
                <c:pt idx="10951">
                  <c:v>4981.62</c:v>
                </c:pt>
                <c:pt idx="10952">
                  <c:v>5102.8900000000003</c:v>
                </c:pt>
                <c:pt idx="10953">
                  <c:v>5127.1099999999997</c:v>
                </c:pt>
                <c:pt idx="10954">
                  <c:v>5134.0600000000004</c:v>
                </c:pt>
                <c:pt idx="10985">
                  <c:v>13464</c:v>
                </c:pt>
                <c:pt idx="10986">
                  <c:v>13735.2</c:v>
                </c:pt>
                <c:pt idx="10987">
                  <c:v>13426.2</c:v>
                </c:pt>
                <c:pt idx="10988">
                  <c:v>13158</c:v>
                </c:pt>
                <c:pt idx="10989">
                  <c:v>13562.3</c:v>
                </c:pt>
                <c:pt idx="10990">
                  <c:v>14046.1</c:v>
                </c:pt>
                <c:pt idx="10991">
                  <c:v>14561.4</c:v>
                </c:pt>
                <c:pt idx="10992">
                  <c:v>14927.8</c:v>
                </c:pt>
                <c:pt idx="10993">
                  <c:v>16063.8</c:v>
                </c:pt>
                <c:pt idx="10994">
                  <c:v>16739.099999999999</c:v>
                </c:pt>
                <c:pt idx="10995">
                  <c:v>17721</c:v>
                </c:pt>
                <c:pt idx="10996">
                  <c:v>18383.3</c:v>
                </c:pt>
                <c:pt idx="10997">
                  <c:v>19772.900000000001</c:v>
                </c:pt>
                <c:pt idx="10998">
                  <c:v>22518.6</c:v>
                </c:pt>
                <c:pt idx="10999">
                  <c:v>24174.9</c:v>
                </c:pt>
                <c:pt idx="11000">
                  <c:v>25439.3</c:v>
                </c:pt>
                <c:pt idx="11001">
                  <c:v>28790.3</c:v>
                </c:pt>
                <c:pt idx="11002">
                  <c:v>30007.9</c:v>
                </c:pt>
                <c:pt idx="11003">
                  <c:v>30874.9</c:v>
                </c:pt>
                <c:pt idx="11004">
                  <c:v>29383.5</c:v>
                </c:pt>
                <c:pt idx="11005">
                  <c:v>29321</c:v>
                </c:pt>
                <c:pt idx="11006">
                  <c:v>28743.4</c:v>
                </c:pt>
                <c:pt idx="11007">
                  <c:v>29085.8</c:v>
                </c:pt>
                <c:pt idx="11008">
                  <c:v>29469.3</c:v>
                </c:pt>
                <c:pt idx="11039">
                  <c:v>5468.01</c:v>
                </c:pt>
                <c:pt idx="11040">
                  <c:v>5569.63</c:v>
                </c:pt>
                <c:pt idx="11041">
                  <c:v>5882.95</c:v>
                </c:pt>
                <c:pt idx="11042">
                  <c:v>5895.46</c:v>
                </c:pt>
                <c:pt idx="11043">
                  <c:v>5973.82</c:v>
                </c:pt>
                <c:pt idx="11044">
                  <c:v>6017.31</c:v>
                </c:pt>
                <c:pt idx="11045">
                  <c:v>6353.82</c:v>
                </c:pt>
                <c:pt idx="11046">
                  <c:v>6608.14</c:v>
                </c:pt>
                <c:pt idx="11047">
                  <c:v>6836.5</c:v>
                </c:pt>
                <c:pt idx="11048">
                  <c:v>7156.42</c:v>
                </c:pt>
                <c:pt idx="11049">
                  <c:v>7409.16</c:v>
                </c:pt>
                <c:pt idx="11050">
                  <c:v>7632.85</c:v>
                </c:pt>
                <c:pt idx="11051">
                  <c:v>7677.95</c:v>
                </c:pt>
                <c:pt idx="11052">
                  <c:v>8043.38</c:v>
                </c:pt>
                <c:pt idx="11053">
                  <c:v>8415.8700000000008</c:v>
                </c:pt>
                <c:pt idx="11054">
                  <c:v>8653.1299999999992</c:v>
                </c:pt>
                <c:pt idx="11055">
                  <c:v>9053.15</c:v>
                </c:pt>
                <c:pt idx="11056">
                  <c:v>9525.0300000000007</c:v>
                </c:pt>
                <c:pt idx="11057">
                  <c:v>9876.31</c:v>
                </c:pt>
                <c:pt idx="11058">
                  <c:v>10124</c:v>
                </c:pt>
                <c:pt idx="11059">
                  <c:v>10380.4</c:v>
                </c:pt>
                <c:pt idx="11060">
                  <c:v>10235.1</c:v>
                </c:pt>
                <c:pt idx="11061">
                  <c:v>10551.2</c:v>
                </c:pt>
                <c:pt idx="11062">
                  <c:v>10739</c:v>
                </c:pt>
                <c:pt idx="11093">
                  <c:v>10723.6</c:v>
                </c:pt>
                <c:pt idx="11094">
                  <c:v>10620.6</c:v>
                </c:pt>
                <c:pt idx="11095">
                  <c:v>10974.7</c:v>
                </c:pt>
                <c:pt idx="11096">
                  <c:v>11627.4</c:v>
                </c:pt>
                <c:pt idx="11097">
                  <c:v>10911.3</c:v>
                </c:pt>
                <c:pt idx="11098">
                  <c:v>11588.2</c:v>
                </c:pt>
                <c:pt idx="11099">
                  <c:v>12250.7</c:v>
                </c:pt>
                <c:pt idx="11100">
                  <c:v>12976</c:v>
                </c:pt>
                <c:pt idx="11101">
                  <c:v>13072.9</c:v>
                </c:pt>
                <c:pt idx="11102">
                  <c:v>12443.1</c:v>
                </c:pt>
                <c:pt idx="11103">
                  <c:v>13090.3</c:v>
                </c:pt>
                <c:pt idx="11104">
                  <c:v>12166.2</c:v>
                </c:pt>
                <c:pt idx="11105">
                  <c:v>12732.9</c:v>
                </c:pt>
                <c:pt idx="11106">
                  <c:v>13217.2</c:v>
                </c:pt>
                <c:pt idx="11107">
                  <c:v>14258.5</c:v>
                </c:pt>
                <c:pt idx="11108">
                  <c:v>15251.7</c:v>
                </c:pt>
                <c:pt idx="11109">
                  <c:v>16093.2</c:v>
                </c:pt>
                <c:pt idx="11110">
                  <c:v>16633.599999999999</c:v>
                </c:pt>
                <c:pt idx="11111">
                  <c:v>16536.900000000001</c:v>
                </c:pt>
                <c:pt idx="11112">
                  <c:v>15545</c:v>
                </c:pt>
                <c:pt idx="11113">
                  <c:v>16757.5</c:v>
                </c:pt>
                <c:pt idx="11114">
                  <c:v>17997.8</c:v>
                </c:pt>
                <c:pt idx="11115">
                  <c:v>18147.599999999999</c:v>
                </c:pt>
                <c:pt idx="11116">
                  <c:v>18646.8</c:v>
                </c:pt>
                <c:pt idx="11147">
                  <c:v>8353.2000000000007</c:v>
                </c:pt>
                <c:pt idx="11148">
                  <c:v>7748.09</c:v>
                </c:pt>
                <c:pt idx="11149">
                  <c:v>6402.46</c:v>
                </c:pt>
                <c:pt idx="11150">
                  <c:v>6319.52</c:v>
                </c:pt>
                <c:pt idx="11151">
                  <c:v>5094.05</c:v>
                </c:pt>
                <c:pt idx="11152">
                  <c:v>4622.87</c:v>
                </c:pt>
                <c:pt idx="11153">
                  <c:v>4840.51</c:v>
                </c:pt>
                <c:pt idx="11154">
                  <c:v>4221.13</c:v>
                </c:pt>
                <c:pt idx="11155">
                  <c:v>4459.84</c:v>
                </c:pt>
                <c:pt idx="11156">
                  <c:v>5132.5</c:v>
                </c:pt>
                <c:pt idx="11157">
                  <c:v>5350.68</c:v>
                </c:pt>
                <c:pt idx="11158">
                  <c:v>5521.35</c:v>
                </c:pt>
                <c:pt idx="11159">
                  <c:v>5477.3</c:v>
                </c:pt>
                <c:pt idx="11160">
                  <c:v>5598.09</c:v>
                </c:pt>
                <c:pt idx="11161">
                  <c:v>5816.9</c:v>
                </c:pt>
                <c:pt idx="11162">
                  <c:v>6504.86</c:v>
                </c:pt>
                <c:pt idx="11163">
                  <c:v>7137.45</c:v>
                </c:pt>
                <c:pt idx="11164">
                  <c:v>7834.38</c:v>
                </c:pt>
                <c:pt idx="11165">
                  <c:v>8877.34</c:v>
                </c:pt>
                <c:pt idx="11166">
                  <c:v>9302.9699999999993</c:v>
                </c:pt>
                <c:pt idx="11167">
                  <c:v>10031.6</c:v>
                </c:pt>
                <c:pt idx="11168">
                  <c:v>11360.5</c:v>
                </c:pt>
                <c:pt idx="11169">
                  <c:v>12460.1</c:v>
                </c:pt>
                <c:pt idx="11170">
                  <c:v>13554.9</c:v>
                </c:pt>
                <c:pt idx="11255">
                  <c:v>2369.2800000000002</c:v>
                </c:pt>
                <c:pt idx="11256">
                  <c:v>2440.6999999999998</c:v>
                </c:pt>
                <c:pt idx="11257">
                  <c:v>2495.8200000000002</c:v>
                </c:pt>
                <c:pt idx="11258">
                  <c:v>2585.63</c:v>
                </c:pt>
                <c:pt idx="11259">
                  <c:v>2839.11</c:v>
                </c:pt>
                <c:pt idx="11260">
                  <c:v>2685.63</c:v>
                </c:pt>
                <c:pt idx="11261">
                  <c:v>2515.44</c:v>
                </c:pt>
                <c:pt idx="11262">
                  <c:v>2756.95</c:v>
                </c:pt>
                <c:pt idx="11263">
                  <c:v>3172.02</c:v>
                </c:pt>
                <c:pt idx="11264">
                  <c:v>3109.1</c:v>
                </c:pt>
                <c:pt idx="11265">
                  <c:v>3064.21</c:v>
                </c:pt>
                <c:pt idx="11266">
                  <c:v>3097.18</c:v>
                </c:pt>
                <c:pt idx="11267">
                  <c:v>3320.74</c:v>
                </c:pt>
                <c:pt idx="11268">
                  <c:v>3189.97</c:v>
                </c:pt>
                <c:pt idx="11269">
                  <c:v>3128.56</c:v>
                </c:pt>
                <c:pt idx="11270">
                  <c:v>2995.41</c:v>
                </c:pt>
                <c:pt idx="11271">
                  <c:v>3047.53</c:v>
                </c:pt>
                <c:pt idx="11272">
                  <c:v>3230.44</c:v>
                </c:pt>
                <c:pt idx="11273">
                  <c:v>3479.78</c:v>
                </c:pt>
                <c:pt idx="11274">
                  <c:v>3318.75</c:v>
                </c:pt>
                <c:pt idx="11275">
                  <c:v>3221.92</c:v>
                </c:pt>
                <c:pt idx="11276">
                  <c:v>3488.25</c:v>
                </c:pt>
                <c:pt idx="11277">
                  <c:v>3488.66</c:v>
                </c:pt>
                <c:pt idx="11278">
                  <c:v>3521.32</c:v>
                </c:pt>
                <c:pt idx="11309">
                  <c:v>650.50800000000004</c:v>
                </c:pt>
                <c:pt idx="11310">
                  <c:v>663.14300000000003</c:v>
                </c:pt>
                <c:pt idx="11311">
                  <c:v>662.72900000000004</c:v>
                </c:pt>
                <c:pt idx="11312">
                  <c:v>694.18899999999996</c:v>
                </c:pt>
                <c:pt idx="11313">
                  <c:v>714.70799999999997</c:v>
                </c:pt>
                <c:pt idx="11314">
                  <c:v>771.71799999999996</c:v>
                </c:pt>
                <c:pt idx="11315">
                  <c:v>815.505</c:v>
                </c:pt>
                <c:pt idx="11316">
                  <c:v>830.82799999999997</c:v>
                </c:pt>
                <c:pt idx="11317">
                  <c:v>844.95600000000002</c:v>
                </c:pt>
                <c:pt idx="11318">
                  <c:v>884.75900000000001</c:v>
                </c:pt>
                <c:pt idx="11319">
                  <c:v>883.69299999999998</c:v>
                </c:pt>
                <c:pt idx="11320">
                  <c:v>899.40200000000004</c:v>
                </c:pt>
                <c:pt idx="11321">
                  <c:v>945.69899999999996</c:v>
                </c:pt>
                <c:pt idx="11322">
                  <c:v>973.33900000000006</c:v>
                </c:pt>
                <c:pt idx="11323">
                  <c:v>1004.83</c:v>
                </c:pt>
                <c:pt idx="11324">
                  <c:v>1032.83</c:v>
                </c:pt>
                <c:pt idx="11325">
                  <c:v>1106.23</c:v>
                </c:pt>
                <c:pt idx="11326">
                  <c:v>1159.58</c:v>
                </c:pt>
                <c:pt idx="11327">
                  <c:v>1218.92</c:v>
                </c:pt>
                <c:pt idx="11328">
                  <c:v>1264.1199999999999</c:v>
                </c:pt>
                <c:pt idx="11329">
                  <c:v>1294</c:v>
                </c:pt>
                <c:pt idx="11330">
                  <c:v>1334.1</c:v>
                </c:pt>
                <c:pt idx="11331">
                  <c:v>1334.14</c:v>
                </c:pt>
                <c:pt idx="11332">
                  <c:v>1365.13</c:v>
                </c:pt>
                <c:pt idx="11363">
                  <c:v>10507.2</c:v>
                </c:pt>
                <c:pt idx="11364">
                  <c:v>9603.42</c:v>
                </c:pt>
                <c:pt idx="11365">
                  <c:v>8647.08</c:v>
                </c:pt>
                <c:pt idx="11366">
                  <c:v>7412.82</c:v>
                </c:pt>
                <c:pt idx="11367">
                  <c:v>5741.17</c:v>
                </c:pt>
                <c:pt idx="11368">
                  <c:v>5080.74</c:v>
                </c:pt>
                <c:pt idx="11369">
                  <c:v>4613.43</c:v>
                </c:pt>
                <c:pt idx="11370">
                  <c:v>4515.9799999999996</c:v>
                </c:pt>
                <c:pt idx="11371">
                  <c:v>4469.95</c:v>
                </c:pt>
                <c:pt idx="11372">
                  <c:v>4503.2700000000004</c:v>
                </c:pt>
                <c:pt idx="11373">
                  <c:v>4817.21</c:v>
                </c:pt>
                <c:pt idx="11374">
                  <c:v>5313.56</c:v>
                </c:pt>
                <c:pt idx="11375">
                  <c:v>5645.69</c:v>
                </c:pt>
                <c:pt idx="11376">
                  <c:v>6226.7</c:v>
                </c:pt>
                <c:pt idx="11377">
                  <c:v>7033.29</c:v>
                </c:pt>
                <c:pt idx="11378">
                  <c:v>7276.31</c:v>
                </c:pt>
                <c:pt idx="11379">
                  <c:v>7860.44</c:v>
                </c:pt>
                <c:pt idx="11380">
                  <c:v>8532.19</c:v>
                </c:pt>
                <c:pt idx="11381">
                  <c:v>8775.82</c:v>
                </c:pt>
                <c:pt idx="11382">
                  <c:v>7510.26</c:v>
                </c:pt>
                <c:pt idx="11383">
                  <c:v>7856.85</c:v>
                </c:pt>
                <c:pt idx="11384">
                  <c:v>8295.17</c:v>
                </c:pt>
                <c:pt idx="11385">
                  <c:v>8332.32</c:v>
                </c:pt>
                <c:pt idx="11386">
                  <c:v>8508.01</c:v>
                </c:pt>
                <c:pt idx="11417">
                  <c:v>115748</c:v>
                </c:pt>
                <c:pt idx="11418">
                  <c:v>110533</c:v>
                </c:pt>
                <c:pt idx="11419">
                  <c:v>108273</c:v>
                </c:pt>
                <c:pt idx="11420">
                  <c:v>104047</c:v>
                </c:pt>
                <c:pt idx="11421">
                  <c:v>105691</c:v>
                </c:pt>
                <c:pt idx="11422">
                  <c:v>107274</c:v>
                </c:pt>
                <c:pt idx="11423">
                  <c:v>107775</c:v>
                </c:pt>
                <c:pt idx="11424">
                  <c:v>110426</c:v>
                </c:pt>
                <c:pt idx="11425">
                  <c:v>104937</c:v>
                </c:pt>
                <c:pt idx="11426">
                  <c:v>102752</c:v>
                </c:pt>
                <c:pt idx="11427">
                  <c:v>108909</c:v>
                </c:pt>
                <c:pt idx="11428">
                  <c:v>106704</c:v>
                </c:pt>
                <c:pt idx="11429">
                  <c:v>106186</c:v>
                </c:pt>
                <c:pt idx="11430">
                  <c:v>110549</c:v>
                </c:pt>
                <c:pt idx="11431">
                  <c:v>111544</c:v>
                </c:pt>
                <c:pt idx="11432">
                  <c:v>103140</c:v>
                </c:pt>
                <c:pt idx="11433">
                  <c:v>96399.7</c:v>
                </c:pt>
                <c:pt idx="11434">
                  <c:v>83655</c:v>
                </c:pt>
                <c:pt idx="11435">
                  <c:v>73611.399999999994</c:v>
                </c:pt>
                <c:pt idx="11436">
                  <c:v>61725.3</c:v>
                </c:pt>
                <c:pt idx="11437">
                  <c:v>57380</c:v>
                </c:pt>
                <c:pt idx="11438">
                  <c:v>56376.800000000003</c:v>
                </c:pt>
                <c:pt idx="11439">
                  <c:v>57044.6</c:v>
                </c:pt>
                <c:pt idx="11471">
                  <c:v>23924.2</c:v>
                </c:pt>
                <c:pt idx="11472">
                  <c:v>23542.1</c:v>
                </c:pt>
                <c:pt idx="11473">
                  <c:v>23782.5</c:v>
                </c:pt>
                <c:pt idx="11474">
                  <c:v>24553.7</c:v>
                </c:pt>
                <c:pt idx="11475">
                  <c:v>25704.400000000001</c:v>
                </c:pt>
                <c:pt idx="11476">
                  <c:v>26542.3</c:v>
                </c:pt>
                <c:pt idx="11477">
                  <c:v>27399.200000000001</c:v>
                </c:pt>
                <c:pt idx="11478">
                  <c:v>28517.599999999999</c:v>
                </c:pt>
                <c:pt idx="11479">
                  <c:v>29448.9</c:v>
                </c:pt>
                <c:pt idx="11480">
                  <c:v>30213.3</c:v>
                </c:pt>
                <c:pt idx="11481">
                  <c:v>31418.799999999999</c:v>
                </c:pt>
                <c:pt idx="11482">
                  <c:v>31981.9</c:v>
                </c:pt>
                <c:pt idx="11483">
                  <c:v>32577.8</c:v>
                </c:pt>
                <c:pt idx="11484">
                  <c:v>33706.9</c:v>
                </c:pt>
                <c:pt idx="11485">
                  <c:v>34579.199999999997</c:v>
                </c:pt>
                <c:pt idx="11486">
                  <c:v>35453.5</c:v>
                </c:pt>
                <c:pt idx="11487">
                  <c:v>36163.4</c:v>
                </c:pt>
                <c:pt idx="11488">
                  <c:v>37112.800000000003</c:v>
                </c:pt>
                <c:pt idx="11489">
                  <c:v>36538.5</c:v>
                </c:pt>
                <c:pt idx="11490">
                  <c:v>34388.199999999997</c:v>
                </c:pt>
                <c:pt idx="11491">
                  <c:v>34686</c:v>
                </c:pt>
                <c:pt idx="11492">
                  <c:v>34800.5</c:v>
                </c:pt>
                <c:pt idx="11493">
                  <c:v>34657.800000000003</c:v>
                </c:pt>
                <c:pt idx="11494">
                  <c:v>35013.300000000003</c:v>
                </c:pt>
                <c:pt idx="11525">
                  <c:v>36981.699999999997</c:v>
                </c:pt>
                <c:pt idx="11526">
                  <c:v>36464.300000000003</c:v>
                </c:pt>
                <c:pt idx="11527">
                  <c:v>37240.6</c:v>
                </c:pt>
                <c:pt idx="11528">
                  <c:v>37761.599999999999</c:v>
                </c:pt>
                <c:pt idx="11529">
                  <c:v>38807.1</c:v>
                </c:pt>
                <c:pt idx="11530">
                  <c:v>39390.199999999997</c:v>
                </c:pt>
                <c:pt idx="11531">
                  <c:v>40412.5</c:v>
                </c:pt>
                <c:pt idx="11532">
                  <c:v>41720.699999999997</c:v>
                </c:pt>
                <c:pt idx="11533">
                  <c:v>43072.1</c:v>
                </c:pt>
                <c:pt idx="11534">
                  <c:v>44644</c:v>
                </c:pt>
                <c:pt idx="11535">
                  <c:v>45956</c:v>
                </c:pt>
                <c:pt idx="11536">
                  <c:v>45935.1</c:v>
                </c:pt>
                <c:pt idx="11537">
                  <c:v>46319.199999999997</c:v>
                </c:pt>
                <c:pt idx="11538">
                  <c:v>47204.5</c:v>
                </c:pt>
                <c:pt idx="11539">
                  <c:v>48546</c:v>
                </c:pt>
                <c:pt idx="11540">
                  <c:v>49712.5</c:v>
                </c:pt>
                <c:pt idx="11541">
                  <c:v>50548.4</c:v>
                </c:pt>
                <c:pt idx="11542">
                  <c:v>50966.1</c:v>
                </c:pt>
                <c:pt idx="11543">
                  <c:v>50339.7</c:v>
                </c:pt>
                <c:pt idx="11544">
                  <c:v>48501.9</c:v>
                </c:pt>
                <c:pt idx="11545">
                  <c:v>49307.4</c:v>
                </c:pt>
                <c:pt idx="11546">
                  <c:v>49854.5</c:v>
                </c:pt>
                <c:pt idx="11547">
                  <c:v>50865.9</c:v>
                </c:pt>
                <c:pt idx="11548">
                  <c:v>51450.7</c:v>
                </c:pt>
                <c:pt idx="11579">
                  <c:v>9617.18</c:v>
                </c:pt>
                <c:pt idx="11580">
                  <c:v>9887.58</c:v>
                </c:pt>
                <c:pt idx="11581">
                  <c:v>10595</c:v>
                </c:pt>
                <c:pt idx="11582">
                  <c:v>10797.1</c:v>
                </c:pt>
                <c:pt idx="11583">
                  <c:v>11498.7</c:v>
                </c:pt>
                <c:pt idx="11584">
                  <c:v>11250.9</c:v>
                </c:pt>
                <c:pt idx="11585">
                  <c:v>11793.6</c:v>
                </c:pt>
                <c:pt idx="11586">
                  <c:v>12711.8</c:v>
                </c:pt>
                <c:pt idx="11587">
                  <c:v>13201</c:v>
                </c:pt>
                <c:pt idx="11588">
                  <c:v>12877.6</c:v>
                </c:pt>
                <c:pt idx="11589">
                  <c:v>12583.6</c:v>
                </c:pt>
                <c:pt idx="11590">
                  <c:v>12078.4</c:v>
                </c:pt>
                <c:pt idx="11591">
                  <c:v>11142</c:v>
                </c:pt>
                <c:pt idx="11592">
                  <c:v>11238.8</c:v>
                </c:pt>
                <c:pt idx="11593">
                  <c:v>11806.8</c:v>
                </c:pt>
                <c:pt idx="11594">
                  <c:v>12682.5</c:v>
                </c:pt>
                <c:pt idx="11595">
                  <c:v>13182.3</c:v>
                </c:pt>
                <c:pt idx="11596">
                  <c:v>14010.3</c:v>
                </c:pt>
                <c:pt idx="11597">
                  <c:v>14968.5</c:v>
                </c:pt>
                <c:pt idx="11598">
                  <c:v>15267.9</c:v>
                </c:pt>
                <c:pt idx="11599">
                  <c:v>16494.3</c:v>
                </c:pt>
                <c:pt idx="11600">
                  <c:v>17645</c:v>
                </c:pt>
                <c:pt idx="11601">
                  <c:v>18230.3</c:v>
                </c:pt>
                <c:pt idx="11602">
                  <c:v>18965.8</c:v>
                </c:pt>
                <c:pt idx="11633">
                  <c:v>3043.16</c:v>
                </c:pt>
                <c:pt idx="11634">
                  <c:v>2964.31</c:v>
                </c:pt>
                <c:pt idx="11635">
                  <c:v>2571.31</c:v>
                </c:pt>
                <c:pt idx="11636">
                  <c:v>2455.73</c:v>
                </c:pt>
                <c:pt idx="11637">
                  <c:v>2282.77</c:v>
                </c:pt>
                <c:pt idx="11638">
                  <c:v>2221.7199999999998</c:v>
                </c:pt>
                <c:pt idx="11639">
                  <c:v>2216.6799999999998</c:v>
                </c:pt>
                <c:pt idx="11640">
                  <c:v>2288.4</c:v>
                </c:pt>
                <c:pt idx="11641">
                  <c:v>2348.69</c:v>
                </c:pt>
                <c:pt idx="11642">
                  <c:v>2423.42</c:v>
                </c:pt>
                <c:pt idx="11643">
                  <c:v>2480.94</c:v>
                </c:pt>
                <c:pt idx="11644">
                  <c:v>2552.62</c:v>
                </c:pt>
                <c:pt idx="11645">
                  <c:v>2622.44</c:v>
                </c:pt>
                <c:pt idx="11646">
                  <c:v>2700.97</c:v>
                </c:pt>
                <c:pt idx="11647">
                  <c:v>2875.57</c:v>
                </c:pt>
                <c:pt idx="11648">
                  <c:v>3041.27</c:v>
                </c:pt>
                <c:pt idx="11649">
                  <c:v>3223.71</c:v>
                </c:pt>
                <c:pt idx="11650">
                  <c:v>3480.07</c:v>
                </c:pt>
                <c:pt idx="11651">
                  <c:v>3732.86</c:v>
                </c:pt>
                <c:pt idx="11652">
                  <c:v>3967.71</c:v>
                </c:pt>
                <c:pt idx="11653">
                  <c:v>4185.1400000000003</c:v>
                </c:pt>
                <c:pt idx="11654">
                  <c:v>4412.47</c:v>
                </c:pt>
                <c:pt idx="11655">
                  <c:v>4704.53</c:v>
                </c:pt>
                <c:pt idx="11656">
                  <c:v>5002.5</c:v>
                </c:pt>
                <c:pt idx="11687">
                  <c:v>2529.2600000000002</c:v>
                </c:pt>
                <c:pt idx="11688">
                  <c:v>2536.9299999999998</c:v>
                </c:pt>
                <c:pt idx="11689">
                  <c:v>2527.87</c:v>
                </c:pt>
                <c:pt idx="11690">
                  <c:v>2473.98</c:v>
                </c:pt>
                <c:pt idx="11691">
                  <c:v>2625.83</c:v>
                </c:pt>
                <c:pt idx="11692">
                  <c:v>2588.9</c:v>
                </c:pt>
                <c:pt idx="11693">
                  <c:v>2594.1999999999998</c:v>
                </c:pt>
                <c:pt idx="11694">
                  <c:v>2671.86</c:v>
                </c:pt>
                <c:pt idx="11695">
                  <c:v>2738.74</c:v>
                </c:pt>
                <c:pt idx="11696">
                  <c:v>2698.33</c:v>
                </c:pt>
                <c:pt idx="11697">
                  <c:v>2800.8</c:v>
                </c:pt>
                <c:pt idx="11698">
                  <c:v>2642.73</c:v>
                </c:pt>
                <c:pt idx="11699">
                  <c:v>2447.34</c:v>
                </c:pt>
                <c:pt idx="11700">
                  <c:v>2488.2399999999998</c:v>
                </c:pt>
                <c:pt idx="11701">
                  <c:v>2521.6999999999998</c:v>
                </c:pt>
                <c:pt idx="11702">
                  <c:v>2588.96</c:v>
                </c:pt>
                <c:pt idx="11703">
                  <c:v>2739</c:v>
                </c:pt>
                <c:pt idx="11704">
                  <c:v>2810.75</c:v>
                </c:pt>
                <c:pt idx="11705">
                  <c:v>2920.42</c:v>
                </c:pt>
                <c:pt idx="11706">
                  <c:v>2945.97</c:v>
                </c:pt>
                <c:pt idx="11707">
                  <c:v>2924.81</c:v>
                </c:pt>
                <c:pt idx="11708">
                  <c:v>2892.84</c:v>
                </c:pt>
                <c:pt idx="11709">
                  <c:v>2879.6</c:v>
                </c:pt>
                <c:pt idx="11710">
                  <c:v>2895.79</c:v>
                </c:pt>
                <c:pt idx="11741">
                  <c:v>14539.5</c:v>
                </c:pt>
                <c:pt idx="11742">
                  <c:v>15576.9</c:v>
                </c:pt>
                <c:pt idx="11743">
                  <c:v>16143.4</c:v>
                </c:pt>
                <c:pt idx="11744">
                  <c:v>15829.4</c:v>
                </c:pt>
                <c:pt idx="11745">
                  <c:v>15124.2</c:v>
                </c:pt>
                <c:pt idx="11746">
                  <c:v>15390.5</c:v>
                </c:pt>
                <c:pt idx="11747">
                  <c:v>15043.6</c:v>
                </c:pt>
                <c:pt idx="11748">
                  <c:v>15680</c:v>
                </c:pt>
                <c:pt idx="11749">
                  <c:v>15416.3</c:v>
                </c:pt>
                <c:pt idx="11750">
                  <c:v>14216</c:v>
                </c:pt>
                <c:pt idx="11751">
                  <c:v>14460.8</c:v>
                </c:pt>
                <c:pt idx="11752">
                  <c:v>14673.4</c:v>
                </c:pt>
                <c:pt idx="11753">
                  <c:v>13129.5</c:v>
                </c:pt>
                <c:pt idx="11754">
                  <c:v>11893.6</c:v>
                </c:pt>
                <c:pt idx="11755">
                  <c:v>13819.9</c:v>
                </c:pt>
                <c:pt idx="11756">
                  <c:v>14980.8</c:v>
                </c:pt>
                <c:pt idx="11757">
                  <c:v>16178.2</c:v>
                </c:pt>
                <c:pt idx="11758">
                  <c:v>17298.5</c:v>
                </c:pt>
                <c:pt idx="11759">
                  <c:v>17910.8</c:v>
                </c:pt>
                <c:pt idx="11760">
                  <c:v>17056.599999999999</c:v>
                </c:pt>
                <c:pt idx="11761">
                  <c:v>16536.5</c:v>
                </c:pt>
                <c:pt idx="11762">
                  <c:v>16959.8</c:v>
                </c:pt>
                <c:pt idx="11763">
                  <c:v>17642.400000000001</c:v>
                </c:pt>
                <c:pt idx="11764">
                  <c:v>17614.599999999999</c:v>
                </c:pt>
                <c:pt idx="11795">
                  <c:v>1501.14</c:v>
                </c:pt>
                <c:pt idx="11796">
                  <c:v>1561.63</c:v>
                </c:pt>
                <c:pt idx="11797">
                  <c:v>1666.71</c:v>
                </c:pt>
                <c:pt idx="11798">
                  <c:v>1770.37</c:v>
                </c:pt>
                <c:pt idx="11799">
                  <c:v>1894.75</c:v>
                </c:pt>
                <c:pt idx="11800">
                  <c:v>2041.76</c:v>
                </c:pt>
                <c:pt idx="11801">
                  <c:v>2197.02</c:v>
                </c:pt>
                <c:pt idx="11802">
                  <c:v>2339.34</c:v>
                </c:pt>
                <c:pt idx="11803">
                  <c:v>2436.5100000000002</c:v>
                </c:pt>
                <c:pt idx="11804">
                  <c:v>2514.81</c:v>
                </c:pt>
                <c:pt idx="11805">
                  <c:v>2649.72</c:v>
                </c:pt>
                <c:pt idx="11806">
                  <c:v>2778.38</c:v>
                </c:pt>
                <c:pt idx="11807">
                  <c:v>2919.91</c:v>
                </c:pt>
                <c:pt idx="11808">
                  <c:v>3085.3</c:v>
                </c:pt>
                <c:pt idx="11809">
                  <c:v>3278.33</c:v>
                </c:pt>
                <c:pt idx="11810">
                  <c:v>3484.85</c:v>
                </c:pt>
                <c:pt idx="11811">
                  <c:v>3686.88</c:v>
                </c:pt>
                <c:pt idx="11812">
                  <c:v>3907.15</c:v>
                </c:pt>
                <c:pt idx="11813">
                  <c:v>4084.65</c:v>
                </c:pt>
                <c:pt idx="11814">
                  <c:v>4259.96</c:v>
                </c:pt>
                <c:pt idx="11815">
                  <c:v>4486.26</c:v>
                </c:pt>
                <c:pt idx="11816">
                  <c:v>4716.9799999999996</c:v>
                </c:pt>
                <c:pt idx="11817">
                  <c:v>4912.32</c:v>
                </c:pt>
                <c:pt idx="11818">
                  <c:v>5124.6400000000003</c:v>
                </c:pt>
                <c:pt idx="11951">
                  <c:v>2687.96</c:v>
                </c:pt>
                <c:pt idx="11952">
                  <c:v>2717.44</c:v>
                </c:pt>
                <c:pt idx="11953">
                  <c:v>2822.75</c:v>
                </c:pt>
                <c:pt idx="11954">
                  <c:v>3319.13</c:v>
                </c:pt>
                <c:pt idx="11955">
                  <c:v>3995.46</c:v>
                </c:pt>
                <c:pt idx="11956">
                  <c:v>4583.9799999999996</c:v>
                </c:pt>
                <c:pt idx="11957">
                  <c:v>4026.62</c:v>
                </c:pt>
                <c:pt idx="11958">
                  <c:v>3722.02</c:v>
                </c:pt>
                <c:pt idx="11959">
                  <c:v>3538.83</c:v>
                </c:pt>
                <c:pt idx="11960">
                  <c:v>3803.49</c:v>
                </c:pt>
                <c:pt idx="11961">
                  <c:v>4041.57</c:v>
                </c:pt>
                <c:pt idx="11962">
                  <c:v>4288</c:v>
                </c:pt>
                <c:pt idx="11963">
                  <c:v>3935.89</c:v>
                </c:pt>
                <c:pt idx="11964">
                  <c:v>3725.12</c:v>
                </c:pt>
                <c:pt idx="11965">
                  <c:v>3339.25</c:v>
                </c:pt>
                <c:pt idx="11966">
                  <c:v>3877.82</c:v>
                </c:pt>
                <c:pt idx="11967">
                  <c:v>3896.51</c:v>
                </c:pt>
                <c:pt idx="11968">
                  <c:v>4071.24</c:v>
                </c:pt>
                <c:pt idx="11969">
                  <c:v>4497.33</c:v>
                </c:pt>
                <c:pt idx="12045">
                  <c:v>3441.27</c:v>
                </c:pt>
                <c:pt idx="12046">
                  <c:v>3482.32</c:v>
                </c:pt>
                <c:pt idx="12047">
                  <c:v>3578.47</c:v>
                </c:pt>
                <c:pt idx="12048">
                  <c:v>3535.72</c:v>
                </c:pt>
                <c:pt idx="12049">
                  <c:v>3597.81</c:v>
                </c:pt>
                <c:pt idx="12050">
                  <c:v>3644.46</c:v>
                </c:pt>
                <c:pt idx="12051">
                  <c:v>3676.19</c:v>
                </c:pt>
                <c:pt idx="12052">
                  <c:v>3746.01</c:v>
                </c:pt>
                <c:pt idx="12053">
                  <c:v>3856.86</c:v>
                </c:pt>
                <c:pt idx="12054">
                  <c:v>3891.74</c:v>
                </c:pt>
                <c:pt idx="12055">
                  <c:v>4017.48</c:v>
                </c:pt>
                <c:pt idx="12056">
                  <c:v>4052.92</c:v>
                </c:pt>
                <c:pt idx="12057">
                  <c:v>4094.09</c:v>
                </c:pt>
                <c:pt idx="12058">
                  <c:v>4129.4799999999996</c:v>
                </c:pt>
                <c:pt idx="12059">
                  <c:v>4177.2</c:v>
                </c:pt>
                <c:pt idx="12060">
                  <c:v>4295.37</c:v>
                </c:pt>
                <c:pt idx="12061">
                  <c:v>4319.58</c:v>
                </c:pt>
                <c:pt idx="12062">
                  <c:v>4354.1099999999997</c:v>
                </c:pt>
                <c:pt idx="12063">
                  <c:v>4420.1000000000004</c:v>
                </c:pt>
                <c:pt idx="12064">
                  <c:v>4493.9399999999996</c:v>
                </c:pt>
                <c:pt idx="12065">
                  <c:v>4534.22</c:v>
                </c:pt>
                <c:pt idx="12066">
                  <c:v>3760.67</c:v>
                </c:pt>
                <c:pt idx="12067">
                  <c:v>3764.99</c:v>
                </c:pt>
                <c:pt idx="12068">
                  <c:v>3832.28</c:v>
                </c:pt>
                <c:pt idx="12099">
                  <c:v>2536.86</c:v>
                </c:pt>
                <c:pt idx="12100">
                  <c:v>2474.83</c:v>
                </c:pt>
                <c:pt idx="12101">
                  <c:v>2375.48</c:v>
                </c:pt>
                <c:pt idx="12102">
                  <c:v>2478.64</c:v>
                </c:pt>
                <c:pt idx="12103">
                  <c:v>2211.6999999999998</c:v>
                </c:pt>
                <c:pt idx="12104">
                  <c:v>2096.8200000000002</c:v>
                </c:pt>
                <c:pt idx="12105">
                  <c:v>2185.13</c:v>
                </c:pt>
                <c:pt idx="12106">
                  <c:v>2197.4499999999998</c:v>
                </c:pt>
                <c:pt idx="12107">
                  <c:v>2098.64</c:v>
                </c:pt>
                <c:pt idx="12108">
                  <c:v>2088.27</c:v>
                </c:pt>
                <c:pt idx="12109">
                  <c:v>2105.6799999999998</c:v>
                </c:pt>
                <c:pt idx="12110">
                  <c:v>2153.08</c:v>
                </c:pt>
                <c:pt idx="12111">
                  <c:v>2169.38</c:v>
                </c:pt>
                <c:pt idx="12112">
                  <c:v>2224.29</c:v>
                </c:pt>
                <c:pt idx="12113">
                  <c:v>2285.71</c:v>
                </c:pt>
                <c:pt idx="12114">
                  <c:v>2345.79</c:v>
                </c:pt>
                <c:pt idx="12115">
                  <c:v>2426.41</c:v>
                </c:pt>
                <c:pt idx="12116">
                  <c:v>2506.17</c:v>
                </c:pt>
                <c:pt idx="12117">
                  <c:v>2583.73</c:v>
                </c:pt>
                <c:pt idx="12118">
                  <c:v>2661.18</c:v>
                </c:pt>
                <c:pt idx="12119">
                  <c:v>2779.03</c:v>
                </c:pt>
                <c:pt idx="12120">
                  <c:v>2878.31</c:v>
                </c:pt>
                <c:pt idx="12121">
                  <c:v>2990.75</c:v>
                </c:pt>
                <c:pt idx="12122">
                  <c:v>3079.33</c:v>
                </c:pt>
                <c:pt idx="12153">
                  <c:v>2531.62</c:v>
                </c:pt>
                <c:pt idx="12154">
                  <c:v>2604.14</c:v>
                </c:pt>
                <c:pt idx="12155">
                  <c:v>2315.81</c:v>
                </c:pt>
                <c:pt idx="12156">
                  <c:v>2292.25</c:v>
                </c:pt>
                <c:pt idx="12157">
                  <c:v>2456.21</c:v>
                </c:pt>
                <c:pt idx="12158">
                  <c:v>2415.5500000000002</c:v>
                </c:pt>
                <c:pt idx="12159">
                  <c:v>2619.3000000000002</c:v>
                </c:pt>
                <c:pt idx="12160">
                  <c:v>2644.92</c:v>
                </c:pt>
                <c:pt idx="12161">
                  <c:v>2680.36</c:v>
                </c:pt>
                <c:pt idx="12162">
                  <c:v>2625.12</c:v>
                </c:pt>
                <c:pt idx="12163">
                  <c:v>2520.61</c:v>
                </c:pt>
                <c:pt idx="12164">
                  <c:v>2540.0100000000002</c:v>
                </c:pt>
                <c:pt idx="12165">
                  <c:v>2304.19</c:v>
                </c:pt>
                <c:pt idx="12166">
                  <c:v>1907.73</c:v>
                </c:pt>
                <c:pt idx="12167">
                  <c:v>1794.12</c:v>
                </c:pt>
                <c:pt idx="12168">
                  <c:v>1689.32</c:v>
                </c:pt>
                <c:pt idx="12169">
                  <c:v>1629.08</c:v>
                </c:pt>
                <c:pt idx="12170">
                  <c:v>1567.62</c:v>
                </c:pt>
                <c:pt idx="12171">
                  <c:v>1286.2</c:v>
                </c:pt>
                <c:pt idx="12172">
                  <c:v>1352.08</c:v>
                </c:pt>
                <c:pt idx="12173">
                  <c:v>1484.24</c:v>
                </c:pt>
                <c:pt idx="12174">
                  <c:v>1625.91</c:v>
                </c:pt>
                <c:pt idx="12175">
                  <c:v>1666.76</c:v>
                </c:pt>
                <c:pt idx="12176">
                  <c:v>1645.89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5932368"/>
        <c:axId val="1685940528"/>
      </c:scatterChart>
      <c:valAx>
        <c:axId val="1685932368"/>
        <c:scaling>
          <c:logBase val="10"/>
          <c:orientation val="minMax"/>
          <c:min val="1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Predicted </a:t>
                </a:r>
                <a:r>
                  <a:rPr lang="en-US" b="0" dirty="0" smtClean="0"/>
                  <a:t>GDP</a:t>
                </a:r>
                <a:r>
                  <a:rPr lang="en-US" b="0" baseline="0" dirty="0" smtClean="0"/>
                  <a:t> PPP </a:t>
                </a:r>
                <a:r>
                  <a:rPr lang="en-US" b="0" dirty="0" smtClean="0"/>
                  <a:t>per Capita, 2011 US $ </a:t>
                </a:r>
                <a:endParaRPr lang="en-US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85940528"/>
        <c:crosses val="autoZero"/>
        <c:crossBetween val="midCat"/>
      </c:valAx>
      <c:valAx>
        <c:axId val="1685940528"/>
        <c:scaling>
          <c:logBase val="10"/>
          <c:orientation val="minMax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400" b="0"/>
                </a:pPr>
                <a:r>
                  <a:rPr lang="en-US" sz="1000" b="0" i="0" baseline="0" dirty="0" smtClean="0">
                    <a:effectLst/>
                  </a:rPr>
                  <a:t>Actual GDP PPP, 2011  </a:t>
                </a:r>
                <a:r>
                  <a:rPr lang="en-US" sz="1000" b="0" i="0" baseline="0" dirty="0">
                    <a:effectLst/>
                  </a:rPr>
                  <a:t>US$</a:t>
                </a:r>
                <a:endParaRPr lang="en-US" sz="400" b="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2.0922488545049849E-2"/>
              <c:y val="0.280741732283464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859323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Predicted</a:t>
            </a:r>
            <a:r>
              <a:rPr lang="en-US" sz="1600" baseline="0" dirty="0"/>
              <a:t> </a:t>
            </a:r>
            <a:r>
              <a:rPr lang="en-US" sz="1600" baseline="0" dirty="0" smtClean="0"/>
              <a:t>GDP PPP per </a:t>
            </a:r>
            <a:r>
              <a:rPr lang="en-US" sz="1600" baseline="0" dirty="0"/>
              <a:t>Capita </a:t>
            </a:r>
            <a:r>
              <a:rPr lang="en-US" sz="1600" b="1" i="0" baseline="0" dirty="0">
                <a:effectLst/>
              </a:rPr>
              <a:t>with Life Expectancy, Urbanization, Education, </a:t>
            </a:r>
            <a:endParaRPr lang="en-US" sz="1600" b="1" i="0" baseline="0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 smtClean="0">
                <a:effectLst/>
              </a:rPr>
              <a:t>and Economic </a:t>
            </a:r>
            <a:r>
              <a:rPr lang="en-US" sz="1600" b="1" i="0" baseline="0" dirty="0">
                <a:effectLst/>
              </a:rPr>
              <a:t>Freedom </a:t>
            </a:r>
            <a:r>
              <a:rPr lang="en-US" sz="1600" b="1" i="0" baseline="0" dirty="0" smtClean="0">
                <a:effectLst/>
              </a:rPr>
              <a:t>(Heritage/WSJ Institute</a:t>
            </a:r>
            <a:r>
              <a:rPr lang="en-US" sz="1600" b="1" i="0" baseline="0" dirty="0">
                <a:effectLst/>
              </a:rPr>
              <a:t>): </a:t>
            </a:r>
            <a:r>
              <a:rPr lang="en-US" sz="1600" b="1" i="0" baseline="0" dirty="0" smtClean="0">
                <a:effectLst/>
              </a:rPr>
              <a:t>2005-2010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1" baseline="0" dirty="0" smtClean="0">
                <a:effectLst/>
              </a:rPr>
              <a:t>Variables Lagged 10 years </a:t>
            </a:r>
            <a:endParaRPr lang="en-US" sz="1600" i="1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777782576347732"/>
          <c:y val="0.29769904484977"/>
          <c:w val="0.8503108906734812"/>
          <c:h val="0.5530014831041115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gdpppp2011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Sheet1!$A$2:$A$12178</c:f>
              <c:numCache>
                <c:formatCode>General</c:formatCode>
                <c:ptCount val="12177"/>
                <c:pt idx="99">
                  <c:v>8921.9570000000003</c:v>
                </c:pt>
                <c:pt idx="100">
                  <c:v>9801.2080000000005</c:v>
                </c:pt>
                <c:pt idx="101">
                  <c:v>10422.59</c:v>
                </c:pt>
                <c:pt idx="102">
                  <c:v>10869.43</c:v>
                </c:pt>
                <c:pt idx="103">
                  <c:v>11409.53</c:v>
                </c:pt>
                <c:pt idx="104">
                  <c:v>12081.91</c:v>
                </c:pt>
                <c:pt idx="105">
                  <c:v>13112.79</c:v>
                </c:pt>
                <c:pt idx="106">
                  <c:v>13747.29</c:v>
                </c:pt>
                <c:pt idx="107">
                  <c:v>14342.79</c:v>
                </c:pt>
                <c:pt idx="153">
                  <c:v>8275.7099999999991</c:v>
                </c:pt>
                <c:pt idx="154">
                  <c:v>8432.232</c:v>
                </c:pt>
                <c:pt idx="155">
                  <c:v>8753.4050000000007</c:v>
                </c:pt>
                <c:pt idx="156">
                  <c:v>9135.7219999999998</c:v>
                </c:pt>
                <c:pt idx="157">
                  <c:v>9585.3909999999996</c:v>
                </c:pt>
                <c:pt idx="158">
                  <c:v>9842.9</c:v>
                </c:pt>
                <c:pt idx="159">
                  <c:v>10182.879999999999</c:v>
                </c:pt>
                <c:pt idx="160">
                  <c:v>10934.16</c:v>
                </c:pt>
                <c:pt idx="161">
                  <c:v>10814.6</c:v>
                </c:pt>
                <c:pt idx="467">
                  <c:v>28671.52</c:v>
                </c:pt>
                <c:pt idx="468">
                  <c:v>31556.720000000001</c:v>
                </c:pt>
                <c:pt idx="469">
                  <c:v>31585.57</c:v>
                </c:pt>
                <c:pt idx="470">
                  <c:v>31242.45</c:v>
                </c:pt>
                <c:pt idx="471">
                  <c:v>31669.42</c:v>
                </c:pt>
                <c:pt idx="472">
                  <c:v>31985.94</c:v>
                </c:pt>
                <c:pt idx="473">
                  <c:v>32286.13</c:v>
                </c:pt>
                <c:pt idx="474">
                  <c:v>32017.13</c:v>
                </c:pt>
                <c:pt idx="475">
                  <c:v>29417.41</c:v>
                </c:pt>
                <c:pt idx="522">
                  <c:v>13904.22</c:v>
                </c:pt>
                <c:pt idx="523">
                  <c:v>14938.33</c:v>
                </c:pt>
                <c:pt idx="524">
                  <c:v>15769.7</c:v>
                </c:pt>
                <c:pt idx="525">
                  <c:v>17427.990000000002</c:v>
                </c:pt>
                <c:pt idx="526">
                  <c:v>19199.54</c:v>
                </c:pt>
                <c:pt idx="527">
                  <c:v>20428.11</c:v>
                </c:pt>
                <c:pt idx="528">
                  <c:v>21248.66</c:v>
                </c:pt>
                <c:pt idx="529">
                  <c:v>21475.96</c:v>
                </c:pt>
                <c:pt idx="629">
                  <c:v>47001.760000000002</c:v>
                </c:pt>
                <c:pt idx="630">
                  <c:v>47582.29</c:v>
                </c:pt>
                <c:pt idx="631">
                  <c:v>49443.28</c:v>
                </c:pt>
                <c:pt idx="632">
                  <c:v>49938.11</c:v>
                </c:pt>
                <c:pt idx="633">
                  <c:v>51216.05</c:v>
                </c:pt>
                <c:pt idx="634">
                  <c:v>52471.22</c:v>
                </c:pt>
                <c:pt idx="635">
                  <c:v>54159.5</c:v>
                </c:pt>
                <c:pt idx="636">
                  <c:v>55382.13</c:v>
                </c:pt>
                <c:pt idx="637">
                  <c:v>56764.95</c:v>
                </c:pt>
                <c:pt idx="683">
                  <c:v>23949.01</c:v>
                </c:pt>
                <c:pt idx="684">
                  <c:v>24013.8</c:v>
                </c:pt>
                <c:pt idx="685">
                  <c:v>23508.62</c:v>
                </c:pt>
                <c:pt idx="686">
                  <c:v>23839.74</c:v>
                </c:pt>
                <c:pt idx="687">
                  <c:v>23745.71</c:v>
                </c:pt>
                <c:pt idx="688">
                  <c:v>25373.79</c:v>
                </c:pt>
                <c:pt idx="689">
                  <c:v>26109.25</c:v>
                </c:pt>
                <c:pt idx="690">
                  <c:v>26298.42</c:v>
                </c:pt>
                <c:pt idx="691">
                  <c:v>26518.21</c:v>
                </c:pt>
                <c:pt idx="845">
                  <c:v>28680.27</c:v>
                </c:pt>
                <c:pt idx="846">
                  <c:v>29238.799999999999</c:v>
                </c:pt>
                <c:pt idx="847">
                  <c:v>29628.57</c:v>
                </c:pt>
                <c:pt idx="848">
                  <c:v>29945.31</c:v>
                </c:pt>
                <c:pt idx="849">
                  <c:v>30289.34</c:v>
                </c:pt>
                <c:pt idx="850">
                  <c:v>30951.61</c:v>
                </c:pt>
                <c:pt idx="851">
                  <c:v>31151.71</c:v>
                </c:pt>
                <c:pt idx="852">
                  <c:v>31164.07</c:v>
                </c:pt>
                <c:pt idx="853">
                  <c:v>31539.39</c:v>
                </c:pt>
                <c:pt idx="899">
                  <c:v>2523.578</c:v>
                </c:pt>
                <c:pt idx="900">
                  <c:v>2980.377</c:v>
                </c:pt>
                <c:pt idx="901">
                  <c:v>3078.944</c:v>
                </c:pt>
                <c:pt idx="902">
                  <c:v>3304.2109999999998</c:v>
                </c:pt>
                <c:pt idx="903">
                  <c:v>3377.0529999999999</c:v>
                </c:pt>
                <c:pt idx="904">
                  <c:v>3484.7240000000002</c:v>
                </c:pt>
                <c:pt idx="905">
                  <c:v>3737.308</c:v>
                </c:pt>
                <c:pt idx="906">
                  <c:v>3929.8429999999998</c:v>
                </c:pt>
                <c:pt idx="907">
                  <c:v>3972.0889999999999</c:v>
                </c:pt>
                <c:pt idx="954">
                  <c:v>10376.209999999999</c:v>
                </c:pt>
                <c:pt idx="955">
                  <c:v>10851.5</c:v>
                </c:pt>
                <c:pt idx="956">
                  <c:v>11507.29</c:v>
                </c:pt>
                <c:pt idx="957">
                  <c:v>11560.42</c:v>
                </c:pt>
                <c:pt idx="958">
                  <c:v>12168.53</c:v>
                </c:pt>
                <c:pt idx="959">
                  <c:v>12818.95</c:v>
                </c:pt>
                <c:pt idx="960">
                  <c:v>13517.07</c:v>
                </c:pt>
                <c:pt idx="961">
                  <c:v>13535.31</c:v>
                </c:pt>
                <c:pt idx="1062">
                  <c:v>45563.53</c:v>
                </c:pt>
                <c:pt idx="1063">
                  <c:v>45500.83</c:v>
                </c:pt>
                <c:pt idx="1064">
                  <c:v>46065.15</c:v>
                </c:pt>
                <c:pt idx="1065">
                  <c:v>45705.67</c:v>
                </c:pt>
                <c:pt idx="1066">
                  <c:v>46544.32</c:v>
                </c:pt>
                <c:pt idx="1067">
                  <c:v>47548.54</c:v>
                </c:pt>
                <c:pt idx="1068">
                  <c:v>50248.53</c:v>
                </c:pt>
                <c:pt idx="1069">
                  <c:v>50969.74</c:v>
                </c:pt>
                <c:pt idx="1115">
                  <c:v>12181.57</c:v>
                </c:pt>
                <c:pt idx="1116">
                  <c:v>12099.76</c:v>
                </c:pt>
                <c:pt idx="1117">
                  <c:v>12644.66</c:v>
                </c:pt>
                <c:pt idx="1118">
                  <c:v>12093.61</c:v>
                </c:pt>
                <c:pt idx="1119">
                  <c:v>12573.89</c:v>
                </c:pt>
                <c:pt idx="1120">
                  <c:v>13271.6</c:v>
                </c:pt>
                <c:pt idx="1121">
                  <c:v>13966.15</c:v>
                </c:pt>
                <c:pt idx="1122">
                  <c:v>14224.62</c:v>
                </c:pt>
                <c:pt idx="1123">
                  <c:v>14188.36</c:v>
                </c:pt>
                <c:pt idx="1170">
                  <c:v>2465.1329999999998</c:v>
                </c:pt>
                <c:pt idx="1171">
                  <c:v>2709.4270000000001</c:v>
                </c:pt>
                <c:pt idx="1172">
                  <c:v>2767.7930000000001</c:v>
                </c:pt>
                <c:pt idx="1173">
                  <c:v>2786.2730000000001</c:v>
                </c:pt>
                <c:pt idx="1174">
                  <c:v>2882.453</c:v>
                </c:pt>
                <c:pt idx="1175">
                  <c:v>2932.16</c:v>
                </c:pt>
                <c:pt idx="1176">
                  <c:v>2943.9780000000001</c:v>
                </c:pt>
                <c:pt idx="1177">
                  <c:v>2976.2579999999998</c:v>
                </c:pt>
                <c:pt idx="1331">
                  <c:v>7959.6369999999997</c:v>
                </c:pt>
                <c:pt idx="1332">
                  <c:v>9098.6290000000008</c:v>
                </c:pt>
                <c:pt idx="1333">
                  <c:v>9409.41</c:v>
                </c:pt>
                <c:pt idx="1334">
                  <c:v>10169.84</c:v>
                </c:pt>
                <c:pt idx="1335">
                  <c:v>10136.700000000001</c:v>
                </c:pt>
                <c:pt idx="1336">
                  <c:v>10414.700000000001</c:v>
                </c:pt>
                <c:pt idx="1337">
                  <c:v>11106.78</c:v>
                </c:pt>
                <c:pt idx="1338">
                  <c:v>11051.43</c:v>
                </c:pt>
                <c:pt idx="1339">
                  <c:v>11266.19</c:v>
                </c:pt>
                <c:pt idx="1439">
                  <c:v>5807.4560000000001</c:v>
                </c:pt>
                <c:pt idx="1440">
                  <c:v>5862.7579999999998</c:v>
                </c:pt>
                <c:pt idx="1441">
                  <c:v>5426.5249999999996</c:v>
                </c:pt>
                <c:pt idx="1442">
                  <c:v>5411.616</c:v>
                </c:pt>
                <c:pt idx="1443">
                  <c:v>5197.683</c:v>
                </c:pt>
                <c:pt idx="1444">
                  <c:v>5194.7349999999997</c:v>
                </c:pt>
                <c:pt idx="1445">
                  <c:v>5101.5029999999997</c:v>
                </c:pt>
                <c:pt idx="1446">
                  <c:v>4956.3019999999997</c:v>
                </c:pt>
                <c:pt idx="1447">
                  <c:v>5025.0709999999999</c:v>
                </c:pt>
                <c:pt idx="1493">
                  <c:v>12150.78</c:v>
                </c:pt>
                <c:pt idx="1494">
                  <c:v>12256.69</c:v>
                </c:pt>
                <c:pt idx="1495">
                  <c:v>13539.69</c:v>
                </c:pt>
                <c:pt idx="1496">
                  <c:v>14130.61</c:v>
                </c:pt>
                <c:pt idx="1497">
                  <c:v>16433.37</c:v>
                </c:pt>
                <c:pt idx="1498">
                  <c:v>17147.21</c:v>
                </c:pt>
                <c:pt idx="1499">
                  <c:v>17910.689999999999</c:v>
                </c:pt>
                <c:pt idx="1500">
                  <c:v>18436.09</c:v>
                </c:pt>
                <c:pt idx="1501">
                  <c:v>19485.86</c:v>
                </c:pt>
                <c:pt idx="1601">
                  <c:v>15046.24</c:v>
                </c:pt>
                <c:pt idx="1602">
                  <c:v>14858.57</c:v>
                </c:pt>
                <c:pt idx="1603">
                  <c:v>14469.93</c:v>
                </c:pt>
                <c:pt idx="1604">
                  <c:v>14806.2</c:v>
                </c:pt>
                <c:pt idx="1605">
                  <c:v>15317.46</c:v>
                </c:pt>
                <c:pt idx="1606">
                  <c:v>15882.02</c:v>
                </c:pt>
                <c:pt idx="1607">
                  <c:v>17270.080000000002</c:v>
                </c:pt>
                <c:pt idx="1608">
                  <c:v>18905.32</c:v>
                </c:pt>
                <c:pt idx="1609">
                  <c:v>19545.150000000001</c:v>
                </c:pt>
                <c:pt idx="1711">
                  <c:v>878.15409999999997</c:v>
                </c:pt>
                <c:pt idx="1712">
                  <c:v>894.53049999999996</c:v>
                </c:pt>
                <c:pt idx="1713">
                  <c:v>879.84280000000001</c:v>
                </c:pt>
                <c:pt idx="1714">
                  <c:v>917.57730000000004</c:v>
                </c:pt>
                <c:pt idx="1765">
                  <c:v>2233.1190000000001</c:v>
                </c:pt>
                <c:pt idx="1766">
                  <c:v>2543.4090000000001</c:v>
                </c:pt>
                <c:pt idx="1767">
                  <c:v>2678.1469999999999</c:v>
                </c:pt>
                <c:pt idx="1768">
                  <c:v>2804.0509999999999</c:v>
                </c:pt>
                <c:pt idx="1769">
                  <c:v>2987.0940000000001</c:v>
                </c:pt>
                <c:pt idx="1770">
                  <c:v>3219.172</c:v>
                </c:pt>
                <c:pt idx="1771">
                  <c:v>3551.4920000000002</c:v>
                </c:pt>
                <c:pt idx="1817">
                  <c:v>2960.2629999999999</c:v>
                </c:pt>
                <c:pt idx="1818">
                  <c:v>2793.9609999999998</c:v>
                </c:pt>
                <c:pt idx="1819">
                  <c:v>2774.8969999999999</c:v>
                </c:pt>
                <c:pt idx="1820">
                  <c:v>2903.038</c:v>
                </c:pt>
                <c:pt idx="1821">
                  <c:v>2999.165</c:v>
                </c:pt>
                <c:pt idx="1822">
                  <c:v>3007.0149999999999</c:v>
                </c:pt>
                <c:pt idx="1823">
                  <c:v>3153.18</c:v>
                </c:pt>
                <c:pt idx="1824">
                  <c:v>3170.4270000000001</c:v>
                </c:pt>
                <c:pt idx="1825">
                  <c:v>3215.8670000000002</c:v>
                </c:pt>
                <c:pt idx="1871">
                  <c:v>36886.82</c:v>
                </c:pt>
                <c:pt idx="1872">
                  <c:v>38135.230000000003</c:v>
                </c:pt>
                <c:pt idx="1873">
                  <c:v>37925.86</c:v>
                </c:pt>
                <c:pt idx="1874">
                  <c:v>38939.56</c:v>
                </c:pt>
                <c:pt idx="1875">
                  <c:v>40148.14</c:v>
                </c:pt>
                <c:pt idx="1876">
                  <c:v>41854.17</c:v>
                </c:pt>
                <c:pt idx="1877">
                  <c:v>43616.69</c:v>
                </c:pt>
                <c:pt idx="1878">
                  <c:v>46581.45</c:v>
                </c:pt>
                <c:pt idx="1879">
                  <c:v>48254.05</c:v>
                </c:pt>
                <c:pt idx="2040">
                  <c:v>1677.87</c:v>
                </c:pt>
                <c:pt idx="2041">
                  <c:v>1713.19</c:v>
                </c:pt>
                <c:pt idx="2195">
                  <c:v>31166.48</c:v>
                </c:pt>
                <c:pt idx="2196">
                  <c:v>32485.24</c:v>
                </c:pt>
                <c:pt idx="2197">
                  <c:v>34672.26</c:v>
                </c:pt>
                <c:pt idx="2198">
                  <c:v>35241.25</c:v>
                </c:pt>
                <c:pt idx="2199">
                  <c:v>35946.47</c:v>
                </c:pt>
                <c:pt idx="2200">
                  <c:v>37282.15</c:v>
                </c:pt>
                <c:pt idx="2201">
                  <c:v>38762.230000000003</c:v>
                </c:pt>
                <c:pt idx="2202">
                  <c:v>41318.26</c:v>
                </c:pt>
                <c:pt idx="2203">
                  <c:v>41673.949999999997</c:v>
                </c:pt>
                <c:pt idx="2249">
                  <c:v>6149.6570000000002</c:v>
                </c:pt>
                <c:pt idx="2250">
                  <c:v>6344.893</c:v>
                </c:pt>
                <c:pt idx="2251">
                  <c:v>6652.6379999999999</c:v>
                </c:pt>
                <c:pt idx="2252">
                  <c:v>7081.1019999999999</c:v>
                </c:pt>
                <c:pt idx="2253">
                  <c:v>7586.43</c:v>
                </c:pt>
                <c:pt idx="2254">
                  <c:v>8133.1390000000001</c:v>
                </c:pt>
                <c:pt idx="2255">
                  <c:v>8203.152</c:v>
                </c:pt>
                <c:pt idx="2256">
                  <c:v>8658.4979999999996</c:v>
                </c:pt>
                <c:pt idx="2257">
                  <c:v>9072.8250000000007</c:v>
                </c:pt>
                <c:pt idx="2303">
                  <c:v>14087.68</c:v>
                </c:pt>
                <c:pt idx="2304">
                  <c:v>14459.42</c:v>
                </c:pt>
                <c:pt idx="2305">
                  <c:v>15251.03</c:v>
                </c:pt>
                <c:pt idx="2306">
                  <c:v>15524.92</c:v>
                </c:pt>
                <c:pt idx="2307">
                  <c:v>15923.26</c:v>
                </c:pt>
                <c:pt idx="2308">
                  <c:v>15977.35</c:v>
                </c:pt>
                <c:pt idx="2309">
                  <c:v>16764.240000000002</c:v>
                </c:pt>
                <c:pt idx="2310">
                  <c:v>16834.79</c:v>
                </c:pt>
                <c:pt idx="2311">
                  <c:v>17180.439999999999</c:v>
                </c:pt>
                <c:pt idx="2411">
                  <c:v>1277.3589999999999</c:v>
                </c:pt>
                <c:pt idx="2412">
                  <c:v>1238.6220000000001</c:v>
                </c:pt>
                <c:pt idx="2413">
                  <c:v>1234.1769999999999</c:v>
                </c:pt>
                <c:pt idx="2414">
                  <c:v>1253.847</c:v>
                </c:pt>
                <c:pt idx="2415">
                  <c:v>1171.9570000000001</c:v>
                </c:pt>
                <c:pt idx="2416">
                  <c:v>1201.6310000000001</c:v>
                </c:pt>
                <c:pt idx="2466">
                  <c:v>3464.9969999999998</c:v>
                </c:pt>
                <c:pt idx="2467">
                  <c:v>3540.4850000000001</c:v>
                </c:pt>
                <c:pt idx="2468">
                  <c:v>3216.6590000000001</c:v>
                </c:pt>
                <c:pt idx="2469">
                  <c:v>3546.0439999999999</c:v>
                </c:pt>
                <c:pt idx="2470">
                  <c:v>3541.9470000000001</c:v>
                </c:pt>
                <c:pt idx="2471">
                  <c:v>3760.9279999999999</c:v>
                </c:pt>
                <c:pt idx="2472">
                  <c:v>3889.8449999999998</c:v>
                </c:pt>
                <c:pt idx="2473">
                  <c:v>4110.3850000000002</c:v>
                </c:pt>
                <c:pt idx="2563">
                  <c:v>17359.37</c:v>
                </c:pt>
                <c:pt idx="2564">
                  <c:v>17494.54</c:v>
                </c:pt>
                <c:pt idx="2565">
                  <c:v>17791.64</c:v>
                </c:pt>
                <c:pt idx="2566">
                  <c:v>18258.79</c:v>
                </c:pt>
                <c:pt idx="2567">
                  <c:v>19128.400000000001</c:v>
                </c:pt>
                <c:pt idx="2568">
                  <c:v>19842.57</c:v>
                </c:pt>
                <c:pt idx="2569">
                  <c:v>20147.169999999998</c:v>
                </c:pt>
                <c:pt idx="2570">
                  <c:v>20612.009999999998</c:v>
                </c:pt>
                <c:pt idx="2571">
                  <c:v>20979.01</c:v>
                </c:pt>
                <c:pt idx="2617">
                  <c:v>2148.6979999999999</c:v>
                </c:pt>
                <c:pt idx="2618">
                  <c:v>2022.8679999999999</c:v>
                </c:pt>
                <c:pt idx="2619">
                  <c:v>2001.3679999999999</c:v>
                </c:pt>
                <c:pt idx="2620">
                  <c:v>1992.5519999999999</c:v>
                </c:pt>
                <c:pt idx="2621">
                  <c:v>1986.011</c:v>
                </c:pt>
                <c:pt idx="2622">
                  <c:v>1951.5039999999999</c:v>
                </c:pt>
                <c:pt idx="2623">
                  <c:v>2080.2179999999998</c:v>
                </c:pt>
                <c:pt idx="2624">
                  <c:v>2183.4140000000002</c:v>
                </c:pt>
                <c:pt idx="2625">
                  <c:v>2227.9229999999998</c:v>
                </c:pt>
                <c:pt idx="2672">
                  <c:v>12815.78</c:v>
                </c:pt>
                <c:pt idx="2673">
                  <c:v>12872.27</c:v>
                </c:pt>
                <c:pt idx="2674">
                  <c:v>13715.95</c:v>
                </c:pt>
                <c:pt idx="2675">
                  <c:v>14352.3</c:v>
                </c:pt>
                <c:pt idx="2676">
                  <c:v>14748.15</c:v>
                </c:pt>
                <c:pt idx="2677">
                  <c:v>15747.31</c:v>
                </c:pt>
                <c:pt idx="2678">
                  <c:v>16267.31</c:v>
                </c:pt>
                <c:pt idx="2679">
                  <c:v>16911.919999999998</c:v>
                </c:pt>
                <c:pt idx="2725">
                  <c:v>15977.17</c:v>
                </c:pt>
                <c:pt idx="2726">
                  <c:v>16293.11</c:v>
                </c:pt>
                <c:pt idx="2727">
                  <c:v>16617.52</c:v>
                </c:pt>
                <c:pt idx="2728">
                  <c:v>17016.43</c:v>
                </c:pt>
                <c:pt idx="2729">
                  <c:v>17634.099999999999</c:v>
                </c:pt>
                <c:pt idx="2730">
                  <c:v>18276.990000000002</c:v>
                </c:pt>
                <c:pt idx="2731">
                  <c:v>18713.61</c:v>
                </c:pt>
                <c:pt idx="2732">
                  <c:v>19270.71</c:v>
                </c:pt>
                <c:pt idx="2733">
                  <c:v>20296.490000000002</c:v>
                </c:pt>
                <c:pt idx="2834">
                  <c:v>27099.17</c:v>
                </c:pt>
                <c:pt idx="2835">
                  <c:v>27569.759999999998</c:v>
                </c:pt>
                <c:pt idx="2836">
                  <c:v>28078.7</c:v>
                </c:pt>
                <c:pt idx="2837">
                  <c:v>28359.49</c:v>
                </c:pt>
                <c:pt idx="2838">
                  <c:v>28571.97</c:v>
                </c:pt>
                <c:pt idx="2839">
                  <c:v>29802.29</c:v>
                </c:pt>
                <c:pt idx="2840">
                  <c:v>30432.75</c:v>
                </c:pt>
                <c:pt idx="2841">
                  <c:v>30458.79</c:v>
                </c:pt>
                <c:pt idx="2887">
                  <c:v>30300.38</c:v>
                </c:pt>
                <c:pt idx="2888">
                  <c:v>31658.97</c:v>
                </c:pt>
                <c:pt idx="2889">
                  <c:v>32403.53</c:v>
                </c:pt>
                <c:pt idx="2890">
                  <c:v>33660.29</c:v>
                </c:pt>
                <c:pt idx="2891">
                  <c:v>34766.93</c:v>
                </c:pt>
                <c:pt idx="2892">
                  <c:v>35159.51</c:v>
                </c:pt>
                <c:pt idx="2893">
                  <c:v>36164.44</c:v>
                </c:pt>
                <c:pt idx="2894">
                  <c:v>34699.32</c:v>
                </c:pt>
                <c:pt idx="2895">
                  <c:v>35009.85</c:v>
                </c:pt>
                <c:pt idx="2942">
                  <c:v>35016.79</c:v>
                </c:pt>
                <c:pt idx="2943">
                  <c:v>36167.47</c:v>
                </c:pt>
                <c:pt idx="2944">
                  <c:v>36985.25</c:v>
                </c:pt>
                <c:pt idx="2945">
                  <c:v>38103.9</c:v>
                </c:pt>
                <c:pt idx="2946">
                  <c:v>39163.910000000003</c:v>
                </c:pt>
                <c:pt idx="2947">
                  <c:v>39875.379999999997</c:v>
                </c:pt>
                <c:pt idx="2948">
                  <c:v>41758.129999999997</c:v>
                </c:pt>
                <c:pt idx="2949">
                  <c:v>43677.17</c:v>
                </c:pt>
                <c:pt idx="3103">
                  <c:v>10082.459999999999</c:v>
                </c:pt>
                <c:pt idx="3104">
                  <c:v>10736.64</c:v>
                </c:pt>
                <c:pt idx="3105">
                  <c:v>10535.36</c:v>
                </c:pt>
                <c:pt idx="3106">
                  <c:v>11512.16</c:v>
                </c:pt>
                <c:pt idx="3107">
                  <c:v>11923.35</c:v>
                </c:pt>
                <c:pt idx="3108">
                  <c:v>12487.37</c:v>
                </c:pt>
                <c:pt idx="3109">
                  <c:v>12898.76</c:v>
                </c:pt>
                <c:pt idx="3110">
                  <c:v>13234.33</c:v>
                </c:pt>
                <c:pt idx="3111">
                  <c:v>13532.09</c:v>
                </c:pt>
                <c:pt idx="3157">
                  <c:v>11900.76</c:v>
                </c:pt>
                <c:pt idx="3158">
                  <c:v>12623.78</c:v>
                </c:pt>
                <c:pt idx="3159">
                  <c:v>13152.19</c:v>
                </c:pt>
                <c:pt idx="3160">
                  <c:v>13838.26</c:v>
                </c:pt>
                <c:pt idx="3161">
                  <c:v>14260.4</c:v>
                </c:pt>
                <c:pt idx="3162">
                  <c:v>14134.33</c:v>
                </c:pt>
                <c:pt idx="3163">
                  <c:v>13824.33</c:v>
                </c:pt>
                <c:pt idx="3164">
                  <c:v>13924.04</c:v>
                </c:pt>
                <c:pt idx="3165">
                  <c:v>14494.95</c:v>
                </c:pt>
                <c:pt idx="3211">
                  <c:v>5373.9489999999996</c:v>
                </c:pt>
                <c:pt idx="3212">
                  <c:v>6011.0339999999997</c:v>
                </c:pt>
                <c:pt idx="3213">
                  <c:v>6418.8519999999999</c:v>
                </c:pt>
                <c:pt idx="3214">
                  <c:v>6739.6390000000001</c:v>
                </c:pt>
                <c:pt idx="3215">
                  <c:v>7129.442</c:v>
                </c:pt>
                <c:pt idx="3216">
                  <c:v>6806.7910000000002</c:v>
                </c:pt>
                <c:pt idx="3217">
                  <c:v>6935.5370000000003</c:v>
                </c:pt>
                <c:pt idx="3218">
                  <c:v>7291.8819999999996</c:v>
                </c:pt>
                <c:pt idx="3219">
                  <c:v>7538.4340000000002</c:v>
                </c:pt>
                <c:pt idx="3265">
                  <c:v>9768.3330000000005</c:v>
                </c:pt>
                <c:pt idx="3266">
                  <c:v>10363.15</c:v>
                </c:pt>
                <c:pt idx="3267">
                  <c:v>10890.15</c:v>
                </c:pt>
                <c:pt idx="3268">
                  <c:v>11344.27</c:v>
                </c:pt>
                <c:pt idx="3269">
                  <c:v>12566.41</c:v>
                </c:pt>
                <c:pt idx="3270">
                  <c:v>13345.26</c:v>
                </c:pt>
                <c:pt idx="3271">
                  <c:v>13257.28</c:v>
                </c:pt>
                <c:pt idx="3272">
                  <c:v>13694.89</c:v>
                </c:pt>
                <c:pt idx="3273">
                  <c:v>13898.19</c:v>
                </c:pt>
                <c:pt idx="3427">
                  <c:v>18043.66</c:v>
                </c:pt>
                <c:pt idx="3428">
                  <c:v>20282.41</c:v>
                </c:pt>
                <c:pt idx="3429">
                  <c:v>21721.63</c:v>
                </c:pt>
                <c:pt idx="3430">
                  <c:v>22473.56</c:v>
                </c:pt>
                <c:pt idx="3431">
                  <c:v>23975.4</c:v>
                </c:pt>
                <c:pt idx="3432">
                  <c:v>23665.7</c:v>
                </c:pt>
                <c:pt idx="3433">
                  <c:v>25416.39</c:v>
                </c:pt>
                <c:pt idx="3434">
                  <c:v>26847.74</c:v>
                </c:pt>
                <c:pt idx="3435">
                  <c:v>27587.96</c:v>
                </c:pt>
                <c:pt idx="3633">
                  <c:v>9603.0319999999992</c:v>
                </c:pt>
                <c:pt idx="3634">
                  <c:v>10033.66</c:v>
                </c:pt>
                <c:pt idx="3635">
                  <c:v>10226.969999999999</c:v>
                </c:pt>
                <c:pt idx="3636">
                  <c:v>10373.26</c:v>
                </c:pt>
                <c:pt idx="3637">
                  <c:v>10519.57</c:v>
                </c:pt>
                <c:pt idx="3638">
                  <c:v>10566.74</c:v>
                </c:pt>
                <c:pt idx="3639">
                  <c:v>10164.25</c:v>
                </c:pt>
                <c:pt idx="3640">
                  <c:v>10280.64</c:v>
                </c:pt>
                <c:pt idx="3641">
                  <c:v>10470.14</c:v>
                </c:pt>
                <c:pt idx="3688">
                  <c:v>29027.42</c:v>
                </c:pt>
                <c:pt idx="3689">
                  <c:v>30196.32</c:v>
                </c:pt>
                <c:pt idx="3690">
                  <c:v>30295.96</c:v>
                </c:pt>
                <c:pt idx="3691">
                  <c:v>31135.43</c:v>
                </c:pt>
                <c:pt idx="3692">
                  <c:v>31958.71</c:v>
                </c:pt>
                <c:pt idx="3693">
                  <c:v>35496.89</c:v>
                </c:pt>
                <c:pt idx="3694">
                  <c:v>38104.19</c:v>
                </c:pt>
                <c:pt idx="3695">
                  <c:v>39300.769999999997</c:v>
                </c:pt>
                <c:pt idx="3741">
                  <c:v>27794.87</c:v>
                </c:pt>
                <c:pt idx="3742">
                  <c:v>28491.29</c:v>
                </c:pt>
                <c:pt idx="3743">
                  <c:v>28100.1</c:v>
                </c:pt>
                <c:pt idx="3744">
                  <c:v>29108.67</c:v>
                </c:pt>
                <c:pt idx="3745">
                  <c:v>30080.41</c:v>
                </c:pt>
                <c:pt idx="3746">
                  <c:v>30617.4</c:v>
                </c:pt>
                <c:pt idx="3747">
                  <c:v>31712</c:v>
                </c:pt>
                <c:pt idx="3748">
                  <c:v>32615.87</c:v>
                </c:pt>
                <c:pt idx="3749">
                  <c:v>33618.07</c:v>
                </c:pt>
                <c:pt idx="3858">
                  <c:v>9330.6759999999995</c:v>
                </c:pt>
                <c:pt idx="3859">
                  <c:v>9320.4570000000003</c:v>
                </c:pt>
                <c:pt idx="3860">
                  <c:v>9833.9959999999992</c:v>
                </c:pt>
                <c:pt idx="3861">
                  <c:v>10034.879999999999</c:v>
                </c:pt>
                <c:pt idx="3862">
                  <c:v>10344.48</c:v>
                </c:pt>
                <c:pt idx="3863">
                  <c:v>10242.959999999999</c:v>
                </c:pt>
                <c:pt idx="3864">
                  <c:v>10015.280000000001</c:v>
                </c:pt>
                <c:pt idx="3865">
                  <c:v>10589.95</c:v>
                </c:pt>
                <c:pt idx="3866">
                  <c:v>10970.42</c:v>
                </c:pt>
                <c:pt idx="3914">
                  <c:v>2703.1109999999999</c:v>
                </c:pt>
                <c:pt idx="3915">
                  <c:v>2821.2539999999999</c:v>
                </c:pt>
                <c:pt idx="3916">
                  <c:v>2883.335</c:v>
                </c:pt>
                <c:pt idx="3917">
                  <c:v>3013.0259999999998</c:v>
                </c:pt>
                <c:pt idx="3918">
                  <c:v>3288.0819999999999</c:v>
                </c:pt>
                <c:pt idx="3919">
                  <c:v>3471.9690000000001</c:v>
                </c:pt>
                <c:pt idx="3920">
                  <c:v>3559.848</c:v>
                </c:pt>
                <c:pt idx="4020">
                  <c:v>28475.18</c:v>
                </c:pt>
                <c:pt idx="4021">
                  <c:v>28869.89</c:v>
                </c:pt>
                <c:pt idx="4022">
                  <c:v>29169.81</c:v>
                </c:pt>
                <c:pt idx="4023">
                  <c:v>28929.01</c:v>
                </c:pt>
                <c:pt idx="4024">
                  <c:v>30025.18</c:v>
                </c:pt>
                <c:pt idx="4025">
                  <c:v>30652.84</c:v>
                </c:pt>
                <c:pt idx="4026">
                  <c:v>33618.39</c:v>
                </c:pt>
                <c:pt idx="4027">
                  <c:v>34793.86</c:v>
                </c:pt>
                <c:pt idx="4028">
                  <c:v>35768.65</c:v>
                </c:pt>
                <c:pt idx="4074">
                  <c:v>3949.8429999999998</c:v>
                </c:pt>
                <c:pt idx="4075">
                  <c:v>4111.62</c:v>
                </c:pt>
                <c:pt idx="4076">
                  <c:v>4124.509</c:v>
                </c:pt>
                <c:pt idx="4077">
                  <c:v>4208.2129999999997</c:v>
                </c:pt>
                <c:pt idx="4078">
                  <c:v>4338.4059999999999</c:v>
                </c:pt>
                <c:pt idx="4079">
                  <c:v>4458.2250000000004</c:v>
                </c:pt>
                <c:pt idx="4080">
                  <c:v>4598.0110000000004</c:v>
                </c:pt>
                <c:pt idx="4081">
                  <c:v>4729.2240000000002</c:v>
                </c:pt>
                <c:pt idx="4082">
                  <c:v>4989.3519999999999</c:v>
                </c:pt>
                <c:pt idx="4172">
                  <c:v>19888.669999999998</c:v>
                </c:pt>
                <c:pt idx="4173">
                  <c:v>19908</c:v>
                </c:pt>
                <c:pt idx="4174">
                  <c:v>20217.21</c:v>
                </c:pt>
                <c:pt idx="4175">
                  <c:v>20255.3</c:v>
                </c:pt>
                <c:pt idx="4176">
                  <c:v>20585.86</c:v>
                </c:pt>
                <c:pt idx="4177">
                  <c:v>20577.91</c:v>
                </c:pt>
                <c:pt idx="4178">
                  <c:v>22105.439999999999</c:v>
                </c:pt>
                <c:pt idx="4179">
                  <c:v>21697.22</c:v>
                </c:pt>
                <c:pt idx="4180">
                  <c:v>22260.85</c:v>
                </c:pt>
                <c:pt idx="4397">
                  <c:v>5352.14</c:v>
                </c:pt>
                <c:pt idx="4398">
                  <c:v>5679.3620000000001</c:v>
                </c:pt>
                <c:pt idx="4399">
                  <c:v>6049.11</c:v>
                </c:pt>
                <c:pt idx="4400">
                  <c:v>6300.2190000000001</c:v>
                </c:pt>
                <c:pt idx="4401">
                  <c:v>6581.0479999999998</c:v>
                </c:pt>
                <c:pt idx="4402">
                  <c:v>6682.8609999999999</c:v>
                </c:pt>
                <c:pt idx="4403">
                  <c:v>6937.4560000000001</c:v>
                </c:pt>
                <c:pt idx="4404">
                  <c:v>6886.6459999999997</c:v>
                </c:pt>
                <c:pt idx="4405">
                  <c:v>7045.1989999999996</c:v>
                </c:pt>
                <c:pt idx="4559">
                  <c:v>4350.732</c:v>
                </c:pt>
                <c:pt idx="4560">
                  <c:v>4638.1819999999998</c:v>
                </c:pt>
                <c:pt idx="4561">
                  <c:v>4868.4129999999996</c:v>
                </c:pt>
                <c:pt idx="4562">
                  <c:v>4898.4009999999998</c:v>
                </c:pt>
                <c:pt idx="4563">
                  <c:v>4992.9170000000004</c:v>
                </c:pt>
                <c:pt idx="4564">
                  <c:v>5003.1369999999997</c:v>
                </c:pt>
                <c:pt idx="4565">
                  <c:v>5120.5820000000003</c:v>
                </c:pt>
                <c:pt idx="4566">
                  <c:v>5253.7039999999997</c:v>
                </c:pt>
                <c:pt idx="4567">
                  <c:v>5090.5590000000002</c:v>
                </c:pt>
                <c:pt idx="4613">
                  <c:v>2344.1370000000002</c:v>
                </c:pt>
                <c:pt idx="4614">
                  <c:v>2365.598</c:v>
                </c:pt>
                <c:pt idx="4615">
                  <c:v>2582.105</c:v>
                </c:pt>
                <c:pt idx="4616">
                  <c:v>2658.2550000000001</c:v>
                </c:pt>
                <c:pt idx="4617">
                  <c:v>2744.393</c:v>
                </c:pt>
                <c:pt idx="4618">
                  <c:v>2820.442</c:v>
                </c:pt>
                <c:pt idx="4619">
                  <c:v>3019.806</c:v>
                </c:pt>
                <c:pt idx="4620">
                  <c:v>3217.3339999999998</c:v>
                </c:pt>
                <c:pt idx="4621">
                  <c:v>3514.0590000000002</c:v>
                </c:pt>
                <c:pt idx="4667">
                  <c:v>6879.7790000000005</c:v>
                </c:pt>
                <c:pt idx="4668">
                  <c:v>7091.8609999999999</c:v>
                </c:pt>
                <c:pt idx="4669">
                  <c:v>7281.3959999999997</c:v>
                </c:pt>
                <c:pt idx="4670">
                  <c:v>7531.607</c:v>
                </c:pt>
                <c:pt idx="4671">
                  <c:v>7802.0510000000004</c:v>
                </c:pt>
                <c:pt idx="4672">
                  <c:v>8105.0079999999998</c:v>
                </c:pt>
                <c:pt idx="4673">
                  <c:v>8278.9709999999995</c:v>
                </c:pt>
                <c:pt idx="4674">
                  <c:v>8679.4560000000001</c:v>
                </c:pt>
                <c:pt idx="4675">
                  <c:v>9096.5290000000005</c:v>
                </c:pt>
                <c:pt idx="4721">
                  <c:v>63812.32</c:v>
                </c:pt>
                <c:pt idx="4722">
                  <c:v>68140.679999999993</c:v>
                </c:pt>
                <c:pt idx="4723">
                  <c:v>68134.31</c:v>
                </c:pt>
                <c:pt idx="4724">
                  <c:v>67555.81</c:v>
                </c:pt>
                <c:pt idx="4725">
                  <c:v>68654.09</c:v>
                </c:pt>
                <c:pt idx="4726">
                  <c:v>71003.17</c:v>
                </c:pt>
                <c:pt idx="4727">
                  <c:v>75636.41</c:v>
                </c:pt>
                <c:pt idx="4728">
                  <c:v>77872.259999999995</c:v>
                </c:pt>
                <c:pt idx="4729">
                  <c:v>80243.490000000005</c:v>
                </c:pt>
                <c:pt idx="4775">
                  <c:v>16440.580000000002</c:v>
                </c:pt>
                <c:pt idx="4776">
                  <c:v>17384.38</c:v>
                </c:pt>
                <c:pt idx="4777">
                  <c:v>17588.939999999999</c:v>
                </c:pt>
                <c:pt idx="4778">
                  <c:v>18002.54</c:v>
                </c:pt>
                <c:pt idx="4779">
                  <c:v>18901.68</c:v>
                </c:pt>
                <c:pt idx="4780">
                  <c:v>20781.95</c:v>
                </c:pt>
                <c:pt idx="4781">
                  <c:v>22431.66</c:v>
                </c:pt>
                <c:pt idx="4782">
                  <c:v>22573.88</c:v>
                </c:pt>
                <c:pt idx="4783">
                  <c:v>22450.6</c:v>
                </c:pt>
                <c:pt idx="4831">
                  <c:v>45062.17</c:v>
                </c:pt>
                <c:pt idx="4832">
                  <c:v>47508.7</c:v>
                </c:pt>
                <c:pt idx="4833">
                  <c:v>47544.1</c:v>
                </c:pt>
                <c:pt idx="4834">
                  <c:v>50248.1</c:v>
                </c:pt>
                <c:pt idx="4835">
                  <c:v>53238.03</c:v>
                </c:pt>
                <c:pt idx="4836">
                  <c:v>53387.66</c:v>
                </c:pt>
                <c:pt idx="4837">
                  <c:v>55678.27</c:v>
                </c:pt>
                <c:pt idx="4883">
                  <c:v>2669.308</c:v>
                </c:pt>
                <c:pt idx="4884">
                  <c:v>2848.4430000000002</c:v>
                </c:pt>
                <c:pt idx="4885">
                  <c:v>3040.924</c:v>
                </c:pt>
                <c:pt idx="4886">
                  <c:v>3160.7249999999999</c:v>
                </c:pt>
                <c:pt idx="4887">
                  <c:v>3304.5450000000001</c:v>
                </c:pt>
                <c:pt idx="4888">
                  <c:v>3323.5810000000001</c:v>
                </c:pt>
                <c:pt idx="4889">
                  <c:v>3506.777</c:v>
                </c:pt>
                <c:pt idx="4890">
                  <c:v>3725.81</c:v>
                </c:pt>
                <c:pt idx="4891">
                  <c:v>3857.4549999999999</c:v>
                </c:pt>
                <c:pt idx="4937">
                  <c:v>4727.2219999999998</c:v>
                </c:pt>
                <c:pt idx="4938">
                  <c:v>5339.3239999999996</c:v>
                </c:pt>
                <c:pt idx="4939">
                  <c:v>5678.4139999999998</c:v>
                </c:pt>
                <c:pt idx="4940">
                  <c:v>6064.9319999999998</c:v>
                </c:pt>
                <c:pt idx="4941">
                  <c:v>6229.7830000000004</c:v>
                </c:pt>
                <c:pt idx="4942">
                  <c:v>6075.5309999999999</c:v>
                </c:pt>
                <c:pt idx="4943">
                  <c:v>6200.65</c:v>
                </c:pt>
                <c:pt idx="4944">
                  <c:v>6708.134</c:v>
                </c:pt>
                <c:pt idx="4945">
                  <c:v>7145.2340000000004</c:v>
                </c:pt>
                <c:pt idx="4992">
                  <c:v>8075.8590000000004</c:v>
                </c:pt>
                <c:pt idx="4993">
                  <c:v>8306.4840000000004</c:v>
                </c:pt>
                <c:pt idx="4994">
                  <c:v>8855.2109999999993</c:v>
                </c:pt>
                <c:pt idx="4995">
                  <c:v>9368.9189999999999</c:v>
                </c:pt>
                <c:pt idx="4996">
                  <c:v>9752.1370000000006</c:v>
                </c:pt>
                <c:pt idx="4997">
                  <c:v>10173.280000000001</c:v>
                </c:pt>
                <c:pt idx="4998">
                  <c:v>10700.22</c:v>
                </c:pt>
                <c:pt idx="4999">
                  <c:v>12106.62</c:v>
                </c:pt>
                <c:pt idx="5046">
                  <c:v>7596.4279999999999</c:v>
                </c:pt>
                <c:pt idx="5047">
                  <c:v>7680.8429999999998</c:v>
                </c:pt>
                <c:pt idx="5048">
                  <c:v>7748.9880000000003</c:v>
                </c:pt>
                <c:pt idx="5049">
                  <c:v>7806.2420000000002</c:v>
                </c:pt>
                <c:pt idx="5050">
                  <c:v>7850.1840000000002</c:v>
                </c:pt>
                <c:pt idx="5051">
                  <c:v>7822.7790000000005</c:v>
                </c:pt>
                <c:pt idx="5052">
                  <c:v>7623.7740000000003</c:v>
                </c:pt>
                <c:pt idx="5099">
                  <c:v>22168.63</c:v>
                </c:pt>
                <c:pt idx="5100">
                  <c:v>22651.4</c:v>
                </c:pt>
                <c:pt idx="5101">
                  <c:v>24159.71</c:v>
                </c:pt>
                <c:pt idx="5102">
                  <c:v>24928.02</c:v>
                </c:pt>
                <c:pt idx="5103">
                  <c:v>25304.17</c:v>
                </c:pt>
                <c:pt idx="5104">
                  <c:v>26557.64</c:v>
                </c:pt>
                <c:pt idx="5105">
                  <c:v>29596.61</c:v>
                </c:pt>
                <c:pt idx="5106">
                  <c:v>30673.78</c:v>
                </c:pt>
                <c:pt idx="5107">
                  <c:v>32209.919999999998</c:v>
                </c:pt>
                <c:pt idx="5153">
                  <c:v>42906.46</c:v>
                </c:pt>
                <c:pt idx="5154">
                  <c:v>44791.26</c:v>
                </c:pt>
                <c:pt idx="5155">
                  <c:v>45199.9</c:v>
                </c:pt>
                <c:pt idx="5156">
                  <c:v>48724.34</c:v>
                </c:pt>
                <c:pt idx="5157">
                  <c:v>50397.69</c:v>
                </c:pt>
                <c:pt idx="5158">
                  <c:v>49757.03</c:v>
                </c:pt>
                <c:pt idx="5159">
                  <c:v>51379.839999999997</c:v>
                </c:pt>
                <c:pt idx="5160">
                  <c:v>52148.9</c:v>
                </c:pt>
                <c:pt idx="5161">
                  <c:v>50286.74</c:v>
                </c:pt>
                <c:pt idx="5207">
                  <c:v>22551.32</c:v>
                </c:pt>
                <c:pt idx="5208">
                  <c:v>23053.439999999999</c:v>
                </c:pt>
                <c:pt idx="5209">
                  <c:v>22887.02</c:v>
                </c:pt>
                <c:pt idx="5210">
                  <c:v>23557.19</c:v>
                </c:pt>
                <c:pt idx="5211">
                  <c:v>25030.22</c:v>
                </c:pt>
                <c:pt idx="5212">
                  <c:v>25801.15</c:v>
                </c:pt>
                <c:pt idx="5213">
                  <c:v>26653.65</c:v>
                </c:pt>
                <c:pt idx="5214">
                  <c:v>27313.06</c:v>
                </c:pt>
                <c:pt idx="5215">
                  <c:v>27292.959999999999</c:v>
                </c:pt>
                <c:pt idx="5261">
                  <c:v>11870.78</c:v>
                </c:pt>
                <c:pt idx="5262">
                  <c:v>12446.9</c:v>
                </c:pt>
                <c:pt idx="5263">
                  <c:v>12869.26</c:v>
                </c:pt>
                <c:pt idx="5264">
                  <c:v>13073.98</c:v>
                </c:pt>
                <c:pt idx="5265">
                  <c:v>13020.59</c:v>
                </c:pt>
                <c:pt idx="5266">
                  <c:v>13483.32</c:v>
                </c:pt>
                <c:pt idx="5267">
                  <c:v>13417.03</c:v>
                </c:pt>
                <c:pt idx="5268">
                  <c:v>13343.9</c:v>
                </c:pt>
                <c:pt idx="5269">
                  <c:v>14479.93</c:v>
                </c:pt>
                <c:pt idx="5315">
                  <c:v>41960.88</c:v>
                </c:pt>
                <c:pt idx="5316">
                  <c:v>42524.959999999999</c:v>
                </c:pt>
                <c:pt idx="5317">
                  <c:v>42249.31</c:v>
                </c:pt>
                <c:pt idx="5318">
                  <c:v>42770.62</c:v>
                </c:pt>
                <c:pt idx="5319">
                  <c:v>42777.43</c:v>
                </c:pt>
                <c:pt idx="5320">
                  <c:v>45089.04</c:v>
                </c:pt>
                <c:pt idx="5321">
                  <c:v>47461.83</c:v>
                </c:pt>
                <c:pt idx="5322">
                  <c:v>47010.63</c:v>
                </c:pt>
                <c:pt idx="5323">
                  <c:v>49548.87</c:v>
                </c:pt>
                <c:pt idx="5369">
                  <c:v>18792.79</c:v>
                </c:pt>
                <c:pt idx="5370">
                  <c:v>18879.32</c:v>
                </c:pt>
                <c:pt idx="5371">
                  <c:v>20037.560000000001</c:v>
                </c:pt>
                <c:pt idx="5372">
                  <c:v>21368.17</c:v>
                </c:pt>
                <c:pt idx="5373">
                  <c:v>22106.73</c:v>
                </c:pt>
                <c:pt idx="5374">
                  <c:v>22739.99</c:v>
                </c:pt>
                <c:pt idx="5375">
                  <c:v>23551.19</c:v>
                </c:pt>
                <c:pt idx="5376">
                  <c:v>23576.2</c:v>
                </c:pt>
                <c:pt idx="5377">
                  <c:v>23930.74</c:v>
                </c:pt>
                <c:pt idx="5426">
                  <c:v>8952.3760000000002</c:v>
                </c:pt>
                <c:pt idx="5427">
                  <c:v>10210.620000000001</c:v>
                </c:pt>
                <c:pt idx="5428">
                  <c:v>10802.06</c:v>
                </c:pt>
                <c:pt idx="5429">
                  <c:v>11278.27</c:v>
                </c:pt>
                <c:pt idx="5430">
                  <c:v>11637.14</c:v>
                </c:pt>
                <c:pt idx="5431">
                  <c:v>11738.52</c:v>
                </c:pt>
                <c:pt idx="5477">
                  <c:v>2312.0230000000001</c:v>
                </c:pt>
                <c:pt idx="5478">
                  <c:v>2302.8820000000001</c:v>
                </c:pt>
                <c:pt idx="5479">
                  <c:v>2347.8850000000002</c:v>
                </c:pt>
                <c:pt idx="5480">
                  <c:v>2258.4209999999998</c:v>
                </c:pt>
                <c:pt idx="5481">
                  <c:v>2227.2550000000001</c:v>
                </c:pt>
                <c:pt idx="5482">
                  <c:v>2263.1950000000002</c:v>
                </c:pt>
                <c:pt idx="5483">
                  <c:v>2237.3760000000002</c:v>
                </c:pt>
                <c:pt idx="5484">
                  <c:v>2309.0749999999998</c:v>
                </c:pt>
                <c:pt idx="5485">
                  <c:v>2402.3490000000002</c:v>
                </c:pt>
                <c:pt idx="5585">
                  <c:v>30276.52</c:v>
                </c:pt>
                <c:pt idx="5586">
                  <c:v>31747.74</c:v>
                </c:pt>
                <c:pt idx="5587">
                  <c:v>31661.84</c:v>
                </c:pt>
                <c:pt idx="5588">
                  <c:v>34179.699999999997</c:v>
                </c:pt>
                <c:pt idx="5589">
                  <c:v>34379.32</c:v>
                </c:pt>
                <c:pt idx="5590">
                  <c:v>35673.06</c:v>
                </c:pt>
                <c:pt idx="5591">
                  <c:v>36771.379999999997</c:v>
                </c:pt>
                <c:pt idx="5592">
                  <c:v>38332.86</c:v>
                </c:pt>
                <c:pt idx="5593">
                  <c:v>39058.089999999997</c:v>
                </c:pt>
                <c:pt idx="5694">
                  <c:v>27098.29</c:v>
                </c:pt>
                <c:pt idx="5695">
                  <c:v>26808.06</c:v>
                </c:pt>
                <c:pt idx="5696">
                  <c:v>27398.06</c:v>
                </c:pt>
                <c:pt idx="5697">
                  <c:v>28558.02</c:v>
                </c:pt>
                <c:pt idx="5698">
                  <c:v>28735.05</c:v>
                </c:pt>
                <c:pt idx="5699">
                  <c:v>28337.86</c:v>
                </c:pt>
                <c:pt idx="5700">
                  <c:v>27521.93</c:v>
                </c:pt>
                <c:pt idx="5701">
                  <c:v>28042.51</c:v>
                </c:pt>
                <c:pt idx="5750">
                  <c:v>7343.51</c:v>
                </c:pt>
                <c:pt idx="5751">
                  <c:v>7621.5929999999998</c:v>
                </c:pt>
                <c:pt idx="5752">
                  <c:v>8333.2389999999996</c:v>
                </c:pt>
                <c:pt idx="5753">
                  <c:v>8268.098</c:v>
                </c:pt>
                <c:pt idx="5754">
                  <c:v>7915.1040000000003</c:v>
                </c:pt>
                <c:pt idx="5755">
                  <c:v>8534.2330000000002</c:v>
                </c:pt>
                <c:pt idx="5802">
                  <c:v>1971.5550000000001</c:v>
                </c:pt>
                <c:pt idx="5803">
                  <c:v>2006.933</c:v>
                </c:pt>
                <c:pt idx="5804">
                  <c:v>2126.0459999999998</c:v>
                </c:pt>
                <c:pt idx="5805">
                  <c:v>2246.799</c:v>
                </c:pt>
                <c:pt idx="5806">
                  <c:v>2415.8139999999999</c:v>
                </c:pt>
                <c:pt idx="5807">
                  <c:v>2457.5880000000002</c:v>
                </c:pt>
                <c:pt idx="5808">
                  <c:v>2697.212</c:v>
                </c:pt>
                <c:pt idx="5809">
                  <c:v>2987.712</c:v>
                </c:pt>
                <c:pt idx="5856">
                  <c:v>14778.93</c:v>
                </c:pt>
                <c:pt idx="5857">
                  <c:v>16624.07</c:v>
                </c:pt>
                <c:pt idx="5858">
                  <c:v>16610.95</c:v>
                </c:pt>
                <c:pt idx="5859">
                  <c:v>17425.91</c:v>
                </c:pt>
                <c:pt idx="5860">
                  <c:v>17805.66</c:v>
                </c:pt>
                <c:pt idx="5861">
                  <c:v>19138.38</c:v>
                </c:pt>
                <c:pt idx="5862">
                  <c:v>19308.900000000001</c:v>
                </c:pt>
                <c:pt idx="5863">
                  <c:v>20136.990000000002</c:v>
                </c:pt>
                <c:pt idx="5964">
                  <c:v>2098.5509999999999</c:v>
                </c:pt>
                <c:pt idx="5965">
                  <c:v>1953.008</c:v>
                </c:pt>
                <c:pt idx="5966">
                  <c:v>1830.9390000000001</c:v>
                </c:pt>
                <c:pt idx="5967">
                  <c:v>1691.749</c:v>
                </c:pt>
                <c:pt idx="5968">
                  <c:v>1585.0260000000001</c:v>
                </c:pt>
                <c:pt idx="5969">
                  <c:v>1550.432</c:v>
                </c:pt>
                <c:pt idx="5970">
                  <c:v>1475.645</c:v>
                </c:pt>
                <c:pt idx="5971">
                  <c:v>1515.048</c:v>
                </c:pt>
                <c:pt idx="6072">
                  <c:v>10844.56</c:v>
                </c:pt>
                <c:pt idx="6073">
                  <c:v>10844.72</c:v>
                </c:pt>
                <c:pt idx="6074">
                  <c:v>11621.02</c:v>
                </c:pt>
                <c:pt idx="6075">
                  <c:v>12051.88</c:v>
                </c:pt>
                <c:pt idx="6076">
                  <c:v>12810.19</c:v>
                </c:pt>
                <c:pt idx="6077">
                  <c:v>13077.18</c:v>
                </c:pt>
                <c:pt idx="6078">
                  <c:v>13680.74</c:v>
                </c:pt>
                <c:pt idx="6079">
                  <c:v>13943.34</c:v>
                </c:pt>
                <c:pt idx="6180">
                  <c:v>14655.64</c:v>
                </c:pt>
                <c:pt idx="6181">
                  <c:v>16719.75</c:v>
                </c:pt>
                <c:pt idx="6182">
                  <c:v>17470.189999999999</c:v>
                </c:pt>
                <c:pt idx="6183">
                  <c:v>18289.86</c:v>
                </c:pt>
                <c:pt idx="6184">
                  <c:v>18858.25</c:v>
                </c:pt>
                <c:pt idx="6185">
                  <c:v>19616.62</c:v>
                </c:pt>
                <c:pt idx="6186">
                  <c:v>20142.169999999998</c:v>
                </c:pt>
                <c:pt idx="6187">
                  <c:v>21624.57</c:v>
                </c:pt>
                <c:pt idx="6234">
                  <c:v>34748.559999999998</c:v>
                </c:pt>
                <c:pt idx="6235">
                  <c:v>35791.85</c:v>
                </c:pt>
                <c:pt idx="6236">
                  <c:v>36302.76</c:v>
                </c:pt>
                <c:pt idx="6237">
                  <c:v>37834.06</c:v>
                </c:pt>
                <c:pt idx="6238">
                  <c:v>40196.33</c:v>
                </c:pt>
                <c:pt idx="6239">
                  <c:v>42424.42</c:v>
                </c:pt>
                <c:pt idx="6240">
                  <c:v>42915.42</c:v>
                </c:pt>
                <c:pt idx="6241">
                  <c:v>43233.08</c:v>
                </c:pt>
                <c:pt idx="6449">
                  <c:v>1121.9469999999999</c:v>
                </c:pt>
                <c:pt idx="6450">
                  <c:v>1143.0309999999999</c:v>
                </c:pt>
                <c:pt idx="6451">
                  <c:v>1108.096</c:v>
                </c:pt>
                <c:pt idx="6452">
                  <c:v>1122.1110000000001</c:v>
                </c:pt>
                <c:pt idx="6453">
                  <c:v>1130.5909999999999</c:v>
                </c:pt>
                <c:pt idx="6454">
                  <c:v>1194.6489999999999</c:v>
                </c:pt>
                <c:pt idx="6455">
                  <c:v>1213.26</c:v>
                </c:pt>
                <c:pt idx="6456">
                  <c:v>1270.991</c:v>
                </c:pt>
                <c:pt idx="6457">
                  <c:v>1274.9359999999999</c:v>
                </c:pt>
                <c:pt idx="6503">
                  <c:v>15606.36</c:v>
                </c:pt>
                <c:pt idx="6504">
                  <c:v>15941.77</c:v>
                </c:pt>
                <c:pt idx="6505">
                  <c:v>16072.91</c:v>
                </c:pt>
                <c:pt idx="6506">
                  <c:v>17077.689999999999</c:v>
                </c:pt>
                <c:pt idx="6507">
                  <c:v>17993.669999999998</c:v>
                </c:pt>
                <c:pt idx="6508">
                  <c:v>18170.7</c:v>
                </c:pt>
                <c:pt idx="6509">
                  <c:v>17661.72</c:v>
                </c:pt>
                <c:pt idx="6510">
                  <c:v>18345.88</c:v>
                </c:pt>
                <c:pt idx="6511">
                  <c:v>19297.14</c:v>
                </c:pt>
                <c:pt idx="6611">
                  <c:v>1196.607</c:v>
                </c:pt>
                <c:pt idx="6612">
                  <c:v>1289.5740000000001</c:v>
                </c:pt>
                <c:pt idx="6613">
                  <c:v>1310.3040000000001</c:v>
                </c:pt>
                <c:pt idx="6614">
                  <c:v>1358.953</c:v>
                </c:pt>
                <c:pt idx="6615">
                  <c:v>1417.4870000000001</c:v>
                </c:pt>
                <c:pt idx="6616">
                  <c:v>1497.4849999999999</c:v>
                </c:pt>
                <c:pt idx="6617">
                  <c:v>1557.97</c:v>
                </c:pt>
                <c:pt idx="6618">
                  <c:v>1646.2629999999999</c:v>
                </c:pt>
                <c:pt idx="6619">
                  <c:v>1670.271</c:v>
                </c:pt>
                <c:pt idx="6665">
                  <c:v>34347.14</c:v>
                </c:pt>
                <c:pt idx="6666">
                  <c:v>34572.839999999997</c:v>
                </c:pt>
                <c:pt idx="6667">
                  <c:v>36653.629999999997</c:v>
                </c:pt>
                <c:pt idx="6668">
                  <c:v>38202.39</c:v>
                </c:pt>
                <c:pt idx="6669">
                  <c:v>37669.599999999999</c:v>
                </c:pt>
                <c:pt idx="6670">
                  <c:v>39352.339999999997</c:v>
                </c:pt>
                <c:pt idx="6671">
                  <c:v>43287.95</c:v>
                </c:pt>
                <c:pt idx="6672">
                  <c:v>43178.03</c:v>
                </c:pt>
                <c:pt idx="6673">
                  <c:v>42687.61</c:v>
                </c:pt>
                <c:pt idx="6783">
                  <c:v>3014.6849999999999</c:v>
                </c:pt>
                <c:pt idx="6784">
                  <c:v>3107.7359999999999</c:v>
                </c:pt>
                <c:pt idx="6785">
                  <c:v>3027.4340000000002</c:v>
                </c:pt>
                <c:pt idx="6786">
                  <c:v>3032.7939999999999</c:v>
                </c:pt>
                <c:pt idx="6787">
                  <c:v>3187.9850000000001</c:v>
                </c:pt>
                <c:pt idx="6788">
                  <c:v>3331.6570000000002</c:v>
                </c:pt>
                <c:pt idx="6789">
                  <c:v>3544.7179999999998</c:v>
                </c:pt>
                <c:pt idx="6790">
                  <c:v>3884.9929999999999</c:v>
                </c:pt>
                <c:pt idx="6840">
                  <c:v>9857.1970000000001</c:v>
                </c:pt>
                <c:pt idx="6841">
                  <c:v>9994.91</c:v>
                </c:pt>
                <c:pt idx="6842">
                  <c:v>10131.040000000001</c:v>
                </c:pt>
                <c:pt idx="6843">
                  <c:v>10573.89</c:v>
                </c:pt>
                <c:pt idx="6844">
                  <c:v>10434.959999999999</c:v>
                </c:pt>
                <c:pt idx="6899">
                  <c:v>18207.13</c:v>
                </c:pt>
                <c:pt idx="6900">
                  <c:v>18344.61</c:v>
                </c:pt>
                <c:pt idx="6901">
                  <c:v>17992.45</c:v>
                </c:pt>
                <c:pt idx="6902">
                  <c:v>18665.830000000002</c:v>
                </c:pt>
                <c:pt idx="6903">
                  <c:v>19296.490000000002</c:v>
                </c:pt>
                <c:pt idx="6904">
                  <c:v>19976.34</c:v>
                </c:pt>
                <c:pt idx="6905">
                  <c:v>20924.66</c:v>
                </c:pt>
                <c:pt idx="6906">
                  <c:v>22195.73</c:v>
                </c:pt>
                <c:pt idx="6907">
                  <c:v>23518.27</c:v>
                </c:pt>
                <c:pt idx="7007">
                  <c:v>6826.2669999999998</c:v>
                </c:pt>
                <c:pt idx="7008">
                  <c:v>8532.3289999999997</c:v>
                </c:pt>
                <c:pt idx="7009">
                  <c:v>8161.9030000000002</c:v>
                </c:pt>
                <c:pt idx="7010">
                  <c:v>8623.0810000000001</c:v>
                </c:pt>
                <c:pt idx="7011">
                  <c:v>8928.902</c:v>
                </c:pt>
                <c:pt idx="7012">
                  <c:v>9369.8040000000001</c:v>
                </c:pt>
                <c:pt idx="7013">
                  <c:v>8964.2690000000002</c:v>
                </c:pt>
                <c:pt idx="7014">
                  <c:v>9336.1319999999996</c:v>
                </c:pt>
                <c:pt idx="7015">
                  <c:v>9730.027</c:v>
                </c:pt>
                <c:pt idx="7115">
                  <c:v>6882.9359999999997</c:v>
                </c:pt>
                <c:pt idx="7116">
                  <c:v>6941.9359999999997</c:v>
                </c:pt>
                <c:pt idx="7117">
                  <c:v>7520.69</c:v>
                </c:pt>
                <c:pt idx="7118">
                  <c:v>8064.4070000000002</c:v>
                </c:pt>
                <c:pt idx="7119">
                  <c:v>8360.1119999999992</c:v>
                </c:pt>
                <c:pt idx="7120">
                  <c:v>8545.2440000000006</c:v>
                </c:pt>
                <c:pt idx="7121">
                  <c:v>8760.5450000000001</c:v>
                </c:pt>
                <c:pt idx="7122">
                  <c:v>9330.7559999999994</c:v>
                </c:pt>
                <c:pt idx="7123">
                  <c:v>9970.1479999999992</c:v>
                </c:pt>
                <c:pt idx="7267">
                  <c:v>6677.9049999999997</c:v>
                </c:pt>
                <c:pt idx="7268">
                  <c:v>6989.1</c:v>
                </c:pt>
                <c:pt idx="7269">
                  <c:v>7208.7370000000001</c:v>
                </c:pt>
                <c:pt idx="7270">
                  <c:v>7084.7359999999999</c:v>
                </c:pt>
                <c:pt idx="7271">
                  <c:v>7488.1409999999996</c:v>
                </c:pt>
                <c:pt idx="7272">
                  <c:v>7608.4049999999997</c:v>
                </c:pt>
                <c:pt idx="7273">
                  <c:v>7858.0559999999996</c:v>
                </c:pt>
                <c:pt idx="7274">
                  <c:v>7597.9639999999999</c:v>
                </c:pt>
                <c:pt idx="7275">
                  <c:v>7670.7920000000004</c:v>
                </c:pt>
                <c:pt idx="7321">
                  <c:v>1016.061</c:v>
                </c:pt>
                <c:pt idx="7322">
                  <c:v>1088.876</c:v>
                </c:pt>
                <c:pt idx="7323">
                  <c:v>1068.23</c:v>
                </c:pt>
                <c:pt idx="7324">
                  <c:v>1086.499</c:v>
                </c:pt>
                <c:pt idx="7325">
                  <c:v>1193.3720000000001</c:v>
                </c:pt>
                <c:pt idx="7326">
                  <c:v>1266.665</c:v>
                </c:pt>
                <c:pt idx="7327">
                  <c:v>1390.845</c:v>
                </c:pt>
                <c:pt idx="7328">
                  <c:v>1380.2149999999999</c:v>
                </c:pt>
                <c:pt idx="7329">
                  <c:v>1408.546</c:v>
                </c:pt>
                <c:pt idx="7376">
                  <c:v>2526.9920000000002</c:v>
                </c:pt>
                <c:pt idx="7377">
                  <c:v>2611.5369999999998</c:v>
                </c:pt>
                <c:pt idx="7378">
                  <c:v>2698.3180000000002</c:v>
                </c:pt>
                <c:pt idx="7379">
                  <c:v>2800.3519999999999</c:v>
                </c:pt>
                <c:pt idx="7380">
                  <c:v>2932.96</c:v>
                </c:pt>
                <c:pt idx="7381">
                  <c:v>2964.491</c:v>
                </c:pt>
                <c:pt idx="7382">
                  <c:v>3038.0450000000001</c:v>
                </c:pt>
                <c:pt idx="7383">
                  <c:v>3112.28</c:v>
                </c:pt>
                <c:pt idx="7431">
                  <c:v>3745.2109999999998</c:v>
                </c:pt>
                <c:pt idx="7432">
                  <c:v>3759.3429999999998</c:v>
                </c:pt>
                <c:pt idx="7433">
                  <c:v>3572.8159999999998</c:v>
                </c:pt>
                <c:pt idx="7434">
                  <c:v>3439.0909999999999</c:v>
                </c:pt>
                <c:pt idx="7435">
                  <c:v>3295.94</c:v>
                </c:pt>
                <c:pt idx="7436">
                  <c:v>3306.3420000000001</c:v>
                </c:pt>
                <c:pt idx="7437">
                  <c:v>3469.0340000000001</c:v>
                </c:pt>
                <c:pt idx="7528">
                  <c:v>1847.847</c:v>
                </c:pt>
                <c:pt idx="7529">
                  <c:v>2012.22</c:v>
                </c:pt>
                <c:pt idx="7530">
                  <c:v>2103.5659999999998</c:v>
                </c:pt>
                <c:pt idx="7531">
                  <c:v>2189.1570000000002</c:v>
                </c:pt>
                <c:pt idx="7532">
                  <c:v>2238.8760000000002</c:v>
                </c:pt>
                <c:pt idx="7533">
                  <c:v>2347.5410000000002</c:v>
                </c:pt>
                <c:pt idx="7534">
                  <c:v>2470.4989999999998</c:v>
                </c:pt>
                <c:pt idx="7535">
                  <c:v>2552.1289999999999</c:v>
                </c:pt>
                <c:pt idx="7582">
                  <c:v>33232.839999999997</c:v>
                </c:pt>
                <c:pt idx="7583">
                  <c:v>34729.449999999997</c:v>
                </c:pt>
                <c:pt idx="7584">
                  <c:v>35039.14</c:v>
                </c:pt>
                <c:pt idx="7585">
                  <c:v>36041.449999999997</c:v>
                </c:pt>
                <c:pt idx="7586">
                  <c:v>37074.949999999997</c:v>
                </c:pt>
                <c:pt idx="7587">
                  <c:v>39057.949999999997</c:v>
                </c:pt>
                <c:pt idx="7588">
                  <c:v>40711.949999999997</c:v>
                </c:pt>
                <c:pt idx="7589">
                  <c:v>41355.39</c:v>
                </c:pt>
                <c:pt idx="7734">
                  <c:v>48306.95</c:v>
                </c:pt>
                <c:pt idx="7735">
                  <c:v>50241.919999999998</c:v>
                </c:pt>
                <c:pt idx="7736">
                  <c:v>52337.98</c:v>
                </c:pt>
                <c:pt idx="7737">
                  <c:v>53533.22</c:v>
                </c:pt>
                <c:pt idx="7738">
                  <c:v>55104.28</c:v>
                </c:pt>
                <c:pt idx="7739">
                  <c:v>55466.34</c:v>
                </c:pt>
                <c:pt idx="7740">
                  <c:v>55698.61</c:v>
                </c:pt>
                <c:pt idx="7741">
                  <c:v>56854.89</c:v>
                </c:pt>
                <c:pt idx="7787">
                  <c:v>6400.3670000000002</c:v>
                </c:pt>
                <c:pt idx="7788">
                  <c:v>7596.5510000000004</c:v>
                </c:pt>
                <c:pt idx="7789">
                  <c:v>7789.5540000000001</c:v>
                </c:pt>
                <c:pt idx="7790">
                  <c:v>8109.6549999999997</c:v>
                </c:pt>
                <c:pt idx="7791">
                  <c:v>8416.2369999999992</c:v>
                </c:pt>
                <c:pt idx="7792">
                  <c:v>9018.6239999999998</c:v>
                </c:pt>
                <c:pt idx="7793">
                  <c:v>9461.7000000000007</c:v>
                </c:pt>
                <c:pt idx="7794">
                  <c:v>10159.73</c:v>
                </c:pt>
                <c:pt idx="7795">
                  <c:v>10700.12</c:v>
                </c:pt>
                <c:pt idx="7842">
                  <c:v>959.11239999999998</c:v>
                </c:pt>
                <c:pt idx="7843">
                  <c:v>1006.119</c:v>
                </c:pt>
                <c:pt idx="7844">
                  <c:v>1056.7429999999999</c:v>
                </c:pt>
                <c:pt idx="7845">
                  <c:v>1112.2919999999999</c:v>
                </c:pt>
                <c:pt idx="7846">
                  <c:v>1119.3579999999999</c:v>
                </c:pt>
                <c:pt idx="7847">
                  <c:v>1205.2339999999999</c:v>
                </c:pt>
                <c:pt idx="7848">
                  <c:v>1242.2570000000001</c:v>
                </c:pt>
                <c:pt idx="7849">
                  <c:v>1384.43</c:v>
                </c:pt>
                <c:pt idx="7993">
                  <c:v>7338.5190000000002</c:v>
                </c:pt>
                <c:pt idx="7994">
                  <c:v>7024.7359999999999</c:v>
                </c:pt>
                <c:pt idx="7995">
                  <c:v>6825.0039999999999</c:v>
                </c:pt>
                <c:pt idx="7996">
                  <c:v>6769.1670000000004</c:v>
                </c:pt>
                <c:pt idx="7997">
                  <c:v>6854.683</c:v>
                </c:pt>
                <c:pt idx="7998">
                  <c:v>7069.61</c:v>
                </c:pt>
                <c:pt idx="7999">
                  <c:v>7373.2290000000003</c:v>
                </c:pt>
                <c:pt idx="8000">
                  <c:v>7698.5309999999999</c:v>
                </c:pt>
                <c:pt idx="8001">
                  <c:v>7985.0159999999996</c:v>
                </c:pt>
                <c:pt idx="8092">
                  <c:v>33556.25</c:v>
                </c:pt>
                <c:pt idx="8093">
                  <c:v>33882.1</c:v>
                </c:pt>
                <c:pt idx="8094">
                  <c:v>35849.18</c:v>
                </c:pt>
                <c:pt idx="8095">
                  <c:v>36513.449999999997</c:v>
                </c:pt>
                <c:pt idx="8096">
                  <c:v>38305.089999999997</c:v>
                </c:pt>
                <c:pt idx="8097">
                  <c:v>37937.07</c:v>
                </c:pt>
                <c:pt idx="8098">
                  <c:v>39148.75</c:v>
                </c:pt>
                <c:pt idx="8099">
                  <c:v>40548.93</c:v>
                </c:pt>
                <c:pt idx="8287">
                  <c:v>3559.3449999999998</c:v>
                </c:pt>
                <c:pt idx="8288">
                  <c:v>3687.1120000000001</c:v>
                </c:pt>
                <c:pt idx="8289">
                  <c:v>3679.5039999999999</c:v>
                </c:pt>
                <c:pt idx="8290">
                  <c:v>3655.549</c:v>
                </c:pt>
                <c:pt idx="8291">
                  <c:v>3745.0360000000001</c:v>
                </c:pt>
                <c:pt idx="8292">
                  <c:v>4002.2350000000001</c:v>
                </c:pt>
                <c:pt idx="8293">
                  <c:v>4131.0119999999997</c:v>
                </c:pt>
                <c:pt idx="8294">
                  <c:v>4272.8280000000004</c:v>
                </c:pt>
                <c:pt idx="8295">
                  <c:v>4386.7790000000005</c:v>
                </c:pt>
                <c:pt idx="8395">
                  <c:v>18787.990000000002</c:v>
                </c:pt>
                <c:pt idx="8396">
                  <c:v>19521.18</c:v>
                </c:pt>
                <c:pt idx="8397">
                  <c:v>20377.150000000001</c:v>
                </c:pt>
                <c:pt idx="8398">
                  <c:v>21168.21</c:v>
                </c:pt>
                <c:pt idx="8399">
                  <c:v>21937.06</c:v>
                </c:pt>
                <c:pt idx="8400">
                  <c:v>22464.82</c:v>
                </c:pt>
                <c:pt idx="8401">
                  <c:v>22980.98</c:v>
                </c:pt>
                <c:pt idx="8402">
                  <c:v>23202.52</c:v>
                </c:pt>
                <c:pt idx="8403">
                  <c:v>23975.38</c:v>
                </c:pt>
                <c:pt idx="8450">
                  <c:v>2057.7550000000001</c:v>
                </c:pt>
                <c:pt idx="8451">
                  <c:v>2038.6949999999999</c:v>
                </c:pt>
                <c:pt idx="8452">
                  <c:v>2030.0540000000001</c:v>
                </c:pt>
                <c:pt idx="8453">
                  <c:v>2085.17</c:v>
                </c:pt>
                <c:pt idx="8454">
                  <c:v>2103.9279999999999</c:v>
                </c:pt>
                <c:pt idx="8455">
                  <c:v>2187.9720000000002</c:v>
                </c:pt>
                <c:pt idx="8503">
                  <c:v>9844.9089999999997</c:v>
                </c:pt>
                <c:pt idx="8504">
                  <c:v>10192.33</c:v>
                </c:pt>
                <c:pt idx="8505">
                  <c:v>10437.42</c:v>
                </c:pt>
                <c:pt idx="8506">
                  <c:v>10414.41</c:v>
                </c:pt>
                <c:pt idx="8507">
                  <c:v>10473</c:v>
                </c:pt>
                <c:pt idx="8508">
                  <c:v>10763.09</c:v>
                </c:pt>
                <c:pt idx="8509">
                  <c:v>10811.06</c:v>
                </c:pt>
                <c:pt idx="8510">
                  <c:v>11246.53</c:v>
                </c:pt>
                <c:pt idx="8511">
                  <c:v>11597.53</c:v>
                </c:pt>
                <c:pt idx="8557">
                  <c:v>13720.62</c:v>
                </c:pt>
                <c:pt idx="8558">
                  <c:v>15381.09</c:v>
                </c:pt>
                <c:pt idx="8559">
                  <c:v>16395.82</c:v>
                </c:pt>
                <c:pt idx="8560">
                  <c:v>17453.37</c:v>
                </c:pt>
                <c:pt idx="8561">
                  <c:v>19233.47</c:v>
                </c:pt>
                <c:pt idx="8562">
                  <c:v>20042.63</c:v>
                </c:pt>
                <c:pt idx="8563">
                  <c:v>21095.9</c:v>
                </c:pt>
                <c:pt idx="8564">
                  <c:v>20738.259999999998</c:v>
                </c:pt>
                <c:pt idx="8565">
                  <c:v>21480.47</c:v>
                </c:pt>
                <c:pt idx="8611">
                  <c:v>7888.97</c:v>
                </c:pt>
                <c:pt idx="8612">
                  <c:v>8484.7379999999994</c:v>
                </c:pt>
                <c:pt idx="8613">
                  <c:v>8789.366</c:v>
                </c:pt>
                <c:pt idx="8614">
                  <c:v>8955.5779999999995</c:v>
                </c:pt>
                <c:pt idx="8615">
                  <c:v>8964.7289999999994</c:v>
                </c:pt>
                <c:pt idx="8616">
                  <c:v>9131.4529999999995</c:v>
                </c:pt>
                <c:pt idx="8617">
                  <c:v>9074.1059999999998</c:v>
                </c:pt>
                <c:pt idx="8618">
                  <c:v>9164.4390000000003</c:v>
                </c:pt>
                <c:pt idx="8619">
                  <c:v>9341.2530000000006</c:v>
                </c:pt>
                <c:pt idx="8665">
                  <c:v>15376.25</c:v>
                </c:pt>
                <c:pt idx="8666">
                  <c:v>17126.39</c:v>
                </c:pt>
                <c:pt idx="8667">
                  <c:v>17387.669999999998</c:v>
                </c:pt>
                <c:pt idx="8668">
                  <c:v>18327.419999999998</c:v>
                </c:pt>
                <c:pt idx="8669">
                  <c:v>18597.650000000001</c:v>
                </c:pt>
                <c:pt idx="8670">
                  <c:v>19475.25</c:v>
                </c:pt>
                <c:pt idx="8671">
                  <c:v>20545.52</c:v>
                </c:pt>
                <c:pt idx="8672">
                  <c:v>21871.78</c:v>
                </c:pt>
                <c:pt idx="8673">
                  <c:v>21399.11</c:v>
                </c:pt>
                <c:pt idx="8719">
                  <c:v>13084.05</c:v>
                </c:pt>
                <c:pt idx="8720">
                  <c:v>13711.4</c:v>
                </c:pt>
                <c:pt idx="8721">
                  <c:v>14007.55</c:v>
                </c:pt>
                <c:pt idx="8722">
                  <c:v>14805.73</c:v>
                </c:pt>
                <c:pt idx="8723">
                  <c:v>15467.34</c:v>
                </c:pt>
                <c:pt idx="8724">
                  <c:v>16103.35</c:v>
                </c:pt>
                <c:pt idx="8725">
                  <c:v>16661.7</c:v>
                </c:pt>
                <c:pt idx="8726">
                  <c:v>16817.669999999998</c:v>
                </c:pt>
                <c:pt idx="8727">
                  <c:v>16915.810000000001</c:v>
                </c:pt>
                <c:pt idx="8831">
                  <c:v>30755.62</c:v>
                </c:pt>
                <c:pt idx="8832">
                  <c:v>31353.1</c:v>
                </c:pt>
                <c:pt idx="8833">
                  <c:v>31318.13</c:v>
                </c:pt>
                <c:pt idx="8834">
                  <c:v>32738.31</c:v>
                </c:pt>
                <c:pt idx="8835">
                  <c:v>35072.410000000003</c:v>
                </c:pt>
                <c:pt idx="8890">
                  <c:v>10718.81</c:v>
                </c:pt>
                <c:pt idx="8891">
                  <c:v>10990.23</c:v>
                </c:pt>
                <c:pt idx="8892">
                  <c:v>11579.6</c:v>
                </c:pt>
                <c:pt idx="8893">
                  <c:v>12589.89</c:v>
                </c:pt>
                <c:pt idx="8894">
                  <c:v>12420.58</c:v>
                </c:pt>
                <c:pt idx="8895">
                  <c:v>13158.11</c:v>
                </c:pt>
                <c:pt idx="8896">
                  <c:v>12885.93</c:v>
                </c:pt>
                <c:pt idx="8897">
                  <c:v>12647.93</c:v>
                </c:pt>
                <c:pt idx="8898">
                  <c:v>13169.36</c:v>
                </c:pt>
                <c:pt idx="8944">
                  <c:v>14008.06</c:v>
                </c:pt>
                <c:pt idx="8945">
                  <c:v>15007.46</c:v>
                </c:pt>
                <c:pt idx="8946">
                  <c:v>15273.68</c:v>
                </c:pt>
                <c:pt idx="8947">
                  <c:v>16182.3</c:v>
                </c:pt>
                <c:pt idx="8948">
                  <c:v>16200.17</c:v>
                </c:pt>
                <c:pt idx="8949">
                  <c:v>15431.42</c:v>
                </c:pt>
                <c:pt idx="8950">
                  <c:v>15235.99</c:v>
                </c:pt>
                <c:pt idx="8951">
                  <c:v>14808.98</c:v>
                </c:pt>
                <c:pt idx="8952">
                  <c:v>15177.29</c:v>
                </c:pt>
                <c:pt idx="9000">
                  <c:v>606.98180000000002</c:v>
                </c:pt>
                <c:pt idx="9001">
                  <c:v>748.18799999999999</c:v>
                </c:pt>
                <c:pt idx="9002">
                  <c:v>889.82150000000001</c:v>
                </c:pt>
                <c:pt idx="9003">
                  <c:v>1041.9459999999999</c:v>
                </c:pt>
                <c:pt idx="9004">
                  <c:v>1188.259</c:v>
                </c:pt>
                <c:pt idx="9005">
                  <c:v>1373.6780000000001</c:v>
                </c:pt>
                <c:pt idx="9006">
                  <c:v>1460.933</c:v>
                </c:pt>
                <c:pt idx="9303">
                  <c:v>18837.13</c:v>
                </c:pt>
                <c:pt idx="9304">
                  <c:v>19553.669999999998</c:v>
                </c:pt>
                <c:pt idx="9305">
                  <c:v>20332.86</c:v>
                </c:pt>
                <c:pt idx="9306">
                  <c:v>20070.98</c:v>
                </c:pt>
                <c:pt idx="9307">
                  <c:v>20948.64</c:v>
                </c:pt>
                <c:pt idx="9308">
                  <c:v>20488.439999999999</c:v>
                </c:pt>
                <c:pt idx="9309">
                  <c:v>21843.34</c:v>
                </c:pt>
                <c:pt idx="9310">
                  <c:v>21901.14</c:v>
                </c:pt>
                <c:pt idx="9357">
                  <c:v>2897.6149999999998</c:v>
                </c:pt>
                <c:pt idx="9358">
                  <c:v>2885.547</c:v>
                </c:pt>
                <c:pt idx="9359">
                  <c:v>2941.3679999999999</c:v>
                </c:pt>
                <c:pt idx="9360">
                  <c:v>2987.0880000000002</c:v>
                </c:pt>
                <c:pt idx="9361">
                  <c:v>2959.03</c:v>
                </c:pt>
                <c:pt idx="9362">
                  <c:v>2998.69</c:v>
                </c:pt>
                <c:pt idx="9363">
                  <c:v>3058.5369999999998</c:v>
                </c:pt>
                <c:pt idx="9364">
                  <c:v>3116.6370000000002</c:v>
                </c:pt>
                <c:pt idx="9417">
                  <c:v>12464.52</c:v>
                </c:pt>
                <c:pt idx="9418">
                  <c:v>12396.47</c:v>
                </c:pt>
                <c:pt idx="9562">
                  <c:v>877.32069999999999</c:v>
                </c:pt>
                <c:pt idx="9563">
                  <c:v>922.42700000000002</c:v>
                </c:pt>
                <c:pt idx="9564">
                  <c:v>870.91769999999997</c:v>
                </c:pt>
                <c:pt idx="9565">
                  <c:v>929.61069999999995</c:v>
                </c:pt>
                <c:pt idx="9566">
                  <c:v>960.05129999999997</c:v>
                </c:pt>
                <c:pt idx="9567">
                  <c:v>966.75930000000005</c:v>
                </c:pt>
                <c:pt idx="9570">
                  <c:v>1099.2750000000001</c:v>
                </c:pt>
                <c:pt idx="9616">
                  <c:v>49191.040000000001</c:v>
                </c:pt>
                <c:pt idx="9617">
                  <c:v>51168.45</c:v>
                </c:pt>
                <c:pt idx="9618">
                  <c:v>53476.07</c:v>
                </c:pt>
                <c:pt idx="9619">
                  <c:v>55300.91</c:v>
                </c:pt>
                <c:pt idx="9620">
                  <c:v>56776.86</c:v>
                </c:pt>
                <c:pt idx="9621">
                  <c:v>59900.13</c:v>
                </c:pt>
                <c:pt idx="9622">
                  <c:v>60499.67</c:v>
                </c:pt>
                <c:pt idx="9623">
                  <c:v>60876.04</c:v>
                </c:pt>
                <c:pt idx="9624">
                  <c:v>62121.72</c:v>
                </c:pt>
                <c:pt idx="9714">
                  <c:v>18066.02</c:v>
                </c:pt>
                <c:pt idx="9715">
                  <c:v>17788.72</c:v>
                </c:pt>
                <c:pt idx="9716">
                  <c:v>17367.95</c:v>
                </c:pt>
                <c:pt idx="9717">
                  <c:v>17617.93</c:v>
                </c:pt>
                <c:pt idx="9718">
                  <c:v>17206.04</c:v>
                </c:pt>
                <c:pt idx="9719">
                  <c:v>17217</c:v>
                </c:pt>
                <c:pt idx="9720">
                  <c:v>18783.900000000001</c:v>
                </c:pt>
                <c:pt idx="9721">
                  <c:v>19553.88</c:v>
                </c:pt>
                <c:pt idx="9722">
                  <c:v>19669.599999999999</c:v>
                </c:pt>
                <c:pt idx="9769">
                  <c:v>15876.19</c:v>
                </c:pt>
                <c:pt idx="9770">
                  <c:v>17172.46</c:v>
                </c:pt>
                <c:pt idx="9771">
                  <c:v>18421.38</c:v>
                </c:pt>
                <c:pt idx="9772">
                  <c:v>18838.599999999999</c:v>
                </c:pt>
                <c:pt idx="9773">
                  <c:v>18647.11</c:v>
                </c:pt>
                <c:pt idx="9774">
                  <c:v>19813.75</c:v>
                </c:pt>
                <c:pt idx="9775">
                  <c:v>19193.22</c:v>
                </c:pt>
                <c:pt idx="9776">
                  <c:v>20029.46</c:v>
                </c:pt>
                <c:pt idx="9930">
                  <c:v>8042.5709999999999</c:v>
                </c:pt>
                <c:pt idx="9931">
                  <c:v>7904.1369999999997</c:v>
                </c:pt>
                <c:pt idx="9932">
                  <c:v>7585.62</c:v>
                </c:pt>
                <c:pt idx="9933">
                  <c:v>7252.2060000000001</c:v>
                </c:pt>
                <c:pt idx="9934">
                  <c:v>6727.56</c:v>
                </c:pt>
                <c:pt idx="9935">
                  <c:v>6333.8959999999997</c:v>
                </c:pt>
                <c:pt idx="9936">
                  <c:v>6122.201</c:v>
                </c:pt>
                <c:pt idx="9937">
                  <c:v>5963.2839999999997</c:v>
                </c:pt>
                <c:pt idx="9938">
                  <c:v>6070.4229999999998</c:v>
                </c:pt>
                <c:pt idx="10038">
                  <c:v>26378.15</c:v>
                </c:pt>
                <c:pt idx="10039">
                  <c:v>25982.32</c:v>
                </c:pt>
                <c:pt idx="10040">
                  <c:v>27010</c:v>
                </c:pt>
                <c:pt idx="10041">
                  <c:v>28502.11</c:v>
                </c:pt>
                <c:pt idx="10042">
                  <c:v>29885.88</c:v>
                </c:pt>
                <c:pt idx="10043">
                  <c:v>31010.5</c:v>
                </c:pt>
                <c:pt idx="10044">
                  <c:v>33166.42</c:v>
                </c:pt>
                <c:pt idx="10045">
                  <c:v>34518.949999999997</c:v>
                </c:pt>
                <c:pt idx="10046">
                  <c:v>35380.769999999997</c:v>
                </c:pt>
                <c:pt idx="10092">
                  <c:v>6519.299</c:v>
                </c:pt>
                <c:pt idx="10093">
                  <c:v>6739.6130000000003</c:v>
                </c:pt>
                <c:pt idx="10094">
                  <c:v>7119.6040000000003</c:v>
                </c:pt>
                <c:pt idx="10095">
                  <c:v>7259.6030000000001</c:v>
                </c:pt>
                <c:pt idx="10096">
                  <c:v>7501.442</c:v>
                </c:pt>
                <c:pt idx="10097">
                  <c:v>7784.92</c:v>
                </c:pt>
                <c:pt idx="10098">
                  <c:v>8328.1869999999999</c:v>
                </c:pt>
                <c:pt idx="10099">
                  <c:v>8393.7610000000004</c:v>
                </c:pt>
                <c:pt idx="10100">
                  <c:v>8447.84</c:v>
                </c:pt>
                <c:pt idx="10308">
                  <c:v>2019.807</c:v>
                </c:pt>
                <c:pt idx="10309">
                  <c:v>2052.1529999999998</c:v>
                </c:pt>
                <c:pt idx="10310">
                  <c:v>2108.8440000000001</c:v>
                </c:pt>
                <c:pt idx="10311">
                  <c:v>2111.3679999999999</c:v>
                </c:pt>
                <c:pt idx="10312">
                  <c:v>2188.779</c:v>
                </c:pt>
                <c:pt idx="10313">
                  <c:v>2445.2689999999998</c:v>
                </c:pt>
                <c:pt idx="10416">
                  <c:v>2788.9560000000001</c:v>
                </c:pt>
                <c:pt idx="10417">
                  <c:v>2442.8919999999998</c:v>
                </c:pt>
                <c:pt idx="10418">
                  <c:v>2262.4920000000002</c:v>
                </c:pt>
                <c:pt idx="10419">
                  <c:v>2131.8449999999998</c:v>
                </c:pt>
                <c:pt idx="10420">
                  <c:v>1952.155</c:v>
                </c:pt>
                <c:pt idx="10421">
                  <c:v>1808.123</c:v>
                </c:pt>
                <c:pt idx="10422">
                  <c:v>1677.7950000000001</c:v>
                </c:pt>
                <c:pt idx="10423">
                  <c:v>1513.749</c:v>
                </c:pt>
                <c:pt idx="10424">
                  <c:v>1411.442</c:v>
                </c:pt>
                <c:pt idx="10470">
                  <c:v>40533.699999999997</c:v>
                </c:pt>
                <c:pt idx="10471">
                  <c:v>41324.519999999997</c:v>
                </c:pt>
                <c:pt idx="10472">
                  <c:v>42718.11</c:v>
                </c:pt>
                <c:pt idx="10473">
                  <c:v>43544.08</c:v>
                </c:pt>
                <c:pt idx="10474">
                  <c:v>44044.93</c:v>
                </c:pt>
                <c:pt idx="10475">
                  <c:v>45133.26</c:v>
                </c:pt>
                <c:pt idx="10476">
                  <c:v>46661.75</c:v>
                </c:pt>
                <c:pt idx="10477">
                  <c:v>49554.63</c:v>
                </c:pt>
                <c:pt idx="10478">
                  <c:v>50104.26</c:v>
                </c:pt>
                <c:pt idx="10525">
                  <c:v>36108.75</c:v>
                </c:pt>
                <c:pt idx="10526">
                  <c:v>37136.230000000003</c:v>
                </c:pt>
                <c:pt idx="10527">
                  <c:v>37682.36</c:v>
                </c:pt>
                <c:pt idx="10528">
                  <c:v>38122.800000000003</c:v>
                </c:pt>
                <c:pt idx="10529">
                  <c:v>37220.620000000003</c:v>
                </c:pt>
                <c:pt idx="10530">
                  <c:v>38291.32</c:v>
                </c:pt>
                <c:pt idx="10531">
                  <c:v>40751.96</c:v>
                </c:pt>
                <c:pt idx="10532">
                  <c:v>41473.410000000003</c:v>
                </c:pt>
                <c:pt idx="10579">
                  <c:v>7330.6419999999998</c:v>
                </c:pt>
                <c:pt idx="10580">
                  <c:v>7546.5039999999999</c:v>
                </c:pt>
                <c:pt idx="10581">
                  <c:v>7630.4660000000003</c:v>
                </c:pt>
                <c:pt idx="10582">
                  <c:v>7499.0320000000002</c:v>
                </c:pt>
                <c:pt idx="10583">
                  <c:v>7491.0259999999998</c:v>
                </c:pt>
                <c:pt idx="10584">
                  <c:v>7764.9669999999996</c:v>
                </c:pt>
                <c:pt idx="10585">
                  <c:v>8080.0029999999997</c:v>
                </c:pt>
                <c:pt idx="10586">
                  <c:v>8946.76</c:v>
                </c:pt>
                <c:pt idx="10635">
                  <c:v>5201.1149999999998</c:v>
                </c:pt>
                <c:pt idx="10636">
                  <c:v>5255.5479999999998</c:v>
                </c:pt>
                <c:pt idx="10637">
                  <c:v>5538.491</c:v>
                </c:pt>
                <c:pt idx="10638">
                  <c:v>5741.2039999999997</c:v>
                </c:pt>
                <c:pt idx="10639">
                  <c:v>5853.4219999999996</c:v>
                </c:pt>
                <c:pt idx="10640">
                  <c:v>5882.152</c:v>
                </c:pt>
                <c:pt idx="10686">
                  <c:v>1667.992</c:v>
                </c:pt>
                <c:pt idx="10687">
                  <c:v>1689.375</c:v>
                </c:pt>
                <c:pt idx="10688">
                  <c:v>1751.2750000000001</c:v>
                </c:pt>
                <c:pt idx="10689">
                  <c:v>1792.1469999999999</c:v>
                </c:pt>
                <c:pt idx="10690">
                  <c:v>1845.6410000000001</c:v>
                </c:pt>
                <c:pt idx="10691">
                  <c:v>1816.0740000000001</c:v>
                </c:pt>
                <c:pt idx="10692">
                  <c:v>1863.1510000000001</c:v>
                </c:pt>
                <c:pt idx="10693">
                  <c:v>2028.172</c:v>
                </c:pt>
                <c:pt idx="10694">
                  <c:v>2099.5630000000001</c:v>
                </c:pt>
                <c:pt idx="10740">
                  <c:v>7161.6480000000001</c:v>
                </c:pt>
                <c:pt idx="10741">
                  <c:v>7188.348</c:v>
                </c:pt>
                <c:pt idx="10742">
                  <c:v>6843.0309999999999</c:v>
                </c:pt>
                <c:pt idx="10743">
                  <c:v>7002.4830000000002</c:v>
                </c:pt>
                <c:pt idx="10744">
                  <c:v>7042.1360000000004</c:v>
                </c:pt>
                <c:pt idx="10745">
                  <c:v>7104.0789999999997</c:v>
                </c:pt>
                <c:pt idx="10746">
                  <c:v>7573.0420000000004</c:v>
                </c:pt>
                <c:pt idx="10747">
                  <c:v>7897.4309999999996</c:v>
                </c:pt>
                <c:pt idx="10748">
                  <c:v>7922.6940000000004</c:v>
                </c:pt>
                <c:pt idx="10852">
                  <c:v>2352.652</c:v>
                </c:pt>
                <c:pt idx="10853">
                  <c:v>2334.2399999999998</c:v>
                </c:pt>
                <c:pt idx="10854">
                  <c:v>2344.7269999999999</c:v>
                </c:pt>
                <c:pt idx="10855">
                  <c:v>2389.5790000000002</c:v>
                </c:pt>
                <c:pt idx="10856">
                  <c:v>2487.8519999999999</c:v>
                </c:pt>
                <c:pt idx="11001">
                  <c:v>5978.8519999999999</c:v>
                </c:pt>
                <c:pt idx="11002">
                  <c:v>6221.607</c:v>
                </c:pt>
                <c:pt idx="11003">
                  <c:v>6367.9769999999999</c:v>
                </c:pt>
                <c:pt idx="11004">
                  <c:v>6495.4319999999998</c:v>
                </c:pt>
                <c:pt idx="11005">
                  <c:v>6760.6440000000002</c:v>
                </c:pt>
                <c:pt idx="11006">
                  <c:v>6663.8519999999999</c:v>
                </c:pt>
                <c:pt idx="11007">
                  <c:v>6649.9549999999999</c:v>
                </c:pt>
                <c:pt idx="11008">
                  <c:v>6671.5259999999998</c:v>
                </c:pt>
                <c:pt idx="11054">
                  <c:v>11475.7</c:v>
                </c:pt>
                <c:pt idx="11055">
                  <c:v>11906.58</c:v>
                </c:pt>
                <c:pt idx="11056">
                  <c:v>12354.61</c:v>
                </c:pt>
                <c:pt idx="11057">
                  <c:v>12727.4</c:v>
                </c:pt>
                <c:pt idx="11058">
                  <c:v>12856.56</c:v>
                </c:pt>
                <c:pt idx="11059">
                  <c:v>13229.13</c:v>
                </c:pt>
                <c:pt idx="11060">
                  <c:v>13596.64</c:v>
                </c:pt>
                <c:pt idx="11061">
                  <c:v>13893.06</c:v>
                </c:pt>
                <c:pt idx="11062">
                  <c:v>13882.2</c:v>
                </c:pt>
                <c:pt idx="11108">
                  <c:v>9175.3009999999995</c:v>
                </c:pt>
                <c:pt idx="11109">
                  <c:v>9453.24</c:v>
                </c:pt>
                <c:pt idx="11110">
                  <c:v>10428.83</c:v>
                </c:pt>
                <c:pt idx="11111">
                  <c:v>10978.04</c:v>
                </c:pt>
                <c:pt idx="11112">
                  <c:v>11309.94</c:v>
                </c:pt>
                <c:pt idx="11113">
                  <c:v>12473.57</c:v>
                </c:pt>
                <c:pt idx="11114">
                  <c:v>12569.19</c:v>
                </c:pt>
                <c:pt idx="11115">
                  <c:v>12123.88</c:v>
                </c:pt>
                <c:pt idx="11116">
                  <c:v>12249.47</c:v>
                </c:pt>
                <c:pt idx="11324">
                  <c:v>1256.598</c:v>
                </c:pt>
                <c:pt idx="11325">
                  <c:v>1321.8420000000001</c:v>
                </c:pt>
                <c:pt idx="11326">
                  <c:v>1355.6610000000001</c:v>
                </c:pt>
                <c:pt idx="11327">
                  <c:v>1364.567</c:v>
                </c:pt>
                <c:pt idx="11328">
                  <c:v>1416.953</c:v>
                </c:pt>
                <c:pt idx="11329">
                  <c:v>1369.623</c:v>
                </c:pt>
                <c:pt idx="11330">
                  <c:v>1487.1489999999999</c:v>
                </c:pt>
                <c:pt idx="11331">
                  <c:v>1590.5940000000001</c:v>
                </c:pt>
                <c:pt idx="11332">
                  <c:v>1674.4849999999999</c:v>
                </c:pt>
                <c:pt idx="11378">
                  <c:v>12201.74</c:v>
                </c:pt>
                <c:pt idx="11379">
                  <c:v>12490.02</c:v>
                </c:pt>
                <c:pt idx="11380">
                  <c:v>12988.52</c:v>
                </c:pt>
                <c:pt idx="11381">
                  <c:v>13011.24</c:v>
                </c:pt>
                <c:pt idx="11382">
                  <c:v>13751.48</c:v>
                </c:pt>
                <c:pt idx="11383">
                  <c:v>14285.92</c:v>
                </c:pt>
                <c:pt idx="11384">
                  <c:v>14865.78</c:v>
                </c:pt>
                <c:pt idx="11385">
                  <c:v>14974.33</c:v>
                </c:pt>
                <c:pt idx="11386">
                  <c:v>15619.85</c:v>
                </c:pt>
                <c:pt idx="11433">
                  <c:v>23839.33</c:v>
                </c:pt>
                <c:pt idx="11434">
                  <c:v>24784.66</c:v>
                </c:pt>
                <c:pt idx="11435">
                  <c:v>25760.07</c:v>
                </c:pt>
                <c:pt idx="11436">
                  <c:v>26457.56</c:v>
                </c:pt>
                <c:pt idx="11437">
                  <c:v>28271.84</c:v>
                </c:pt>
                <c:pt idx="11438">
                  <c:v>29282.52</c:v>
                </c:pt>
                <c:pt idx="11439">
                  <c:v>29621.34</c:v>
                </c:pt>
                <c:pt idx="11440">
                  <c:v>30346.240000000002</c:v>
                </c:pt>
                <c:pt idx="11486">
                  <c:v>34987.949999999997</c:v>
                </c:pt>
                <c:pt idx="11487">
                  <c:v>35122.28</c:v>
                </c:pt>
                <c:pt idx="11488">
                  <c:v>35663.199999999997</c:v>
                </c:pt>
                <c:pt idx="11489">
                  <c:v>36006.239999999998</c:v>
                </c:pt>
                <c:pt idx="11490">
                  <c:v>36566.49</c:v>
                </c:pt>
                <c:pt idx="11491">
                  <c:v>38023.35</c:v>
                </c:pt>
                <c:pt idx="11492">
                  <c:v>39466.79</c:v>
                </c:pt>
                <c:pt idx="11493">
                  <c:v>41057.29</c:v>
                </c:pt>
                <c:pt idx="11494">
                  <c:v>42074.77</c:v>
                </c:pt>
                <c:pt idx="11540">
                  <c:v>41934.160000000003</c:v>
                </c:pt>
                <c:pt idx="11541">
                  <c:v>43012.89</c:v>
                </c:pt>
                <c:pt idx="11542">
                  <c:v>43675.5</c:v>
                </c:pt>
                <c:pt idx="11543">
                  <c:v>44219.38</c:v>
                </c:pt>
                <c:pt idx="11544">
                  <c:v>44609.32</c:v>
                </c:pt>
                <c:pt idx="11545">
                  <c:v>45537.81</c:v>
                </c:pt>
                <c:pt idx="11546">
                  <c:v>47687.87</c:v>
                </c:pt>
                <c:pt idx="11547">
                  <c:v>47989.75</c:v>
                </c:pt>
                <c:pt idx="11548">
                  <c:v>48696.23</c:v>
                </c:pt>
                <c:pt idx="11594">
                  <c:v>26431.360000000001</c:v>
                </c:pt>
                <c:pt idx="11595">
                  <c:v>27412.82</c:v>
                </c:pt>
                <c:pt idx="11596">
                  <c:v>29310.71</c:v>
                </c:pt>
                <c:pt idx="11597">
                  <c:v>30360.19</c:v>
                </c:pt>
                <c:pt idx="11598">
                  <c:v>31000.18</c:v>
                </c:pt>
                <c:pt idx="11599">
                  <c:v>31982.86</c:v>
                </c:pt>
                <c:pt idx="11600">
                  <c:v>32851.81</c:v>
                </c:pt>
                <c:pt idx="11601">
                  <c:v>32428.54</c:v>
                </c:pt>
                <c:pt idx="11602">
                  <c:v>33194.550000000003</c:v>
                </c:pt>
                <c:pt idx="11756">
                  <c:v>19233.13</c:v>
                </c:pt>
                <c:pt idx="11757">
                  <c:v>18621.18</c:v>
                </c:pt>
                <c:pt idx="11758">
                  <c:v>18799.849999999999</c:v>
                </c:pt>
                <c:pt idx="11759">
                  <c:v>19633.09</c:v>
                </c:pt>
                <c:pt idx="11760">
                  <c:v>20722.13</c:v>
                </c:pt>
                <c:pt idx="11761">
                  <c:v>21674.83</c:v>
                </c:pt>
                <c:pt idx="11762">
                  <c:v>21560.61</c:v>
                </c:pt>
                <c:pt idx="11763">
                  <c:v>22203.79</c:v>
                </c:pt>
                <c:pt idx="11764">
                  <c:v>22882.68</c:v>
                </c:pt>
                <c:pt idx="11810">
                  <c:v>4467.8950000000004</c:v>
                </c:pt>
                <c:pt idx="11811">
                  <c:v>4554.1570000000002</c:v>
                </c:pt>
                <c:pt idx="11812">
                  <c:v>4635.259</c:v>
                </c:pt>
                <c:pt idx="11813">
                  <c:v>4907.3590000000004</c:v>
                </c:pt>
                <c:pt idx="11814">
                  <c:v>5223.08</c:v>
                </c:pt>
                <c:pt idx="11815">
                  <c:v>5470.4219999999996</c:v>
                </c:pt>
                <c:pt idx="11816">
                  <c:v>5710.2430000000004</c:v>
                </c:pt>
                <c:pt idx="11817">
                  <c:v>6002.1549999999997</c:v>
                </c:pt>
                <c:pt idx="11818">
                  <c:v>6249.8549999999996</c:v>
                </c:pt>
                <c:pt idx="12060">
                  <c:v>2070.2809999999999</c:v>
                </c:pt>
                <c:pt idx="12061">
                  <c:v>2134.873</c:v>
                </c:pt>
                <c:pt idx="12062">
                  <c:v>2175.0120000000002</c:v>
                </c:pt>
                <c:pt idx="12063">
                  <c:v>2186.652</c:v>
                </c:pt>
                <c:pt idx="12064">
                  <c:v>2184.7860000000001</c:v>
                </c:pt>
                <c:pt idx="12065">
                  <c:v>2286.9720000000002</c:v>
                </c:pt>
                <c:pt idx="12066">
                  <c:v>2355.46</c:v>
                </c:pt>
                <c:pt idx="12067">
                  <c:v>2556.6260000000002</c:v>
                </c:pt>
                <c:pt idx="12068">
                  <c:v>2690.9670000000001</c:v>
                </c:pt>
                <c:pt idx="12114">
                  <c:v>1703.011</c:v>
                </c:pt>
                <c:pt idx="12115">
                  <c:v>1770.875</c:v>
                </c:pt>
                <c:pt idx="12116">
                  <c:v>1812.6569999999999</c:v>
                </c:pt>
                <c:pt idx="12117">
                  <c:v>1828.903</c:v>
                </c:pt>
                <c:pt idx="12118">
                  <c:v>1880.16</c:v>
                </c:pt>
                <c:pt idx="12119">
                  <c:v>1885.2280000000001</c:v>
                </c:pt>
                <c:pt idx="12120">
                  <c:v>1898.3810000000001</c:v>
                </c:pt>
                <c:pt idx="12121">
                  <c:v>2008.086</c:v>
                </c:pt>
                <c:pt idx="12122">
                  <c:v>2034.3869999999999</c:v>
                </c:pt>
                <c:pt idx="12168">
                  <c:v>2496.3229999999999</c:v>
                </c:pt>
                <c:pt idx="12169">
                  <c:v>2269.248</c:v>
                </c:pt>
                <c:pt idx="12170">
                  <c:v>2147.9670000000001</c:v>
                </c:pt>
                <c:pt idx="12171">
                  <c:v>1940.047</c:v>
                </c:pt>
                <c:pt idx="12172">
                  <c:v>1902.2909999999999</c:v>
                </c:pt>
                <c:pt idx="12173">
                  <c:v>1868.48</c:v>
                </c:pt>
                <c:pt idx="12174">
                  <c:v>1637.1020000000001</c:v>
                </c:pt>
                <c:pt idx="12175">
                  <c:v>1595.923</c:v>
                </c:pt>
                <c:pt idx="12176">
                  <c:v>1618.751</c:v>
                </c:pt>
              </c:numCache>
            </c:numRef>
          </c:xVal>
          <c:yVal>
            <c:numRef>
              <c:f>Sheet1!$B$2:$B$12178</c:f>
              <c:numCache>
                <c:formatCode>General</c:formatCode>
                <c:ptCount val="12177"/>
                <c:pt idx="42">
                  <c:v>1052.96</c:v>
                </c:pt>
                <c:pt idx="43">
                  <c:v>1096.76</c:v>
                </c:pt>
                <c:pt idx="44">
                  <c:v>1066.69</c:v>
                </c:pt>
                <c:pt idx="45">
                  <c:v>1145.72</c:v>
                </c:pt>
                <c:pt idx="46">
                  <c:v>1173</c:v>
                </c:pt>
                <c:pt idx="47">
                  <c:v>1297.82</c:v>
                </c:pt>
                <c:pt idx="48">
                  <c:v>1310.72</c:v>
                </c:pt>
                <c:pt idx="49">
                  <c:v>1547.54</c:v>
                </c:pt>
                <c:pt idx="50">
                  <c:v>1637.3</c:v>
                </c:pt>
                <c:pt idx="51">
                  <c:v>1695.15</c:v>
                </c:pt>
                <c:pt idx="52">
                  <c:v>1893.08</c:v>
                </c:pt>
                <c:pt idx="53">
                  <c:v>1926.26</c:v>
                </c:pt>
                <c:pt idx="84">
                  <c:v>4430.6499999999996</c:v>
                </c:pt>
                <c:pt idx="85">
                  <c:v>3138.53</c:v>
                </c:pt>
                <c:pt idx="86">
                  <c:v>2930.27</c:v>
                </c:pt>
                <c:pt idx="87">
                  <c:v>3231.23</c:v>
                </c:pt>
                <c:pt idx="88">
                  <c:v>3520.97</c:v>
                </c:pt>
                <c:pt idx="89">
                  <c:v>4013.98</c:v>
                </c:pt>
                <c:pt idx="90">
                  <c:v>4406.5600000000004</c:v>
                </c:pt>
                <c:pt idx="91">
                  <c:v>3981.91</c:v>
                </c:pt>
                <c:pt idx="92">
                  <c:v>4515.95</c:v>
                </c:pt>
                <c:pt idx="93">
                  <c:v>5003.6499999999996</c:v>
                </c:pt>
                <c:pt idx="94">
                  <c:v>5403.24</c:v>
                </c:pt>
                <c:pt idx="95">
                  <c:v>5828.48</c:v>
                </c:pt>
                <c:pt idx="96">
                  <c:v>6022.44</c:v>
                </c:pt>
                <c:pt idx="97">
                  <c:v>6403</c:v>
                </c:pt>
                <c:pt idx="98">
                  <c:v>6823.69</c:v>
                </c:pt>
                <c:pt idx="99">
                  <c:v>7251.57</c:v>
                </c:pt>
                <c:pt idx="100">
                  <c:v>7677.5</c:v>
                </c:pt>
                <c:pt idx="101">
                  <c:v>8205.5300000000007</c:v>
                </c:pt>
                <c:pt idx="102">
                  <c:v>8923.2900000000009</c:v>
                </c:pt>
                <c:pt idx="103">
                  <c:v>9308.06</c:v>
                </c:pt>
                <c:pt idx="104">
                  <c:v>9727.02</c:v>
                </c:pt>
                <c:pt idx="105">
                  <c:v>10115.6</c:v>
                </c:pt>
                <c:pt idx="106">
                  <c:v>10348.299999999999</c:v>
                </c:pt>
                <c:pt idx="107">
                  <c:v>10588.9</c:v>
                </c:pt>
                <c:pt idx="138">
                  <c:v>10112.799999999999</c:v>
                </c:pt>
                <c:pt idx="139">
                  <c:v>9748.49</c:v>
                </c:pt>
                <c:pt idx="140">
                  <c:v>9692.76</c:v>
                </c:pt>
                <c:pt idx="141">
                  <c:v>9279.4599999999991</c:v>
                </c:pt>
                <c:pt idx="142">
                  <c:v>9005.59</c:v>
                </c:pt>
                <c:pt idx="143">
                  <c:v>9168.3700000000008</c:v>
                </c:pt>
                <c:pt idx="144">
                  <c:v>9374.86</c:v>
                </c:pt>
                <c:pt idx="145">
                  <c:v>9321.74</c:v>
                </c:pt>
                <c:pt idx="146">
                  <c:v>9646.16</c:v>
                </c:pt>
                <c:pt idx="147">
                  <c:v>9809.74</c:v>
                </c:pt>
                <c:pt idx="148">
                  <c:v>9885.49</c:v>
                </c:pt>
                <c:pt idx="149">
                  <c:v>10202.9</c:v>
                </c:pt>
                <c:pt idx="150">
                  <c:v>10634.4</c:v>
                </c:pt>
                <c:pt idx="151">
                  <c:v>11251.4</c:v>
                </c:pt>
                <c:pt idx="152">
                  <c:v>11574.6</c:v>
                </c:pt>
                <c:pt idx="153">
                  <c:v>12077.2</c:v>
                </c:pt>
                <c:pt idx="154">
                  <c:v>12088.1</c:v>
                </c:pt>
                <c:pt idx="155">
                  <c:v>12289</c:v>
                </c:pt>
                <c:pt idx="156">
                  <c:v>12314.3</c:v>
                </c:pt>
                <c:pt idx="157">
                  <c:v>12285.1</c:v>
                </c:pt>
                <c:pt idx="158">
                  <c:v>12494.1</c:v>
                </c:pt>
                <c:pt idx="159">
                  <c:v>12605.8</c:v>
                </c:pt>
                <c:pt idx="160">
                  <c:v>12778.5</c:v>
                </c:pt>
                <c:pt idx="161">
                  <c:v>12880.4</c:v>
                </c:pt>
                <c:pt idx="300">
                  <c:v>4231.6400000000003</c:v>
                </c:pt>
                <c:pt idx="301">
                  <c:v>4055.71</c:v>
                </c:pt>
                <c:pt idx="302">
                  <c:v>3655.74</c:v>
                </c:pt>
                <c:pt idx="303">
                  <c:v>2663.35</c:v>
                </c:pt>
                <c:pt idx="304">
                  <c:v>2669.42</c:v>
                </c:pt>
                <c:pt idx="305">
                  <c:v>2859.03</c:v>
                </c:pt>
                <c:pt idx="306">
                  <c:v>3090.64</c:v>
                </c:pt>
                <c:pt idx="307">
                  <c:v>3246.31</c:v>
                </c:pt>
                <c:pt idx="308">
                  <c:v>3375.86</c:v>
                </c:pt>
                <c:pt idx="309">
                  <c:v>3388.99</c:v>
                </c:pt>
                <c:pt idx="310">
                  <c:v>3387.2</c:v>
                </c:pt>
                <c:pt idx="311">
                  <c:v>3417.2</c:v>
                </c:pt>
                <c:pt idx="312">
                  <c:v>3758.54</c:v>
                </c:pt>
                <c:pt idx="313">
                  <c:v>3818.66</c:v>
                </c:pt>
                <c:pt idx="314">
                  <c:v>4086.86</c:v>
                </c:pt>
                <c:pt idx="315">
                  <c:v>4667.3500000000004</c:v>
                </c:pt>
                <c:pt idx="316">
                  <c:v>5444.89</c:v>
                </c:pt>
                <c:pt idx="317">
                  <c:v>6452.56</c:v>
                </c:pt>
                <c:pt idx="318">
                  <c:v>7102.87</c:v>
                </c:pt>
                <c:pt idx="319">
                  <c:v>7038.96</c:v>
                </c:pt>
                <c:pt idx="320">
                  <c:v>7047.05</c:v>
                </c:pt>
                <c:pt idx="321">
                  <c:v>7094.08</c:v>
                </c:pt>
                <c:pt idx="322">
                  <c:v>7232.78</c:v>
                </c:pt>
                <c:pt idx="323">
                  <c:v>7298.16</c:v>
                </c:pt>
                <c:pt idx="398">
                  <c:v>17154.400000000001</c:v>
                </c:pt>
                <c:pt idx="399">
                  <c:v>17361.8</c:v>
                </c:pt>
                <c:pt idx="400">
                  <c:v>17227</c:v>
                </c:pt>
                <c:pt idx="401">
                  <c:v>17754.2</c:v>
                </c:pt>
                <c:pt idx="402">
                  <c:v>18400.5</c:v>
                </c:pt>
                <c:pt idx="403">
                  <c:v>17167.8</c:v>
                </c:pt>
                <c:pt idx="404">
                  <c:v>17830.3</c:v>
                </c:pt>
                <c:pt idx="405">
                  <c:v>18187</c:v>
                </c:pt>
                <c:pt idx="406">
                  <c:v>18483.5</c:v>
                </c:pt>
                <c:pt idx="407">
                  <c:v>18780.900000000001</c:v>
                </c:pt>
                <c:pt idx="408">
                  <c:v>19330.2</c:v>
                </c:pt>
                <c:pt idx="409">
                  <c:v>18413.099999999999</c:v>
                </c:pt>
                <c:pt idx="410">
                  <c:v>18695.7</c:v>
                </c:pt>
                <c:pt idx="411">
                  <c:v>19711.400000000001</c:v>
                </c:pt>
                <c:pt idx="412">
                  <c:v>20473.7</c:v>
                </c:pt>
                <c:pt idx="413">
                  <c:v>21502.799999999999</c:v>
                </c:pt>
                <c:pt idx="414">
                  <c:v>24150</c:v>
                </c:pt>
                <c:pt idx="415">
                  <c:v>26008.7</c:v>
                </c:pt>
                <c:pt idx="416">
                  <c:v>25733.9</c:v>
                </c:pt>
                <c:pt idx="417">
                  <c:v>22388.400000000001</c:v>
                </c:pt>
                <c:pt idx="418">
                  <c:v>20559.400000000001</c:v>
                </c:pt>
                <c:pt idx="419">
                  <c:v>19937</c:v>
                </c:pt>
                <c:pt idx="420">
                  <c:v>20385.3</c:v>
                </c:pt>
                <c:pt idx="421">
                  <c:v>20308.599999999999</c:v>
                </c:pt>
                <c:pt idx="506">
                  <c:v>3735.54</c:v>
                </c:pt>
                <c:pt idx="507">
                  <c:v>3329.27</c:v>
                </c:pt>
                <c:pt idx="508">
                  <c:v>1972.7</c:v>
                </c:pt>
                <c:pt idx="509">
                  <c:v>1841.72</c:v>
                </c:pt>
                <c:pt idx="510">
                  <c:v>1988.21</c:v>
                </c:pt>
                <c:pt idx="511">
                  <c:v>2169.4299999999998</c:v>
                </c:pt>
                <c:pt idx="512">
                  <c:v>2332.6799999999998</c:v>
                </c:pt>
                <c:pt idx="513">
                  <c:v>2437.63</c:v>
                </c:pt>
                <c:pt idx="514">
                  <c:v>2636.32</c:v>
                </c:pt>
                <c:pt idx="515">
                  <c:v>2740.17</c:v>
                </c:pt>
                <c:pt idx="516">
                  <c:v>2918.56</c:v>
                </c:pt>
                <c:pt idx="517">
                  <c:v>3214.34</c:v>
                </c:pt>
                <c:pt idx="518">
                  <c:v>3653.66</c:v>
                </c:pt>
                <c:pt idx="519">
                  <c:v>4181.72</c:v>
                </c:pt>
                <c:pt idx="520">
                  <c:v>4635.3</c:v>
                </c:pt>
                <c:pt idx="521">
                  <c:v>5296.81</c:v>
                </c:pt>
                <c:pt idx="522">
                  <c:v>6019.86</c:v>
                </c:pt>
                <c:pt idx="523">
                  <c:v>6877.38</c:v>
                </c:pt>
                <c:pt idx="524">
                  <c:v>7382.52</c:v>
                </c:pt>
                <c:pt idx="525">
                  <c:v>6357.83</c:v>
                </c:pt>
                <c:pt idx="526">
                  <c:v>6507.92</c:v>
                </c:pt>
                <c:pt idx="527">
                  <c:v>6812.35</c:v>
                </c:pt>
                <c:pt idx="528">
                  <c:v>7290.64</c:v>
                </c:pt>
                <c:pt idx="529">
                  <c:v>7526.84</c:v>
                </c:pt>
                <c:pt idx="581">
                  <c:v>36016.5</c:v>
                </c:pt>
                <c:pt idx="614">
                  <c:v>28546.400000000001</c:v>
                </c:pt>
                <c:pt idx="615">
                  <c:v>28150.1</c:v>
                </c:pt>
                <c:pt idx="616">
                  <c:v>27898.9</c:v>
                </c:pt>
                <c:pt idx="617">
                  <c:v>28769.8</c:v>
                </c:pt>
                <c:pt idx="618">
                  <c:v>29616.3</c:v>
                </c:pt>
                <c:pt idx="619">
                  <c:v>30352.9</c:v>
                </c:pt>
                <c:pt idx="620">
                  <c:v>31138.5</c:v>
                </c:pt>
                <c:pt idx="621">
                  <c:v>32006.799999999999</c:v>
                </c:pt>
                <c:pt idx="622">
                  <c:v>33078.699999999997</c:v>
                </c:pt>
                <c:pt idx="623">
                  <c:v>34339.1</c:v>
                </c:pt>
                <c:pt idx="624">
                  <c:v>35247.5</c:v>
                </c:pt>
                <c:pt idx="625">
                  <c:v>35444.6</c:v>
                </c:pt>
                <c:pt idx="626">
                  <c:v>36369.199999999997</c:v>
                </c:pt>
                <c:pt idx="627">
                  <c:v>37029.1</c:v>
                </c:pt>
                <c:pt idx="628">
                  <c:v>38124.300000000003</c:v>
                </c:pt>
                <c:pt idx="629">
                  <c:v>38835.1</c:v>
                </c:pt>
                <c:pt idx="630">
                  <c:v>39408.300000000003</c:v>
                </c:pt>
                <c:pt idx="631">
                  <c:v>40638.9</c:v>
                </c:pt>
                <c:pt idx="632">
                  <c:v>41305.5</c:v>
                </c:pt>
                <c:pt idx="633">
                  <c:v>41168</c:v>
                </c:pt>
                <c:pt idx="634">
                  <c:v>41328.1</c:v>
                </c:pt>
                <c:pt idx="635">
                  <c:v>41670.6</c:v>
                </c:pt>
                <c:pt idx="636">
                  <c:v>42447.5</c:v>
                </c:pt>
                <c:pt idx="637">
                  <c:v>42809.9</c:v>
                </c:pt>
                <c:pt idx="668">
                  <c:v>30196.7</c:v>
                </c:pt>
                <c:pt idx="669">
                  <c:v>30925.7</c:v>
                </c:pt>
                <c:pt idx="670">
                  <c:v>31227.5</c:v>
                </c:pt>
                <c:pt idx="671">
                  <c:v>31134.3</c:v>
                </c:pt>
                <c:pt idx="672">
                  <c:v>31759.7</c:v>
                </c:pt>
                <c:pt idx="673">
                  <c:v>32557.1</c:v>
                </c:pt>
                <c:pt idx="674">
                  <c:v>33315.199999999997</c:v>
                </c:pt>
                <c:pt idx="675">
                  <c:v>34045.800000000003</c:v>
                </c:pt>
                <c:pt idx="676">
                  <c:v>35295.9</c:v>
                </c:pt>
                <c:pt idx="677">
                  <c:v>36474</c:v>
                </c:pt>
                <c:pt idx="678">
                  <c:v>37720.9</c:v>
                </c:pt>
                <c:pt idx="679">
                  <c:v>37898.9</c:v>
                </c:pt>
                <c:pt idx="680">
                  <c:v>38351.699999999997</c:v>
                </c:pt>
                <c:pt idx="681">
                  <c:v>38495.800000000003</c:v>
                </c:pt>
                <c:pt idx="682">
                  <c:v>39248.400000000001</c:v>
                </c:pt>
                <c:pt idx="683">
                  <c:v>39917.800000000003</c:v>
                </c:pt>
                <c:pt idx="684">
                  <c:v>41178.400000000001</c:v>
                </c:pt>
                <c:pt idx="685">
                  <c:v>42539.1</c:v>
                </c:pt>
                <c:pt idx="686">
                  <c:v>42963</c:v>
                </c:pt>
                <c:pt idx="687">
                  <c:v>41181</c:v>
                </c:pt>
                <c:pt idx="688">
                  <c:v>41787.199999999997</c:v>
                </c:pt>
                <c:pt idx="689">
                  <c:v>42887.7</c:v>
                </c:pt>
                <c:pt idx="690">
                  <c:v>43138.9</c:v>
                </c:pt>
                <c:pt idx="691">
                  <c:v>43084.9</c:v>
                </c:pt>
                <c:pt idx="722">
                  <c:v>8513.31</c:v>
                </c:pt>
                <c:pt idx="723">
                  <c:v>8323.5</c:v>
                </c:pt>
                <c:pt idx="724">
                  <c:v>6345.52</c:v>
                </c:pt>
                <c:pt idx="725">
                  <c:v>4806.13</c:v>
                </c:pt>
                <c:pt idx="726">
                  <c:v>3807.51</c:v>
                </c:pt>
                <c:pt idx="727">
                  <c:v>3319.77</c:v>
                </c:pt>
                <c:pt idx="728">
                  <c:v>3329.14</c:v>
                </c:pt>
                <c:pt idx="729">
                  <c:v>3488.41</c:v>
                </c:pt>
                <c:pt idx="730">
                  <c:v>3801</c:v>
                </c:pt>
                <c:pt idx="731">
                  <c:v>4046.61</c:v>
                </c:pt>
                <c:pt idx="732">
                  <c:v>4459</c:v>
                </c:pt>
                <c:pt idx="733">
                  <c:v>4862.62</c:v>
                </c:pt>
                <c:pt idx="734">
                  <c:v>5338.08</c:v>
                </c:pt>
                <c:pt idx="735">
                  <c:v>5891.14</c:v>
                </c:pt>
                <c:pt idx="736">
                  <c:v>6435.45</c:v>
                </c:pt>
                <c:pt idx="737">
                  <c:v>8051.67</c:v>
                </c:pt>
                <c:pt idx="738">
                  <c:v>10711.2</c:v>
                </c:pt>
                <c:pt idx="739">
                  <c:v>13243.2</c:v>
                </c:pt>
                <c:pt idx="740">
                  <c:v>14365</c:v>
                </c:pt>
                <c:pt idx="741">
                  <c:v>15393.9</c:v>
                </c:pt>
                <c:pt idx="742">
                  <c:v>15950.3</c:v>
                </c:pt>
                <c:pt idx="743">
                  <c:v>15754.2</c:v>
                </c:pt>
                <c:pt idx="744">
                  <c:v>15888.2</c:v>
                </c:pt>
                <c:pt idx="745">
                  <c:v>16593.599999999999</c:v>
                </c:pt>
                <c:pt idx="776">
                  <c:v>24109.200000000001</c:v>
                </c:pt>
                <c:pt idx="777">
                  <c:v>22679.5</c:v>
                </c:pt>
                <c:pt idx="778">
                  <c:v>21402.400000000001</c:v>
                </c:pt>
                <c:pt idx="779">
                  <c:v>21071.7</c:v>
                </c:pt>
                <c:pt idx="780">
                  <c:v>21363.7</c:v>
                </c:pt>
                <c:pt idx="781">
                  <c:v>21962.400000000001</c:v>
                </c:pt>
                <c:pt idx="782">
                  <c:v>22597.200000000001</c:v>
                </c:pt>
                <c:pt idx="783">
                  <c:v>22808.6</c:v>
                </c:pt>
                <c:pt idx="784">
                  <c:v>23630.5</c:v>
                </c:pt>
                <c:pt idx="785">
                  <c:v>25015.4</c:v>
                </c:pt>
                <c:pt idx="786">
                  <c:v>25675.599999999999</c:v>
                </c:pt>
                <c:pt idx="787">
                  <c:v>25893.5</c:v>
                </c:pt>
                <c:pt idx="788">
                  <c:v>26074.6</c:v>
                </c:pt>
                <c:pt idx="789">
                  <c:v>25207.7</c:v>
                </c:pt>
                <c:pt idx="790">
                  <c:v>24895.8</c:v>
                </c:pt>
                <c:pt idx="791">
                  <c:v>25217.9</c:v>
                </c:pt>
                <c:pt idx="792">
                  <c:v>25349.3</c:v>
                </c:pt>
                <c:pt idx="793">
                  <c:v>25232.799999999999</c:v>
                </c:pt>
                <c:pt idx="794">
                  <c:v>24201.3</c:v>
                </c:pt>
                <c:pt idx="795">
                  <c:v>22788.400000000001</c:v>
                </c:pt>
                <c:pt idx="796">
                  <c:v>22630.1</c:v>
                </c:pt>
                <c:pt idx="797">
                  <c:v>22639.3</c:v>
                </c:pt>
                <c:pt idx="798">
                  <c:v>22705.200000000001</c:v>
                </c:pt>
                <c:pt idx="830">
                  <c:v>35398.5</c:v>
                </c:pt>
                <c:pt idx="831">
                  <c:v>38315.199999999997</c:v>
                </c:pt>
                <c:pt idx="832">
                  <c:v>39853.599999999999</c:v>
                </c:pt>
                <c:pt idx="833">
                  <c:v>43894.6</c:v>
                </c:pt>
                <c:pt idx="834">
                  <c:v>42711.8</c:v>
                </c:pt>
                <c:pt idx="835">
                  <c:v>43243.8</c:v>
                </c:pt>
                <c:pt idx="836">
                  <c:v>43781.1</c:v>
                </c:pt>
                <c:pt idx="837">
                  <c:v>43797.7</c:v>
                </c:pt>
                <c:pt idx="838">
                  <c:v>44399.1</c:v>
                </c:pt>
                <c:pt idx="839">
                  <c:v>44619.199999999997</c:v>
                </c:pt>
                <c:pt idx="840">
                  <c:v>45062.7</c:v>
                </c:pt>
                <c:pt idx="841">
                  <c:v>44168.6</c:v>
                </c:pt>
                <c:pt idx="842">
                  <c:v>43653.8</c:v>
                </c:pt>
                <c:pt idx="843">
                  <c:v>43914.6</c:v>
                </c:pt>
                <c:pt idx="844">
                  <c:v>44206.2</c:v>
                </c:pt>
                <c:pt idx="845">
                  <c:v>44030.9</c:v>
                </c:pt>
                <c:pt idx="846">
                  <c:v>43357.8</c:v>
                </c:pt>
                <c:pt idx="847">
                  <c:v>43251.5</c:v>
                </c:pt>
                <c:pt idx="848">
                  <c:v>42503.4</c:v>
                </c:pt>
                <c:pt idx="849">
                  <c:v>40823.699999999997</c:v>
                </c:pt>
                <c:pt idx="850">
                  <c:v>40552.9</c:v>
                </c:pt>
                <c:pt idx="851">
                  <c:v>40083.4</c:v>
                </c:pt>
                <c:pt idx="852">
                  <c:v>40657.800000000003</c:v>
                </c:pt>
                <c:pt idx="853">
                  <c:v>42428.1</c:v>
                </c:pt>
                <c:pt idx="884">
                  <c:v>1067.56</c:v>
                </c:pt>
                <c:pt idx="885">
                  <c:v>1077.6300000000001</c:v>
                </c:pt>
                <c:pt idx="886">
                  <c:v>1106.8</c:v>
                </c:pt>
                <c:pt idx="887">
                  <c:v>1132.58</c:v>
                </c:pt>
                <c:pt idx="888">
                  <c:v>1154.02</c:v>
                </c:pt>
                <c:pt idx="889">
                  <c:v>1185.5999999999999</c:v>
                </c:pt>
                <c:pt idx="890">
                  <c:v>1214.74</c:v>
                </c:pt>
                <c:pt idx="891">
                  <c:v>1254.1199999999999</c:v>
                </c:pt>
                <c:pt idx="892">
                  <c:v>1293.45</c:v>
                </c:pt>
                <c:pt idx="893">
                  <c:v>1330.46</c:v>
                </c:pt>
                <c:pt idx="894">
                  <c:v>1383.82</c:v>
                </c:pt>
                <c:pt idx="895">
                  <c:v>1431.44</c:v>
                </c:pt>
                <c:pt idx="896">
                  <c:v>1469.81</c:v>
                </c:pt>
                <c:pt idx="897">
                  <c:v>1522.83</c:v>
                </c:pt>
                <c:pt idx="898">
                  <c:v>1594.84</c:v>
                </c:pt>
                <c:pt idx="899">
                  <c:v>1667.39</c:v>
                </c:pt>
                <c:pt idx="900">
                  <c:v>1756.65</c:v>
                </c:pt>
                <c:pt idx="901">
                  <c:v>1849.29</c:v>
                </c:pt>
                <c:pt idx="902">
                  <c:v>1943.69</c:v>
                </c:pt>
                <c:pt idx="903">
                  <c:v>2034.2</c:v>
                </c:pt>
                <c:pt idx="904">
                  <c:v>2134.5</c:v>
                </c:pt>
                <c:pt idx="905">
                  <c:v>2251.81</c:v>
                </c:pt>
                <c:pt idx="906">
                  <c:v>2363.83</c:v>
                </c:pt>
                <c:pt idx="907">
                  <c:v>2475.9699999999998</c:v>
                </c:pt>
                <c:pt idx="938">
                  <c:v>13025</c:v>
                </c:pt>
                <c:pt idx="939">
                  <c:v>12604.9</c:v>
                </c:pt>
                <c:pt idx="940">
                  <c:v>11941.1</c:v>
                </c:pt>
                <c:pt idx="941">
                  <c:v>12024.6</c:v>
                </c:pt>
                <c:pt idx="942">
                  <c:v>12467.9</c:v>
                </c:pt>
                <c:pt idx="943">
                  <c:v>12618.9</c:v>
                </c:pt>
                <c:pt idx="944">
                  <c:v>12815.3</c:v>
                </c:pt>
                <c:pt idx="945">
                  <c:v>13597.6</c:v>
                </c:pt>
                <c:pt idx="946">
                  <c:v>14116</c:v>
                </c:pt>
                <c:pt idx="947">
                  <c:v>14435.8</c:v>
                </c:pt>
                <c:pt idx="948">
                  <c:v>14714.2</c:v>
                </c:pt>
                <c:pt idx="949">
                  <c:v>14279.8</c:v>
                </c:pt>
                <c:pt idx="950">
                  <c:v>14310.4</c:v>
                </c:pt>
                <c:pt idx="951">
                  <c:v>14521.6</c:v>
                </c:pt>
                <c:pt idx="952">
                  <c:v>14656.1</c:v>
                </c:pt>
                <c:pt idx="953">
                  <c:v>15165.9</c:v>
                </c:pt>
                <c:pt idx="954">
                  <c:v>15952.3</c:v>
                </c:pt>
                <c:pt idx="955">
                  <c:v>16139.4</c:v>
                </c:pt>
                <c:pt idx="956">
                  <c:v>16115.6</c:v>
                </c:pt>
                <c:pt idx="957">
                  <c:v>15372.5</c:v>
                </c:pt>
                <c:pt idx="958">
                  <c:v>15335.1</c:v>
                </c:pt>
                <c:pt idx="959">
                  <c:v>15374.2</c:v>
                </c:pt>
                <c:pt idx="960">
                  <c:v>15298.7</c:v>
                </c:pt>
                <c:pt idx="992">
                  <c:v>8076.62</c:v>
                </c:pt>
                <c:pt idx="993">
                  <c:v>7975.78</c:v>
                </c:pt>
                <c:pt idx="994">
                  <c:v>7194.58</c:v>
                </c:pt>
                <c:pt idx="995">
                  <c:v>6632.86</c:v>
                </c:pt>
                <c:pt idx="996">
                  <c:v>5863.69</c:v>
                </c:pt>
                <c:pt idx="997">
                  <c:v>5270.87</c:v>
                </c:pt>
                <c:pt idx="998">
                  <c:v>5436.59</c:v>
                </c:pt>
                <c:pt idx="999">
                  <c:v>6082.1</c:v>
                </c:pt>
                <c:pt idx="1000">
                  <c:v>6624.43</c:v>
                </c:pt>
                <c:pt idx="1001">
                  <c:v>6872.86</c:v>
                </c:pt>
                <c:pt idx="1002">
                  <c:v>7293.29</c:v>
                </c:pt>
                <c:pt idx="1003">
                  <c:v>7697.16</c:v>
                </c:pt>
                <c:pt idx="1004">
                  <c:v>8137.14</c:v>
                </c:pt>
                <c:pt idx="1005">
                  <c:v>8770.7099999999991</c:v>
                </c:pt>
                <c:pt idx="1006">
                  <c:v>9842.25</c:v>
                </c:pt>
                <c:pt idx="1007">
                  <c:v>10846.1</c:v>
                </c:pt>
                <c:pt idx="1008">
                  <c:v>12003.8</c:v>
                </c:pt>
                <c:pt idx="1009">
                  <c:v>13101.8</c:v>
                </c:pt>
                <c:pt idx="1010">
                  <c:v>14493.1</c:v>
                </c:pt>
                <c:pt idx="1011">
                  <c:v>14548.8</c:v>
                </c:pt>
                <c:pt idx="1012">
                  <c:v>15703.1</c:v>
                </c:pt>
                <c:pt idx="1013">
                  <c:v>16603.400000000001</c:v>
                </c:pt>
                <c:pt idx="1014">
                  <c:v>16906.900000000001</c:v>
                </c:pt>
                <c:pt idx="1015">
                  <c:v>17054.599999999999</c:v>
                </c:pt>
                <c:pt idx="1046">
                  <c:v>30332</c:v>
                </c:pt>
                <c:pt idx="1047">
                  <c:v>30773.4</c:v>
                </c:pt>
                <c:pt idx="1048">
                  <c:v>31117.9</c:v>
                </c:pt>
                <c:pt idx="1049">
                  <c:v>30698.5</c:v>
                </c:pt>
                <c:pt idx="1050">
                  <c:v>31591.599999999999</c:v>
                </c:pt>
                <c:pt idx="1051">
                  <c:v>32277.3</c:v>
                </c:pt>
                <c:pt idx="1052">
                  <c:v>32673.200000000001</c:v>
                </c:pt>
                <c:pt idx="1053">
                  <c:v>33811.599999999999</c:v>
                </c:pt>
                <c:pt idx="1054">
                  <c:v>34390.300000000003</c:v>
                </c:pt>
                <c:pt idx="1055">
                  <c:v>35526.199999999997</c:v>
                </c:pt>
                <c:pt idx="1056">
                  <c:v>36740.699999999997</c:v>
                </c:pt>
                <c:pt idx="1057">
                  <c:v>36910.300000000003</c:v>
                </c:pt>
                <c:pt idx="1058">
                  <c:v>37244.800000000003</c:v>
                </c:pt>
                <c:pt idx="1059">
                  <c:v>37388.400000000001</c:v>
                </c:pt>
                <c:pt idx="1060">
                  <c:v>38445.9</c:v>
                </c:pt>
                <c:pt idx="1061">
                  <c:v>38904.5</c:v>
                </c:pt>
                <c:pt idx="1062">
                  <c:v>39679.4</c:v>
                </c:pt>
                <c:pt idx="1063">
                  <c:v>40524.699999999997</c:v>
                </c:pt>
                <c:pt idx="1064">
                  <c:v>40601.9</c:v>
                </c:pt>
                <c:pt idx="1065">
                  <c:v>39148.6</c:v>
                </c:pt>
                <c:pt idx="1066">
                  <c:v>39609.699999999997</c:v>
                </c:pt>
                <c:pt idx="1067">
                  <c:v>39839.5</c:v>
                </c:pt>
                <c:pt idx="1068">
                  <c:v>39494.400000000001</c:v>
                </c:pt>
                <c:pt idx="1069">
                  <c:v>39335.599999999999</c:v>
                </c:pt>
                <c:pt idx="1100">
                  <c:v>5144.8100000000004</c:v>
                </c:pt>
                <c:pt idx="1101">
                  <c:v>5571.5</c:v>
                </c:pt>
                <c:pt idx="1102">
                  <c:v>6129.14</c:v>
                </c:pt>
                <c:pt idx="1103">
                  <c:v>6398.09</c:v>
                </c:pt>
                <c:pt idx="1104">
                  <c:v>6283.79</c:v>
                </c:pt>
                <c:pt idx="1105">
                  <c:v>6183.27</c:v>
                </c:pt>
                <c:pt idx="1106">
                  <c:v>6111.76</c:v>
                </c:pt>
                <c:pt idx="1107">
                  <c:v>6151.48</c:v>
                </c:pt>
                <c:pt idx="1108">
                  <c:v>6194.51</c:v>
                </c:pt>
                <c:pt idx="1109">
                  <c:v>6541.46</c:v>
                </c:pt>
                <c:pt idx="1110">
                  <c:v>7185.93</c:v>
                </c:pt>
                <c:pt idx="1111">
                  <c:v>7342.85</c:v>
                </c:pt>
                <c:pt idx="1112">
                  <c:v>7517.34</c:v>
                </c:pt>
                <c:pt idx="1113">
                  <c:v>8009.32</c:v>
                </c:pt>
                <c:pt idx="1114">
                  <c:v>8169.91</c:v>
                </c:pt>
                <c:pt idx="1115">
                  <c:v>8199.81</c:v>
                </c:pt>
                <c:pt idx="1116">
                  <c:v>8367.59</c:v>
                </c:pt>
                <c:pt idx="1117">
                  <c:v>8254.24</c:v>
                </c:pt>
                <c:pt idx="1118">
                  <c:v>8359.98</c:v>
                </c:pt>
                <c:pt idx="1119">
                  <c:v>8176.42</c:v>
                </c:pt>
                <c:pt idx="1120">
                  <c:v>8282.75</c:v>
                </c:pt>
                <c:pt idx="1121">
                  <c:v>8188.98</c:v>
                </c:pt>
                <c:pt idx="1122">
                  <c:v>8313.48</c:v>
                </c:pt>
                <c:pt idx="1123">
                  <c:v>8172.98</c:v>
                </c:pt>
                <c:pt idx="1154">
                  <c:v>1359.95</c:v>
                </c:pt>
                <c:pt idx="1155">
                  <c:v>1367.85</c:v>
                </c:pt>
                <c:pt idx="1156">
                  <c:v>1357.06</c:v>
                </c:pt>
                <c:pt idx="1157">
                  <c:v>1383.73</c:v>
                </c:pt>
                <c:pt idx="1158">
                  <c:v>1361.83</c:v>
                </c:pt>
                <c:pt idx="1159">
                  <c:v>1396.17</c:v>
                </c:pt>
                <c:pt idx="1160">
                  <c:v>1411.58</c:v>
                </c:pt>
                <c:pt idx="1161">
                  <c:v>1449.13</c:v>
                </c:pt>
                <c:pt idx="1162">
                  <c:v>1463.92</c:v>
                </c:pt>
                <c:pt idx="1163">
                  <c:v>1497.73</c:v>
                </c:pt>
                <c:pt idx="1164">
                  <c:v>1523.33</c:v>
                </c:pt>
                <c:pt idx="1165">
                  <c:v>1567.64</c:v>
                </c:pt>
                <c:pt idx="1166">
                  <c:v>1584</c:v>
                </c:pt>
                <c:pt idx="1167">
                  <c:v>1591.63</c:v>
                </c:pt>
                <c:pt idx="1168">
                  <c:v>1588.03</c:v>
                </c:pt>
                <c:pt idx="1169">
                  <c:v>1581.71</c:v>
                </c:pt>
                <c:pt idx="1170">
                  <c:v>1590.27</c:v>
                </c:pt>
                <c:pt idx="1171">
                  <c:v>1613.43</c:v>
                </c:pt>
                <c:pt idx="1172">
                  <c:v>1644.21</c:v>
                </c:pt>
                <c:pt idx="1173">
                  <c:v>1639.19</c:v>
                </c:pt>
                <c:pt idx="1174">
                  <c:v>1633.48</c:v>
                </c:pt>
                <c:pt idx="1175">
                  <c:v>1644.46</c:v>
                </c:pt>
                <c:pt idx="1176">
                  <c:v>1686.55</c:v>
                </c:pt>
                <c:pt idx="1177">
                  <c:v>1733.94</c:v>
                </c:pt>
                <c:pt idx="1208">
                  <c:v>40553.300000000003</c:v>
                </c:pt>
                <c:pt idx="1209">
                  <c:v>39322.1</c:v>
                </c:pt>
                <c:pt idx="1210">
                  <c:v>39584.300000000003</c:v>
                </c:pt>
                <c:pt idx="1211">
                  <c:v>40557.199999999997</c:v>
                </c:pt>
                <c:pt idx="1212">
                  <c:v>40518.400000000001</c:v>
                </c:pt>
                <c:pt idx="1213">
                  <c:v>41999.3</c:v>
                </c:pt>
                <c:pt idx="1214">
                  <c:v>42817</c:v>
                </c:pt>
                <c:pt idx="1215">
                  <c:v>44514.1</c:v>
                </c:pt>
                <c:pt idx="1216">
                  <c:v>45911.7</c:v>
                </c:pt>
                <c:pt idx="1217">
                  <c:v>47199.8</c:v>
                </c:pt>
                <c:pt idx="1218">
                  <c:v>51140.2</c:v>
                </c:pt>
                <c:pt idx="1219">
                  <c:v>54245.1</c:v>
                </c:pt>
                <c:pt idx="1220">
                  <c:v>53096.9</c:v>
                </c:pt>
                <c:pt idx="1221">
                  <c:v>54549.8</c:v>
                </c:pt>
                <c:pt idx="1222">
                  <c:v>55452.6</c:v>
                </c:pt>
                <c:pt idx="1223">
                  <c:v>56017.2</c:v>
                </c:pt>
                <c:pt idx="1224">
                  <c:v>58784.6</c:v>
                </c:pt>
                <c:pt idx="1225">
                  <c:v>60117.5</c:v>
                </c:pt>
                <c:pt idx="1226">
                  <c:v>60676</c:v>
                </c:pt>
                <c:pt idx="1227">
                  <c:v>57151.9</c:v>
                </c:pt>
                <c:pt idx="1228">
                  <c:v>56395</c:v>
                </c:pt>
                <c:pt idx="1229">
                  <c:v>54984.5</c:v>
                </c:pt>
                <c:pt idx="1230">
                  <c:v>52118.6</c:v>
                </c:pt>
                <c:pt idx="1262">
                  <c:v>2343.9499999999998</c:v>
                </c:pt>
                <c:pt idx="1263">
                  <c:v>2338.0300000000002</c:v>
                </c:pt>
                <c:pt idx="1264">
                  <c:v>2476.16</c:v>
                </c:pt>
                <c:pt idx="1265">
                  <c:v>2570.33</c:v>
                </c:pt>
                <c:pt idx="1266">
                  <c:v>2736.98</c:v>
                </c:pt>
                <c:pt idx="1267">
                  <c:v>2944.89</c:v>
                </c:pt>
                <c:pt idx="1268">
                  <c:v>3087.62</c:v>
                </c:pt>
                <c:pt idx="1269">
                  <c:v>3200.16</c:v>
                </c:pt>
                <c:pt idx="1270">
                  <c:v>3309.46</c:v>
                </c:pt>
                <c:pt idx="1271">
                  <c:v>3476.87</c:v>
                </c:pt>
                <c:pt idx="1272">
                  <c:v>3614.15</c:v>
                </c:pt>
                <c:pt idx="1273">
                  <c:v>3799.31</c:v>
                </c:pt>
                <c:pt idx="1274">
                  <c:v>4083.41</c:v>
                </c:pt>
                <c:pt idx="1275">
                  <c:v>4268.5</c:v>
                </c:pt>
                <c:pt idx="1276">
                  <c:v>4395.33</c:v>
                </c:pt>
                <c:pt idx="1277">
                  <c:v>4588.7700000000004</c:v>
                </c:pt>
                <c:pt idx="1278">
                  <c:v>4791.46</c:v>
                </c:pt>
                <c:pt idx="1279">
                  <c:v>5535.62</c:v>
                </c:pt>
                <c:pt idx="1280">
                  <c:v>5692.38</c:v>
                </c:pt>
                <c:pt idx="1281">
                  <c:v>5964.62</c:v>
                </c:pt>
                <c:pt idx="1282">
                  <c:v>6549.08</c:v>
                </c:pt>
                <c:pt idx="1283">
                  <c:v>6987.59</c:v>
                </c:pt>
                <c:pt idx="1284">
                  <c:v>7188.29</c:v>
                </c:pt>
                <c:pt idx="1285">
                  <c:v>7425.04</c:v>
                </c:pt>
                <c:pt idx="1316">
                  <c:v>3739.99</c:v>
                </c:pt>
                <c:pt idx="1317">
                  <c:v>3844.89</c:v>
                </c:pt>
                <c:pt idx="1318">
                  <c:v>3816.82</c:v>
                </c:pt>
                <c:pt idx="1319">
                  <c:v>3887.29</c:v>
                </c:pt>
                <c:pt idx="1320">
                  <c:v>3975.49</c:v>
                </c:pt>
                <c:pt idx="1321">
                  <c:v>4067.96</c:v>
                </c:pt>
                <c:pt idx="1322">
                  <c:v>4152.0600000000004</c:v>
                </c:pt>
                <c:pt idx="1323">
                  <c:v>4264.0600000000004</c:v>
                </c:pt>
                <c:pt idx="1324">
                  <c:v>4384.17</c:v>
                </c:pt>
                <c:pt idx="1325">
                  <c:v>4311.79</c:v>
                </c:pt>
                <c:pt idx="1326">
                  <c:v>4329.9799999999996</c:v>
                </c:pt>
                <c:pt idx="1327">
                  <c:v>4314.62</c:v>
                </c:pt>
                <c:pt idx="1328">
                  <c:v>4334.72</c:v>
                </c:pt>
                <c:pt idx="1329">
                  <c:v>4366.6099999999997</c:v>
                </c:pt>
                <c:pt idx="1330">
                  <c:v>4464.26</c:v>
                </c:pt>
                <c:pt idx="1331">
                  <c:v>4578.38</c:v>
                </c:pt>
                <c:pt idx="1332">
                  <c:v>4715.99</c:v>
                </c:pt>
                <c:pt idx="1333">
                  <c:v>4850.1899999999996</c:v>
                </c:pt>
                <c:pt idx="1334">
                  <c:v>5065.87</c:v>
                </c:pt>
                <c:pt idx="1335">
                  <c:v>5152.46</c:v>
                </c:pt>
                <c:pt idx="1336">
                  <c:v>5278.89</c:v>
                </c:pt>
                <c:pt idx="1337">
                  <c:v>5461.75</c:v>
                </c:pt>
                <c:pt idx="1338">
                  <c:v>5650.43</c:v>
                </c:pt>
                <c:pt idx="1339">
                  <c:v>5934.39</c:v>
                </c:pt>
                <c:pt idx="1374">
                  <c:v>1565.64</c:v>
                </c:pt>
                <c:pt idx="1375">
                  <c:v>1965.64</c:v>
                </c:pt>
                <c:pt idx="1376">
                  <c:v>3751.98</c:v>
                </c:pt>
                <c:pt idx="1377">
                  <c:v>4970.3599999999997</c:v>
                </c:pt>
                <c:pt idx="1378">
                  <c:v>5580.31</c:v>
                </c:pt>
                <c:pt idx="1379">
                  <c:v>5934.79</c:v>
                </c:pt>
                <c:pt idx="1380">
                  <c:v>6126.71</c:v>
                </c:pt>
                <c:pt idx="1381">
                  <c:v>6322.11</c:v>
                </c:pt>
                <c:pt idx="1382">
                  <c:v>6626.05</c:v>
                </c:pt>
                <c:pt idx="1383">
                  <c:v>6894.28</c:v>
                </c:pt>
                <c:pt idx="1384">
                  <c:v>7331.87</c:v>
                </c:pt>
                <c:pt idx="1385">
                  <c:v>7712.15</c:v>
                </c:pt>
                <c:pt idx="1386">
                  <c:v>8200.17</c:v>
                </c:pt>
                <c:pt idx="1387">
                  <c:v>8775.6</c:v>
                </c:pt>
                <c:pt idx="1388">
                  <c:v>9269.1200000000008</c:v>
                </c:pt>
                <c:pt idx="1389">
                  <c:v>9017.5</c:v>
                </c:pt>
                <c:pt idx="1390">
                  <c:v>9098.3700000000008</c:v>
                </c:pt>
                <c:pt idx="1391">
                  <c:v>9232.51</c:v>
                </c:pt>
                <c:pt idx="1392">
                  <c:v>9180.81</c:v>
                </c:pt>
                <c:pt idx="1393">
                  <c:v>9225.41</c:v>
                </c:pt>
                <c:pt idx="1424">
                  <c:v>8055.88</c:v>
                </c:pt>
                <c:pt idx="1425">
                  <c:v>8410.01</c:v>
                </c:pt>
                <c:pt idx="1426">
                  <c:v>8415.7199999999993</c:v>
                </c:pt>
                <c:pt idx="1427">
                  <c:v>8347.75</c:v>
                </c:pt>
                <c:pt idx="1428">
                  <c:v>8429.07</c:v>
                </c:pt>
                <c:pt idx="1429">
                  <c:v>8801.81</c:v>
                </c:pt>
                <c:pt idx="1430">
                  <c:v>9099.24</c:v>
                </c:pt>
                <c:pt idx="1431">
                  <c:v>9613.9500000000007</c:v>
                </c:pt>
                <c:pt idx="1432">
                  <c:v>9484.2199999999993</c:v>
                </c:pt>
                <c:pt idx="1433">
                  <c:v>10203.5</c:v>
                </c:pt>
                <c:pt idx="1434">
                  <c:v>10225.700000000001</c:v>
                </c:pt>
                <c:pt idx="1435">
                  <c:v>10090.6</c:v>
                </c:pt>
                <c:pt idx="1436">
                  <c:v>10551.4</c:v>
                </c:pt>
                <c:pt idx="1437">
                  <c:v>10897.2</c:v>
                </c:pt>
                <c:pt idx="1438">
                  <c:v>11058.4</c:v>
                </c:pt>
                <c:pt idx="1439">
                  <c:v>11432.5</c:v>
                </c:pt>
                <c:pt idx="1440">
                  <c:v>12211.3</c:v>
                </c:pt>
                <c:pt idx="1441">
                  <c:v>13138.2</c:v>
                </c:pt>
                <c:pt idx="1442">
                  <c:v>13520</c:v>
                </c:pt>
                <c:pt idx="1443">
                  <c:v>12345</c:v>
                </c:pt>
                <c:pt idx="1444">
                  <c:v>13286</c:v>
                </c:pt>
                <c:pt idx="1445">
                  <c:v>13984.1</c:v>
                </c:pt>
                <c:pt idx="1446">
                  <c:v>14454.2</c:v>
                </c:pt>
                <c:pt idx="1447">
                  <c:v>15176.1</c:v>
                </c:pt>
                <c:pt idx="1478">
                  <c:v>9996.84</c:v>
                </c:pt>
                <c:pt idx="1479">
                  <c:v>9980.91</c:v>
                </c:pt>
                <c:pt idx="1480">
                  <c:v>9777.23</c:v>
                </c:pt>
                <c:pt idx="1481">
                  <c:v>10076.1</c:v>
                </c:pt>
                <c:pt idx="1482">
                  <c:v>10452.299999999999</c:v>
                </c:pt>
                <c:pt idx="1483">
                  <c:v>10748.3</c:v>
                </c:pt>
                <c:pt idx="1484">
                  <c:v>10812.3</c:v>
                </c:pt>
                <c:pt idx="1485">
                  <c:v>11007.6</c:v>
                </c:pt>
                <c:pt idx="1486">
                  <c:v>10846</c:v>
                </c:pt>
                <c:pt idx="1487">
                  <c:v>10713.6</c:v>
                </c:pt>
                <c:pt idx="1488">
                  <c:v>11014.9</c:v>
                </c:pt>
                <c:pt idx="1489">
                  <c:v>11004.4</c:v>
                </c:pt>
                <c:pt idx="1490">
                  <c:v>11143.9</c:v>
                </c:pt>
                <c:pt idx="1491">
                  <c:v>11125.4</c:v>
                </c:pt>
                <c:pt idx="1492">
                  <c:v>11616.8</c:v>
                </c:pt>
                <c:pt idx="1493">
                  <c:v>11846.2</c:v>
                </c:pt>
                <c:pt idx="1494">
                  <c:v>12184.4</c:v>
                </c:pt>
                <c:pt idx="1495">
                  <c:v>12800.3</c:v>
                </c:pt>
                <c:pt idx="1496">
                  <c:v>13337.9</c:v>
                </c:pt>
                <c:pt idx="1497">
                  <c:v>13175.6</c:v>
                </c:pt>
                <c:pt idx="1498">
                  <c:v>14043.4</c:v>
                </c:pt>
                <c:pt idx="1499">
                  <c:v>14300.7</c:v>
                </c:pt>
                <c:pt idx="1500">
                  <c:v>14323.1</c:v>
                </c:pt>
                <c:pt idx="1501">
                  <c:v>14555.1</c:v>
                </c:pt>
                <c:pt idx="1532">
                  <c:v>77076.3</c:v>
                </c:pt>
                <c:pt idx="1533">
                  <c:v>77274.600000000006</c:v>
                </c:pt>
                <c:pt idx="1534">
                  <c:v>78688.399999999994</c:v>
                </c:pt>
                <c:pt idx="1535">
                  <c:v>76750.100000000006</c:v>
                </c:pt>
                <c:pt idx="1536">
                  <c:v>77038</c:v>
                </c:pt>
                <c:pt idx="1537">
                  <c:v>78405.7</c:v>
                </c:pt>
                <c:pt idx="1538">
                  <c:v>78660.5</c:v>
                </c:pt>
                <c:pt idx="1539">
                  <c:v>75654.399999999994</c:v>
                </c:pt>
                <c:pt idx="1540">
                  <c:v>73498.2</c:v>
                </c:pt>
                <c:pt idx="1541">
                  <c:v>74040.600000000006</c:v>
                </c:pt>
                <c:pt idx="1542">
                  <c:v>74475</c:v>
                </c:pt>
                <c:pt idx="1543">
                  <c:v>74868.5</c:v>
                </c:pt>
                <c:pt idx="1544">
                  <c:v>76130.2</c:v>
                </c:pt>
                <c:pt idx="1545">
                  <c:v>76736.7</c:v>
                </c:pt>
                <c:pt idx="1546">
                  <c:v>75595.8</c:v>
                </c:pt>
                <c:pt idx="1547">
                  <c:v>74440.7</c:v>
                </c:pt>
                <c:pt idx="1548">
                  <c:v>76287</c:v>
                </c:pt>
                <c:pt idx="1549">
                  <c:v>75054.3</c:v>
                </c:pt>
                <c:pt idx="1550">
                  <c:v>72351</c:v>
                </c:pt>
                <c:pt idx="1551">
                  <c:v>69924</c:v>
                </c:pt>
                <c:pt idx="1552">
                  <c:v>70636.5</c:v>
                </c:pt>
                <c:pt idx="1553">
                  <c:v>71991.100000000006</c:v>
                </c:pt>
                <c:pt idx="1554">
                  <c:v>71664.399999999994</c:v>
                </c:pt>
                <c:pt idx="1555">
                  <c:v>69474.2</c:v>
                </c:pt>
                <c:pt idx="1586">
                  <c:v>9724.86</c:v>
                </c:pt>
                <c:pt idx="1587">
                  <c:v>8992.18</c:v>
                </c:pt>
                <c:pt idx="1588">
                  <c:v>8428.25</c:v>
                </c:pt>
                <c:pt idx="1589">
                  <c:v>8370</c:v>
                </c:pt>
                <c:pt idx="1590">
                  <c:v>8551.15</c:v>
                </c:pt>
                <c:pt idx="1591">
                  <c:v>8835</c:v>
                </c:pt>
                <c:pt idx="1592">
                  <c:v>8078.75</c:v>
                </c:pt>
                <c:pt idx="1593">
                  <c:v>7994.33</c:v>
                </c:pt>
                <c:pt idx="1594">
                  <c:v>8439.09</c:v>
                </c:pt>
                <c:pt idx="1595">
                  <c:v>8653.23</c:v>
                </c:pt>
                <c:pt idx="1596">
                  <c:v>9191.75</c:v>
                </c:pt>
                <c:pt idx="1597">
                  <c:v>9756.7999999999993</c:v>
                </c:pt>
                <c:pt idx="1598">
                  <c:v>10412.5</c:v>
                </c:pt>
                <c:pt idx="1599">
                  <c:v>11048.2</c:v>
                </c:pt>
                <c:pt idx="1600">
                  <c:v>11852.7</c:v>
                </c:pt>
                <c:pt idx="1601">
                  <c:v>12678.5</c:v>
                </c:pt>
                <c:pt idx="1602">
                  <c:v>13574.3</c:v>
                </c:pt>
                <c:pt idx="1603">
                  <c:v>14737.2</c:v>
                </c:pt>
                <c:pt idx="1604">
                  <c:v>15761.1</c:v>
                </c:pt>
                <c:pt idx="1605">
                  <c:v>14990.5</c:v>
                </c:pt>
                <c:pt idx="1606">
                  <c:v>15149.9</c:v>
                </c:pt>
                <c:pt idx="1607">
                  <c:v>15521.8</c:v>
                </c:pt>
                <c:pt idx="1608">
                  <c:v>15705.8</c:v>
                </c:pt>
                <c:pt idx="1609">
                  <c:v>15935.9</c:v>
                </c:pt>
                <c:pt idx="1640">
                  <c:v>835.07600000000002</c:v>
                </c:pt>
                <c:pt idx="1641">
                  <c:v>886.75800000000004</c:v>
                </c:pt>
                <c:pt idx="1642">
                  <c:v>865.20600000000002</c:v>
                </c:pt>
                <c:pt idx="1643">
                  <c:v>871.22500000000002</c:v>
                </c:pt>
                <c:pt idx="1644">
                  <c:v>858.93299999999999</c:v>
                </c:pt>
                <c:pt idx="1645">
                  <c:v>883.43799999999999</c:v>
                </c:pt>
                <c:pt idx="1646">
                  <c:v>954.01800000000003</c:v>
                </c:pt>
                <c:pt idx="1647">
                  <c:v>986.47199999999998</c:v>
                </c:pt>
                <c:pt idx="1648">
                  <c:v>1029.33</c:v>
                </c:pt>
                <c:pt idx="1649">
                  <c:v>1074.76</c:v>
                </c:pt>
                <c:pt idx="1650">
                  <c:v>1063.8699999999999</c:v>
                </c:pt>
                <c:pt idx="1651">
                  <c:v>1101.8399999999999</c:v>
                </c:pt>
                <c:pt idx="1652">
                  <c:v>1125.51</c:v>
                </c:pt>
                <c:pt idx="1653">
                  <c:v>1178.56</c:v>
                </c:pt>
                <c:pt idx="1654">
                  <c:v>1195.9000000000001</c:v>
                </c:pt>
                <c:pt idx="1655">
                  <c:v>1261.96</c:v>
                </c:pt>
                <c:pt idx="1656">
                  <c:v>1308.3399999999999</c:v>
                </c:pt>
                <c:pt idx="1657">
                  <c:v>1316.21</c:v>
                </c:pt>
                <c:pt idx="1658">
                  <c:v>1352.22</c:v>
                </c:pt>
                <c:pt idx="1659">
                  <c:v>1352.17</c:v>
                </c:pt>
                <c:pt idx="1660">
                  <c:v>1417.7</c:v>
                </c:pt>
                <c:pt idx="1661">
                  <c:v>1435.36</c:v>
                </c:pt>
                <c:pt idx="1662">
                  <c:v>1527.86</c:v>
                </c:pt>
                <c:pt idx="1663">
                  <c:v>1581.99</c:v>
                </c:pt>
                <c:pt idx="1694">
                  <c:v>1050.54</c:v>
                </c:pt>
                <c:pt idx="1695">
                  <c:v>1075.43</c:v>
                </c:pt>
                <c:pt idx="1696">
                  <c:v>1061.75</c:v>
                </c:pt>
                <c:pt idx="1697">
                  <c:v>975.42899999999997</c:v>
                </c:pt>
                <c:pt idx="1698">
                  <c:v>921.38099999999997</c:v>
                </c:pt>
                <c:pt idx="1699">
                  <c:v>835.09</c:v>
                </c:pt>
                <c:pt idx="1700">
                  <c:v>757.96199999999999</c:v>
                </c:pt>
                <c:pt idx="1701">
                  <c:v>737.11699999999996</c:v>
                </c:pt>
                <c:pt idx="1702">
                  <c:v>762.77700000000004</c:v>
                </c:pt>
                <c:pt idx="1703">
                  <c:v>743.81399999999996</c:v>
                </c:pt>
                <c:pt idx="1704">
                  <c:v>723.18600000000004</c:v>
                </c:pt>
                <c:pt idx="1705">
                  <c:v>720.23800000000006</c:v>
                </c:pt>
                <c:pt idx="1706">
                  <c:v>731.06200000000001</c:v>
                </c:pt>
                <c:pt idx="1707">
                  <c:v>699.58900000000006</c:v>
                </c:pt>
                <c:pt idx="1708">
                  <c:v>709.34100000000001</c:v>
                </c:pt>
                <c:pt idx="1709">
                  <c:v>691.81200000000001</c:v>
                </c:pt>
                <c:pt idx="1710">
                  <c:v>704.39</c:v>
                </c:pt>
                <c:pt idx="1711">
                  <c:v>712.77700000000004</c:v>
                </c:pt>
                <c:pt idx="1712">
                  <c:v>723.06299999999999</c:v>
                </c:pt>
                <c:pt idx="1713">
                  <c:v>722.79700000000003</c:v>
                </c:pt>
                <c:pt idx="1714">
                  <c:v>725.29399999999998</c:v>
                </c:pt>
                <c:pt idx="1715">
                  <c:v>731.33</c:v>
                </c:pt>
                <c:pt idx="1716">
                  <c:v>736.84299999999996</c:v>
                </c:pt>
                <c:pt idx="1717">
                  <c:v>746.08</c:v>
                </c:pt>
                <c:pt idx="1751">
                  <c:v>1004.04</c:v>
                </c:pt>
                <c:pt idx="1752">
                  <c:v>1058.3399999999999</c:v>
                </c:pt>
                <c:pt idx="1753">
                  <c:v>1091.08</c:v>
                </c:pt>
                <c:pt idx="1754">
                  <c:v>1116.8</c:v>
                </c:pt>
                <c:pt idx="1755">
                  <c:v>1147.95</c:v>
                </c:pt>
                <c:pt idx="1756">
                  <c:v>1175.5999999999999</c:v>
                </c:pt>
                <c:pt idx="1757">
                  <c:v>1285.3499999999999</c:v>
                </c:pt>
                <c:pt idx="1758">
                  <c:v>1368.02</c:v>
                </c:pt>
                <c:pt idx="1759">
                  <c:v>1448.4</c:v>
                </c:pt>
                <c:pt idx="1760">
                  <c:v>1516.48</c:v>
                </c:pt>
                <c:pt idx="1761">
                  <c:v>1616.85</c:v>
                </c:pt>
                <c:pt idx="1762">
                  <c:v>1754.86</c:v>
                </c:pt>
                <c:pt idx="1763">
                  <c:v>1956.58</c:v>
                </c:pt>
                <c:pt idx="1764">
                  <c:v>2135.56</c:v>
                </c:pt>
                <c:pt idx="1765">
                  <c:v>2320.75</c:v>
                </c:pt>
                <c:pt idx="1766">
                  <c:v>2441.7199999999998</c:v>
                </c:pt>
                <c:pt idx="1767">
                  <c:v>2408.64</c:v>
                </c:pt>
                <c:pt idx="1768">
                  <c:v>2513.06</c:v>
                </c:pt>
                <c:pt idx="1769">
                  <c:v>2646.33</c:v>
                </c:pt>
                <c:pt idx="1770">
                  <c:v>2790.43</c:v>
                </c:pt>
                <c:pt idx="1771">
                  <c:v>2944.99</c:v>
                </c:pt>
                <c:pt idx="1802">
                  <c:v>2646.13</c:v>
                </c:pt>
                <c:pt idx="1803">
                  <c:v>2471.63</c:v>
                </c:pt>
                <c:pt idx="1804">
                  <c:v>2326.42</c:v>
                </c:pt>
                <c:pt idx="1805">
                  <c:v>2188.29</c:v>
                </c:pt>
                <c:pt idx="1806">
                  <c:v>2074.1</c:v>
                </c:pt>
                <c:pt idx="1807">
                  <c:v>2083.69</c:v>
                </c:pt>
                <c:pt idx="1808">
                  <c:v>2128.6799999999998</c:v>
                </c:pt>
                <c:pt idx="1809">
                  <c:v>2177.5500000000002</c:v>
                </c:pt>
                <c:pt idx="1810">
                  <c:v>2226.9499999999998</c:v>
                </c:pt>
                <c:pt idx="1811">
                  <c:v>2263.9899999999998</c:v>
                </c:pt>
                <c:pt idx="1812">
                  <c:v>2297.75</c:v>
                </c:pt>
                <c:pt idx="1813">
                  <c:v>2339.39</c:v>
                </c:pt>
                <c:pt idx="1814">
                  <c:v>2370.6</c:v>
                </c:pt>
                <c:pt idx="1815">
                  <c:v>2402.98</c:v>
                </c:pt>
                <c:pt idx="1816">
                  <c:v>2428.2600000000002</c:v>
                </c:pt>
                <c:pt idx="1817">
                  <c:v>2420.65</c:v>
                </c:pt>
                <c:pt idx="1818">
                  <c:v>2434.98</c:v>
                </c:pt>
                <c:pt idx="1819">
                  <c:v>2440.4499999999998</c:v>
                </c:pt>
                <c:pt idx="1820">
                  <c:v>2464.7800000000002</c:v>
                </c:pt>
                <c:pt idx="1821">
                  <c:v>2447.27</c:v>
                </c:pt>
                <c:pt idx="1822">
                  <c:v>2465.2800000000002</c:v>
                </c:pt>
                <c:pt idx="1823">
                  <c:v>2501.88</c:v>
                </c:pt>
                <c:pt idx="1824">
                  <c:v>2551.44</c:v>
                </c:pt>
                <c:pt idx="1825">
                  <c:v>2624.72</c:v>
                </c:pt>
                <c:pt idx="1856">
                  <c:v>31117.5</c:v>
                </c:pt>
                <c:pt idx="1857">
                  <c:v>30046.2</c:v>
                </c:pt>
                <c:pt idx="1858">
                  <c:v>29933.200000000001</c:v>
                </c:pt>
                <c:pt idx="1859">
                  <c:v>30379.4</c:v>
                </c:pt>
                <c:pt idx="1860">
                  <c:v>31459</c:v>
                </c:pt>
                <c:pt idx="1861">
                  <c:v>32054</c:v>
                </c:pt>
                <c:pt idx="1862">
                  <c:v>32243.200000000001</c:v>
                </c:pt>
                <c:pt idx="1863">
                  <c:v>33261.1</c:v>
                </c:pt>
                <c:pt idx="1864">
                  <c:v>34339</c:v>
                </c:pt>
                <c:pt idx="1865">
                  <c:v>35757.9</c:v>
                </c:pt>
                <c:pt idx="1866">
                  <c:v>37259.4</c:v>
                </c:pt>
                <c:pt idx="1867">
                  <c:v>37507.9</c:v>
                </c:pt>
                <c:pt idx="1868">
                  <c:v>38214.400000000001</c:v>
                </c:pt>
                <c:pt idx="1869">
                  <c:v>38564.1</c:v>
                </c:pt>
                <c:pt idx="1870">
                  <c:v>39378</c:v>
                </c:pt>
                <c:pt idx="1871">
                  <c:v>40225</c:v>
                </c:pt>
                <c:pt idx="1872">
                  <c:v>40952</c:v>
                </c:pt>
                <c:pt idx="1873">
                  <c:v>41371.300000000003</c:v>
                </c:pt>
                <c:pt idx="1874">
                  <c:v>41407</c:v>
                </c:pt>
                <c:pt idx="1875">
                  <c:v>39825.699999999997</c:v>
                </c:pt>
                <c:pt idx="1876">
                  <c:v>40713.4</c:v>
                </c:pt>
                <c:pt idx="1877">
                  <c:v>41332.5</c:v>
                </c:pt>
                <c:pt idx="1878">
                  <c:v>41541.1</c:v>
                </c:pt>
                <c:pt idx="1879">
                  <c:v>41888.800000000003</c:v>
                </c:pt>
                <c:pt idx="1910">
                  <c:v>1609.47</c:v>
                </c:pt>
                <c:pt idx="1911">
                  <c:v>1597.21</c:v>
                </c:pt>
                <c:pt idx="1912">
                  <c:v>1727.56</c:v>
                </c:pt>
                <c:pt idx="1913">
                  <c:v>1827.34</c:v>
                </c:pt>
                <c:pt idx="1914">
                  <c:v>2119.6999999999998</c:v>
                </c:pt>
                <c:pt idx="1915">
                  <c:v>2360.5</c:v>
                </c:pt>
                <c:pt idx="1916">
                  <c:v>2568.46</c:v>
                </c:pt>
                <c:pt idx="1917">
                  <c:v>2794.07</c:v>
                </c:pt>
                <c:pt idx="1918">
                  <c:v>3082.04</c:v>
                </c:pt>
                <c:pt idx="1919">
                  <c:v>3362.9</c:v>
                </c:pt>
                <c:pt idx="1920">
                  <c:v>3771.55</c:v>
                </c:pt>
                <c:pt idx="1921">
                  <c:v>3783.99</c:v>
                </c:pt>
                <c:pt idx="1922">
                  <c:v>3910.45</c:v>
                </c:pt>
                <c:pt idx="1923">
                  <c:v>4005.72</c:v>
                </c:pt>
                <c:pt idx="1924">
                  <c:v>4352.3100000000004</c:v>
                </c:pt>
                <c:pt idx="1925">
                  <c:v>4603.83</c:v>
                </c:pt>
                <c:pt idx="1926">
                  <c:v>4937.46</c:v>
                </c:pt>
                <c:pt idx="1927">
                  <c:v>5665.67</c:v>
                </c:pt>
                <c:pt idx="1928">
                  <c:v>6030.77</c:v>
                </c:pt>
                <c:pt idx="1929">
                  <c:v>5941.13</c:v>
                </c:pt>
                <c:pt idx="1930">
                  <c:v>6004.95</c:v>
                </c:pt>
                <c:pt idx="1931">
                  <c:v>6205.66</c:v>
                </c:pt>
                <c:pt idx="1932">
                  <c:v>6233.52</c:v>
                </c:pt>
                <c:pt idx="1933">
                  <c:v>6208.2</c:v>
                </c:pt>
                <c:pt idx="2018">
                  <c:v>779.70299999999997</c:v>
                </c:pt>
                <c:pt idx="2019">
                  <c:v>758.02099999999996</c:v>
                </c:pt>
                <c:pt idx="2020">
                  <c:v>692.77</c:v>
                </c:pt>
                <c:pt idx="2021">
                  <c:v>678.55399999999997</c:v>
                </c:pt>
                <c:pt idx="2022">
                  <c:v>695.01499999999999</c:v>
                </c:pt>
                <c:pt idx="2023">
                  <c:v>727.98299999999995</c:v>
                </c:pt>
                <c:pt idx="2024">
                  <c:v>683.30200000000002</c:v>
                </c:pt>
                <c:pt idx="2025">
                  <c:v>703.87800000000004</c:v>
                </c:pt>
                <c:pt idx="2026">
                  <c:v>721.49599999999998</c:v>
                </c:pt>
                <c:pt idx="2027">
                  <c:v>732.52200000000005</c:v>
                </c:pt>
                <c:pt idx="2028">
                  <c:v>700.78</c:v>
                </c:pt>
                <c:pt idx="2029">
                  <c:v>719.07799999999997</c:v>
                </c:pt>
                <c:pt idx="2030">
                  <c:v>732.58299999999997</c:v>
                </c:pt>
                <c:pt idx="2031">
                  <c:v>681.75199999999995</c:v>
                </c:pt>
                <c:pt idx="2032">
                  <c:v>710.75300000000004</c:v>
                </c:pt>
                <c:pt idx="2033">
                  <c:v>705.02</c:v>
                </c:pt>
                <c:pt idx="2034">
                  <c:v>745.20799999999997</c:v>
                </c:pt>
                <c:pt idx="2035">
                  <c:v>791.06500000000005</c:v>
                </c:pt>
                <c:pt idx="2036">
                  <c:v>806.49599999999998</c:v>
                </c:pt>
                <c:pt idx="2037">
                  <c:v>861.62599999999998</c:v>
                </c:pt>
                <c:pt idx="2038">
                  <c:v>901.125</c:v>
                </c:pt>
                <c:pt idx="2039">
                  <c:v>912.75400000000002</c:v>
                </c:pt>
                <c:pt idx="2040">
                  <c:v>931.49099999999999</c:v>
                </c:pt>
                <c:pt idx="2041">
                  <c:v>584.37599999999998</c:v>
                </c:pt>
                <c:pt idx="2072">
                  <c:v>1111.42</c:v>
                </c:pt>
                <c:pt idx="2073">
                  <c:v>1168.78</c:v>
                </c:pt>
                <c:pt idx="2074">
                  <c:v>1223.19</c:v>
                </c:pt>
                <c:pt idx="2075">
                  <c:v>998.96500000000003</c:v>
                </c:pt>
                <c:pt idx="2076">
                  <c:v>1065.52</c:v>
                </c:pt>
                <c:pt idx="2077">
                  <c:v>1043.95</c:v>
                </c:pt>
                <c:pt idx="2078">
                  <c:v>1032.18</c:v>
                </c:pt>
                <c:pt idx="2079">
                  <c:v>1054.44</c:v>
                </c:pt>
                <c:pt idx="2080">
                  <c:v>1089.6400000000001</c:v>
                </c:pt>
                <c:pt idx="2081">
                  <c:v>1044.52</c:v>
                </c:pt>
                <c:pt idx="2082">
                  <c:v>998.13699999999994</c:v>
                </c:pt>
                <c:pt idx="2083">
                  <c:v>1073.1600000000001</c:v>
                </c:pt>
                <c:pt idx="2084">
                  <c:v>1120.23</c:v>
                </c:pt>
                <c:pt idx="2085">
                  <c:v>1236.6600000000001</c:v>
                </c:pt>
                <c:pt idx="2086">
                  <c:v>1592.05</c:v>
                </c:pt>
                <c:pt idx="2087">
                  <c:v>1802.83</c:v>
                </c:pt>
                <c:pt idx="2088">
                  <c:v>1754.52</c:v>
                </c:pt>
                <c:pt idx="2089">
                  <c:v>1754.73</c:v>
                </c:pt>
                <c:pt idx="2090">
                  <c:v>1753.18</c:v>
                </c:pt>
                <c:pt idx="2091">
                  <c:v>1772.38</c:v>
                </c:pt>
                <c:pt idx="2092">
                  <c:v>1952.53</c:v>
                </c:pt>
                <c:pt idx="2093">
                  <c:v>1896.03</c:v>
                </c:pt>
                <c:pt idx="2094">
                  <c:v>2003.4</c:v>
                </c:pt>
                <c:pt idx="2095">
                  <c:v>2014.49</c:v>
                </c:pt>
                <c:pt idx="2180">
                  <c:v>9198.85</c:v>
                </c:pt>
                <c:pt idx="2181">
                  <c:v>9752.98</c:v>
                </c:pt>
                <c:pt idx="2182">
                  <c:v>10750.7</c:v>
                </c:pt>
                <c:pt idx="2183">
                  <c:v>11294.2</c:v>
                </c:pt>
                <c:pt idx="2184">
                  <c:v>11731.9</c:v>
                </c:pt>
                <c:pt idx="2185">
                  <c:v>12767.1</c:v>
                </c:pt>
                <c:pt idx="2186">
                  <c:v>13505.8</c:v>
                </c:pt>
                <c:pt idx="2187">
                  <c:v>14194.5</c:v>
                </c:pt>
                <c:pt idx="2188">
                  <c:v>14458.7</c:v>
                </c:pt>
                <c:pt idx="2189">
                  <c:v>14167.2</c:v>
                </c:pt>
                <c:pt idx="2190">
                  <c:v>14623.2</c:v>
                </c:pt>
                <c:pt idx="2191">
                  <c:v>14934.1</c:v>
                </c:pt>
                <c:pt idx="2192">
                  <c:v>15083.9</c:v>
                </c:pt>
                <c:pt idx="2193">
                  <c:v>15508</c:v>
                </c:pt>
                <c:pt idx="2194">
                  <c:v>16269.4</c:v>
                </c:pt>
                <c:pt idx="2195">
                  <c:v>16995.7</c:v>
                </c:pt>
                <c:pt idx="2196">
                  <c:v>17565</c:v>
                </c:pt>
                <c:pt idx="2197">
                  <c:v>18289.400000000001</c:v>
                </c:pt>
                <c:pt idx="2198">
                  <c:v>18709.400000000001</c:v>
                </c:pt>
                <c:pt idx="2199">
                  <c:v>18340.5</c:v>
                </c:pt>
                <c:pt idx="2200">
                  <c:v>19217.599999999999</c:v>
                </c:pt>
                <c:pt idx="2201">
                  <c:v>20154.400000000001</c:v>
                </c:pt>
                <c:pt idx="2202">
                  <c:v>21048.9</c:v>
                </c:pt>
                <c:pt idx="2203">
                  <c:v>21714</c:v>
                </c:pt>
                <c:pt idx="2234">
                  <c:v>1554.01</c:v>
                </c:pt>
                <c:pt idx="2235">
                  <c:v>1591.8</c:v>
                </c:pt>
                <c:pt idx="2236">
                  <c:v>1716.74</c:v>
                </c:pt>
                <c:pt idx="2237">
                  <c:v>1938.8</c:v>
                </c:pt>
                <c:pt idx="2238">
                  <c:v>2184.6999999999998</c:v>
                </c:pt>
                <c:pt idx="2239">
                  <c:v>2443.7800000000002</c:v>
                </c:pt>
                <c:pt idx="2240">
                  <c:v>2682.5</c:v>
                </c:pt>
                <c:pt idx="2241">
                  <c:v>2920.93</c:v>
                </c:pt>
                <c:pt idx="2242">
                  <c:v>3162</c:v>
                </c:pt>
                <c:pt idx="2243">
                  <c:v>3380.3</c:v>
                </c:pt>
                <c:pt idx="2244">
                  <c:v>3609.32</c:v>
                </c:pt>
                <c:pt idx="2245">
                  <c:v>3880.61</c:v>
                </c:pt>
                <c:pt idx="2246">
                  <c:v>4204.79</c:v>
                </c:pt>
                <c:pt idx="2247">
                  <c:v>4597.6099999999997</c:v>
                </c:pt>
                <c:pt idx="2248">
                  <c:v>5031.3100000000004</c:v>
                </c:pt>
                <c:pt idx="2249">
                  <c:v>5567.51</c:v>
                </c:pt>
                <c:pt idx="2250">
                  <c:v>6238.34</c:v>
                </c:pt>
                <c:pt idx="2251">
                  <c:v>7084.74</c:v>
                </c:pt>
                <c:pt idx="2252">
                  <c:v>7727.64</c:v>
                </c:pt>
                <c:pt idx="2253">
                  <c:v>8397.7999999999993</c:v>
                </c:pt>
                <c:pt idx="2254">
                  <c:v>9230.44</c:v>
                </c:pt>
                <c:pt idx="2255">
                  <c:v>10040.6</c:v>
                </c:pt>
                <c:pt idx="2256">
                  <c:v>10756.5</c:v>
                </c:pt>
                <c:pt idx="2257">
                  <c:v>11524.6</c:v>
                </c:pt>
                <c:pt idx="2288">
                  <c:v>7751.7</c:v>
                </c:pt>
                <c:pt idx="2289">
                  <c:v>7776.38</c:v>
                </c:pt>
                <c:pt idx="2290">
                  <c:v>8014.13</c:v>
                </c:pt>
                <c:pt idx="2291">
                  <c:v>8051.96</c:v>
                </c:pt>
                <c:pt idx="2292">
                  <c:v>8366.4500000000007</c:v>
                </c:pt>
                <c:pt idx="2293">
                  <c:v>8643.24</c:v>
                </c:pt>
                <c:pt idx="2294">
                  <c:v>8664.06</c:v>
                </c:pt>
                <c:pt idx="2295">
                  <c:v>8803.9699999999993</c:v>
                </c:pt>
                <c:pt idx="2296">
                  <c:v>8701.08</c:v>
                </c:pt>
                <c:pt idx="2297">
                  <c:v>8193.7800000000007</c:v>
                </c:pt>
                <c:pt idx="2298">
                  <c:v>8413.58</c:v>
                </c:pt>
                <c:pt idx="2299">
                  <c:v>8415.41</c:v>
                </c:pt>
                <c:pt idx="2300">
                  <c:v>8488.49</c:v>
                </c:pt>
                <c:pt idx="2301">
                  <c:v>8682.94</c:v>
                </c:pt>
                <c:pt idx="2302">
                  <c:v>9005.02</c:v>
                </c:pt>
                <c:pt idx="2303">
                  <c:v>9285.5300000000007</c:v>
                </c:pt>
                <c:pt idx="2304">
                  <c:v>9758.8799999999992</c:v>
                </c:pt>
                <c:pt idx="2305">
                  <c:v>10278.299999999999</c:v>
                </c:pt>
                <c:pt idx="2306">
                  <c:v>10488.5</c:v>
                </c:pt>
                <c:pt idx="2307">
                  <c:v>10510.5</c:v>
                </c:pt>
                <c:pt idx="2308">
                  <c:v>10776.9</c:v>
                </c:pt>
                <c:pt idx="2309">
                  <c:v>11332.3</c:v>
                </c:pt>
                <c:pt idx="2310">
                  <c:v>11636.5</c:v>
                </c:pt>
                <c:pt idx="2311">
                  <c:v>11977</c:v>
                </c:pt>
                <c:pt idx="2342">
                  <c:v>1805.52</c:v>
                </c:pt>
                <c:pt idx="2343">
                  <c:v>1666.99</c:v>
                </c:pt>
                <c:pt idx="2344">
                  <c:v>1766.12</c:v>
                </c:pt>
                <c:pt idx="2345">
                  <c:v>1776.03</c:v>
                </c:pt>
                <c:pt idx="2346">
                  <c:v>1642.19</c:v>
                </c:pt>
                <c:pt idx="2347">
                  <c:v>1660.46</c:v>
                </c:pt>
                <c:pt idx="2348">
                  <c:v>1599.02</c:v>
                </c:pt>
                <c:pt idx="2349">
                  <c:v>1622.43</c:v>
                </c:pt>
                <c:pt idx="2350">
                  <c:v>1602.33</c:v>
                </c:pt>
                <c:pt idx="2351">
                  <c:v>1592.25</c:v>
                </c:pt>
                <c:pt idx="2352">
                  <c:v>1574.22</c:v>
                </c:pt>
                <c:pt idx="2353">
                  <c:v>1585.62</c:v>
                </c:pt>
                <c:pt idx="2354">
                  <c:v>1609.68</c:v>
                </c:pt>
                <c:pt idx="2355">
                  <c:v>1607.7</c:v>
                </c:pt>
                <c:pt idx="2356">
                  <c:v>1563.02</c:v>
                </c:pt>
                <c:pt idx="2357">
                  <c:v>1587.53</c:v>
                </c:pt>
                <c:pt idx="2358">
                  <c:v>1566.07</c:v>
                </c:pt>
                <c:pt idx="2359">
                  <c:v>1533.44</c:v>
                </c:pt>
                <c:pt idx="2360">
                  <c:v>1508.92</c:v>
                </c:pt>
                <c:pt idx="2361">
                  <c:v>1497.47</c:v>
                </c:pt>
                <c:pt idx="2362">
                  <c:v>1490.19</c:v>
                </c:pt>
                <c:pt idx="2363">
                  <c:v>1486.1</c:v>
                </c:pt>
                <c:pt idx="2364">
                  <c:v>1493.24</c:v>
                </c:pt>
                <c:pt idx="2365">
                  <c:v>1509.15</c:v>
                </c:pt>
                <c:pt idx="2396">
                  <c:v>1268.67</c:v>
                </c:pt>
                <c:pt idx="2397">
                  <c:v>1118.81</c:v>
                </c:pt>
                <c:pt idx="2398">
                  <c:v>962.11500000000001</c:v>
                </c:pt>
                <c:pt idx="2399">
                  <c:v>800.15899999999999</c:v>
                </c:pt>
                <c:pt idx="2400">
                  <c:v>741.48099999999999</c:v>
                </c:pt>
                <c:pt idx="2401">
                  <c:v>723.55399999999997</c:v>
                </c:pt>
                <c:pt idx="2402">
                  <c:v>697.71500000000003</c:v>
                </c:pt>
                <c:pt idx="2403">
                  <c:v>644.245</c:v>
                </c:pt>
                <c:pt idx="2404">
                  <c:v>621.34100000000001</c:v>
                </c:pt>
                <c:pt idx="2405">
                  <c:v>582.77800000000002</c:v>
                </c:pt>
                <c:pt idx="2406">
                  <c:v>530.25300000000004</c:v>
                </c:pt>
                <c:pt idx="2407">
                  <c:v>505.99200000000002</c:v>
                </c:pt>
                <c:pt idx="2408">
                  <c:v>506.70600000000002</c:v>
                </c:pt>
                <c:pt idx="2409">
                  <c:v>519.69500000000005</c:v>
                </c:pt>
                <c:pt idx="2410">
                  <c:v>538.70299999999997</c:v>
                </c:pt>
                <c:pt idx="2411">
                  <c:v>555.44899999999996</c:v>
                </c:pt>
                <c:pt idx="2412">
                  <c:v>568.55799999999999</c:v>
                </c:pt>
                <c:pt idx="2413">
                  <c:v>587.274</c:v>
                </c:pt>
                <c:pt idx="2414">
                  <c:v>606.53800000000001</c:v>
                </c:pt>
                <c:pt idx="2415">
                  <c:v>606.65899999999999</c:v>
                </c:pt>
                <c:pt idx="2416">
                  <c:v>631.79600000000005</c:v>
                </c:pt>
                <c:pt idx="2417">
                  <c:v>656.78700000000003</c:v>
                </c:pt>
                <c:pt idx="2418">
                  <c:v>684.80100000000004</c:v>
                </c:pt>
                <c:pt idx="2419">
                  <c:v>722.97699999999998</c:v>
                </c:pt>
                <c:pt idx="2450">
                  <c:v>5263.73</c:v>
                </c:pt>
                <c:pt idx="2451">
                  <c:v>5249.43</c:v>
                </c:pt>
                <c:pt idx="2452">
                  <c:v>5247.58</c:v>
                </c:pt>
                <c:pt idx="2453">
                  <c:v>5061.95</c:v>
                </c:pt>
                <c:pt idx="2454">
                  <c:v>4658.5200000000004</c:v>
                </c:pt>
                <c:pt idx="2455">
                  <c:v>4714.5200000000004</c:v>
                </c:pt>
                <c:pt idx="2456">
                  <c:v>4781.58</c:v>
                </c:pt>
                <c:pt idx="2457">
                  <c:v>4618.38</c:v>
                </c:pt>
                <c:pt idx="2458">
                  <c:v>4656.67</c:v>
                </c:pt>
                <c:pt idx="2459">
                  <c:v>4412.62</c:v>
                </c:pt>
                <c:pt idx="2460">
                  <c:v>4622.7700000000004</c:v>
                </c:pt>
                <c:pt idx="2461">
                  <c:v>4679.66</c:v>
                </c:pt>
                <c:pt idx="2462">
                  <c:v>4777.7</c:v>
                </c:pt>
                <c:pt idx="2463">
                  <c:v>4702.42</c:v>
                </c:pt>
                <c:pt idx="2464">
                  <c:v>4745.3500000000004</c:v>
                </c:pt>
                <c:pt idx="2465">
                  <c:v>4977.72</c:v>
                </c:pt>
                <c:pt idx="2466">
                  <c:v>5137.63</c:v>
                </c:pt>
                <c:pt idx="2467">
                  <c:v>4905.3999999999996</c:v>
                </c:pt>
                <c:pt idx="2468">
                  <c:v>5021.6099999999997</c:v>
                </c:pt>
                <c:pt idx="2469">
                  <c:v>5236.37</c:v>
                </c:pt>
                <c:pt idx="2470">
                  <c:v>5533.19</c:v>
                </c:pt>
                <c:pt idx="2471">
                  <c:v>5568.55</c:v>
                </c:pt>
                <c:pt idx="2472">
                  <c:v>5631.3</c:v>
                </c:pt>
                <c:pt idx="2473">
                  <c:v>5680.23</c:v>
                </c:pt>
                <c:pt idx="2548">
                  <c:v>7333.06</c:v>
                </c:pt>
                <c:pt idx="2549">
                  <c:v>7337.13</c:v>
                </c:pt>
                <c:pt idx="2550">
                  <c:v>7816.46</c:v>
                </c:pt>
                <c:pt idx="2551">
                  <c:v>8196.36</c:v>
                </c:pt>
                <c:pt idx="2552">
                  <c:v>8378.4500000000007</c:v>
                </c:pt>
                <c:pt idx="2553">
                  <c:v>8495.1299999999992</c:v>
                </c:pt>
                <c:pt idx="2554">
                  <c:v>8358</c:v>
                </c:pt>
                <c:pt idx="2555">
                  <c:v>8603.7099999999991</c:v>
                </c:pt>
                <c:pt idx="2556">
                  <c:v>9096.06</c:v>
                </c:pt>
                <c:pt idx="2557">
                  <c:v>9610.4</c:v>
                </c:pt>
                <c:pt idx="2558">
                  <c:v>9564.73</c:v>
                </c:pt>
                <c:pt idx="2559">
                  <c:v>9465.59</c:v>
                </c:pt>
                <c:pt idx="2560">
                  <c:v>9549.1200000000008</c:v>
                </c:pt>
                <c:pt idx="2561">
                  <c:v>9972.3799999999992</c:v>
                </c:pt>
                <c:pt idx="2562">
                  <c:v>10213</c:v>
                </c:pt>
                <c:pt idx="2563">
                  <c:v>10629.5</c:v>
                </c:pt>
                <c:pt idx="2564">
                  <c:v>11372.3</c:v>
                </c:pt>
                <c:pt idx="2565">
                  <c:v>12080.2</c:v>
                </c:pt>
                <c:pt idx="2566">
                  <c:v>12219.9</c:v>
                </c:pt>
                <c:pt idx="2567">
                  <c:v>11915.1</c:v>
                </c:pt>
                <c:pt idx="2568">
                  <c:v>12322.7</c:v>
                </c:pt>
                <c:pt idx="2569">
                  <c:v>12693.6</c:v>
                </c:pt>
                <c:pt idx="2570">
                  <c:v>13157.5</c:v>
                </c:pt>
                <c:pt idx="2571">
                  <c:v>13430.7</c:v>
                </c:pt>
                <c:pt idx="2602">
                  <c:v>3092.62</c:v>
                </c:pt>
                <c:pt idx="2603">
                  <c:v>2991.59</c:v>
                </c:pt>
                <c:pt idx="2604">
                  <c:v>2887.29</c:v>
                </c:pt>
                <c:pt idx="2605">
                  <c:v>2790.3</c:v>
                </c:pt>
                <c:pt idx="2606">
                  <c:v>2726.6</c:v>
                </c:pt>
                <c:pt idx="2607">
                  <c:v>2834.9</c:v>
                </c:pt>
                <c:pt idx="2608">
                  <c:v>2967.41</c:v>
                </c:pt>
                <c:pt idx="2609">
                  <c:v>3051.66</c:v>
                </c:pt>
                <c:pt idx="2610">
                  <c:v>3115.03</c:v>
                </c:pt>
                <c:pt idx="2611">
                  <c:v>3091.2</c:v>
                </c:pt>
                <c:pt idx="2612">
                  <c:v>2916.09</c:v>
                </c:pt>
                <c:pt idx="2613">
                  <c:v>2864.19</c:v>
                </c:pt>
                <c:pt idx="2614">
                  <c:v>2780.07</c:v>
                </c:pt>
                <c:pt idx="2615">
                  <c:v>2698.82</c:v>
                </c:pt>
                <c:pt idx="2616">
                  <c:v>2709.65</c:v>
                </c:pt>
                <c:pt idx="2617">
                  <c:v>2704.3</c:v>
                </c:pt>
                <c:pt idx="2618">
                  <c:v>2681.42</c:v>
                </c:pt>
                <c:pt idx="2619">
                  <c:v>2683.84</c:v>
                </c:pt>
                <c:pt idx="2620">
                  <c:v>2696.52</c:v>
                </c:pt>
                <c:pt idx="2621">
                  <c:v>2743.62</c:v>
                </c:pt>
                <c:pt idx="2622">
                  <c:v>2752.91</c:v>
                </c:pt>
                <c:pt idx="2623">
                  <c:v>2567.0300000000002</c:v>
                </c:pt>
                <c:pt idx="2624">
                  <c:v>2747.07</c:v>
                </c:pt>
                <c:pt idx="2625">
                  <c:v>2916.02</c:v>
                </c:pt>
                <c:pt idx="2661">
                  <c:v>12346.9</c:v>
                </c:pt>
                <c:pt idx="2662">
                  <c:v>13587.2</c:v>
                </c:pt>
                <c:pt idx="2663">
                  <c:v>14229.3</c:v>
                </c:pt>
                <c:pt idx="2664">
                  <c:v>14739.5</c:v>
                </c:pt>
                <c:pt idx="2665">
                  <c:v>14416</c:v>
                </c:pt>
                <c:pt idx="2666">
                  <c:v>15389.2</c:v>
                </c:pt>
                <c:pt idx="2667">
                  <c:v>15901.5</c:v>
                </c:pt>
                <c:pt idx="2668">
                  <c:v>16677.3</c:v>
                </c:pt>
                <c:pt idx="2669">
                  <c:v>17573</c:v>
                </c:pt>
                <c:pt idx="2670">
                  <c:v>18302.599999999999</c:v>
                </c:pt>
                <c:pt idx="2671">
                  <c:v>19073.099999999999</c:v>
                </c:pt>
                <c:pt idx="2672">
                  <c:v>20023.400000000001</c:v>
                </c:pt>
                <c:pt idx="2673">
                  <c:v>21055.5</c:v>
                </c:pt>
                <c:pt idx="2674">
                  <c:v>21501.599999999999</c:v>
                </c:pt>
                <c:pt idx="2675">
                  <c:v>20032.400000000001</c:v>
                </c:pt>
                <c:pt idx="2676">
                  <c:v>19627.2</c:v>
                </c:pt>
                <c:pt idx="2677">
                  <c:v>20208.599999999999</c:v>
                </c:pt>
                <c:pt idx="2678">
                  <c:v>19891.400000000001</c:v>
                </c:pt>
                <c:pt idx="2679">
                  <c:v>19761.3</c:v>
                </c:pt>
                <c:pt idx="2710">
                  <c:v>13532.5</c:v>
                </c:pt>
                <c:pt idx="2711">
                  <c:v>11990.5</c:v>
                </c:pt>
                <c:pt idx="2712">
                  <c:v>10530</c:v>
                </c:pt>
                <c:pt idx="2713">
                  <c:v>8910.57</c:v>
                </c:pt>
                <c:pt idx="2714">
                  <c:v>8927.2099999999991</c:v>
                </c:pt>
                <c:pt idx="2715">
                  <c:v>9102.06</c:v>
                </c:pt>
                <c:pt idx="2716">
                  <c:v>9771.98</c:v>
                </c:pt>
                <c:pt idx="2717">
                  <c:v>10004.5</c:v>
                </c:pt>
                <c:pt idx="2718">
                  <c:v>9984.16</c:v>
                </c:pt>
                <c:pt idx="2719">
                  <c:v>10566.3</c:v>
                </c:pt>
                <c:pt idx="2720">
                  <c:v>11154.4</c:v>
                </c:pt>
                <c:pt idx="2721">
                  <c:v>11471.2</c:v>
                </c:pt>
                <c:pt idx="2722">
                  <c:v>11597</c:v>
                </c:pt>
                <c:pt idx="2723">
                  <c:v>12000.5</c:v>
                </c:pt>
                <c:pt idx="2724">
                  <c:v>12662.2</c:v>
                </c:pt>
                <c:pt idx="2725">
                  <c:v>14057.2</c:v>
                </c:pt>
                <c:pt idx="2726">
                  <c:v>15740.8</c:v>
                </c:pt>
                <c:pt idx="2727">
                  <c:v>16883</c:v>
                </c:pt>
                <c:pt idx="2728">
                  <c:v>17586.400000000001</c:v>
                </c:pt>
                <c:pt idx="2729">
                  <c:v>17853.099999999999</c:v>
                </c:pt>
                <c:pt idx="2730">
                  <c:v>18290.900000000001</c:v>
                </c:pt>
                <c:pt idx="2731">
                  <c:v>18796.2</c:v>
                </c:pt>
                <c:pt idx="2818">
                  <c:v>22908</c:v>
                </c:pt>
                <c:pt idx="2819">
                  <c:v>22487.7</c:v>
                </c:pt>
                <c:pt idx="2820">
                  <c:v>23955.7</c:v>
                </c:pt>
                <c:pt idx="2821">
                  <c:v>23547.8</c:v>
                </c:pt>
                <c:pt idx="2822">
                  <c:v>24426.7</c:v>
                </c:pt>
                <c:pt idx="2823">
                  <c:v>25451.1</c:v>
                </c:pt>
                <c:pt idx="2824">
                  <c:v>25511.7</c:v>
                </c:pt>
                <c:pt idx="2825">
                  <c:v>25743.4</c:v>
                </c:pt>
                <c:pt idx="2826">
                  <c:v>26712.1</c:v>
                </c:pt>
                <c:pt idx="2827">
                  <c:v>27695.200000000001</c:v>
                </c:pt>
                <c:pt idx="2828">
                  <c:v>28784</c:v>
                </c:pt>
                <c:pt idx="2829">
                  <c:v>29621.7</c:v>
                </c:pt>
                <c:pt idx="2830">
                  <c:v>29866.799999999999</c:v>
                </c:pt>
                <c:pt idx="2831">
                  <c:v>29921.5</c:v>
                </c:pt>
                <c:pt idx="2832">
                  <c:v>30468.2</c:v>
                </c:pt>
                <c:pt idx="2833">
                  <c:v>30906.400000000001</c:v>
                </c:pt>
                <c:pt idx="2834">
                  <c:v>31566.799999999999</c:v>
                </c:pt>
                <c:pt idx="2835">
                  <c:v>32702.6</c:v>
                </c:pt>
                <c:pt idx="2836">
                  <c:v>33500</c:v>
                </c:pt>
                <c:pt idx="2837">
                  <c:v>32656.1</c:v>
                </c:pt>
                <c:pt idx="2838">
                  <c:v>31906.7</c:v>
                </c:pt>
                <c:pt idx="2839">
                  <c:v>31227.3</c:v>
                </c:pt>
                <c:pt idx="2840">
                  <c:v>30017</c:v>
                </c:pt>
                <c:pt idx="2872">
                  <c:v>18358.900000000001</c:v>
                </c:pt>
                <c:pt idx="2873">
                  <c:v>16265.6</c:v>
                </c:pt>
                <c:pt idx="2874">
                  <c:v>16166.6</c:v>
                </c:pt>
                <c:pt idx="2875">
                  <c:v>16159.8</c:v>
                </c:pt>
                <c:pt idx="2876">
                  <c:v>16624</c:v>
                </c:pt>
                <c:pt idx="2877">
                  <c:v>17669</c:v>
                </c:pt>
                <c:pt idx="2878">
                  <c:v>18492.7</c:v>
                </c:pt>
                <c:pt idx="2879">
                  <c:v>18354.8</c:v>
                </c:pt>
                <c:pt idx="2880">
                  <c:v>18328.8</c:v>
                </c:pt>
                <c:pt idx="2881">
                  <c:v>18655.7</c:v>
                </c:pt>
                <c:pt idx="2882">
                  <c:v>19491.099999999999</c:v>
                </c:pt>
                <c:pt idx="2883">
                  <c:v>20170.5</c:v>
                </c:pt>
                <c:pt idx="2884">
                  <c:v>20643.8</c:v>
                </c:pt>
                <c:pt idx="2885">
                  <c:v>21427.4</c:v>
                </c:pt>
                <c:pt idx="2886">
                  <c:v>22436.799999999999</c:v>
                </c:pt>
                <c:pt idx="2887">
                  <c:v>23918.7</c:v>
                </c:pt>
                <c:pt idx="2888">
                  <c:v>25528.6</c:v>
                </c:pt>
                <c:pt idx="2889">
                  <c:v>26835.7</c:v>
                </c:pt>
                <c:pt idx="2890">
                  <c:v>27438.799999999999</c:v>
                </c:pt>
                <c:pt idx="2891">
                  <c:v>26053.200000000001</c:v>
                </c:pt>
                <c:pt idx="2892">
                  <c:v>26618.9</c:v>
                </c:pt>
                <c:pt idx="2893">
                  <c:v>27047</c:v>
                </c:pt>
                <c:pt idx="2894">
                  <c:v>26733.4</c:v>
                </c:pt>
                <c:pt idx="2895">
                  <c:v>26456.799999999999</c:v>
                </c:pt>
                <c:pt idx="2926">
                  <c:v>32716.7</c:v>
                </c:pt>
                <c:pt idx="2927">
                  <c:v>33056.199999999997</c:v>
                </c:pt>
                <c:pt idx="2928">
                  <c:v>33598</c:v>
                </c:pt>
                <c:pt idx="2929">
                  <c:v>33456.199999999997</c:v>
                </c:pt>
                <c:pt idx="2930">
                  <c:v>35185.800000000003</c:v>
                </c:pt>
                <c:pt idx="2931">
                  <c:v>36075.800000000003</c:v>
                </c:pt>
                <c:pt idx="2932">
                  <c:v>36889.1</c:v>
                </c:pt>
                <c:pt idx="2933">
                  <c:v>37911.1</c:v>
                </c:pt>
                <c:pt idx="2934">
                  <c:v>38589.699999999997</c:v>
                </c:pt>
                <c:pt idx="2935">
                  <c:v>39447.1</c:v>
                </c:pt>
                <c:pt idx="2936">
                  <c:v>40702.699999999997</c:v>
                </c:pt>
                <c:pt idx="2937">
                  <c:v>40843</c:v>
                </c:pt>
                <c:pt idx="2938">
                  <c:v>40902.400000000001</c:v>
                </c:pt>
                <c:pt idx="2939">
                  <c:v>40947.9</c:v>
                </c:pt>
                <c:pt idx="2940">
                  <c:v>41780.1</c:v>
                </c:pt>
                <c:pt idx="2941">
                  <c:v>42683.9</c:v>
                </c:pt>
                <c:pt idx="2942">
                  <c:v>43988.1</c:v>
                </c:pt>
                <c:pt idx="2943">
                  <c:v>44486.9</c:v>
                </c:pt>
                <c:pt idx="2944">
                  <c:v>43879.6</c:v>
                </c:pt>
                <c:pt idx="2945">
                  <c:v>41172.300000000003</c:v>
                </c:pt>
                <c:pt idx="2946">
                  <c:v>41558.300000000003</c:v>
                </c:pt>
                <c:pt idx="2947">
                  <c:v>41830.9</c:v>
                </c:pt>
                <c:pt idx="2948">
                  <c:v>41524.300000000003</c:v>
                </c:pt>
                <c:pt idx="2949">
                  <c:v>41524.5</c:v>
                </c:pt>
                <c:pt idx="2980">
                  <c:v>3049.72</c:v>
                </c:pt>
                <c:pt idx="2981">
                  <c:v>2811.25</c:v>
                </c:pt>
                <c:pt idx="2982">
                  <c:v>2735.79</c:v>
                </c:pt>
                <c:pt idx="2983">
                  <c:v>2504.8000000000002</c:v>
                </c:pt>
                <c:pt idx="2984">
                  <c:v>2439.92</c:v>
                </c:pt>
                <c:pt idx="2985">
                  <c:v>2315.0700000000002</c:v>
                </c:pt>
                <c:pt idx="2986">
                  <c:v>2180.73</c:v>
                </c:pt>
                <c:pt idx="2987">
                  <c:v>2126.69</c:v>
                </c:pt>
                <c:pt idx="2988">
                  <c:v>2092.23</c:v>
                </c:pt>
                <c:pt idx="2989">
                  <c:v>2102.58</c:v>
                </c:pt>
                <c:pt idx="2990">
                  <c:v>2078.52</c:v>
                </c:pt>
                <c:pt idx="2991">
                  <c:v>2089.73</c:v>
                </c:pt>
                <c:pt idx="2992">
                  <c:v>2113.63</c:v>
                </c:pt>
                <c:pt idx="2993">
                  <c:v>2150.4899999999998</c:v>
                </c:pt>
                <c:pt idx="2994">
                  <c:v>2201.61</c:v>
                </c:pt>
                <c:pt idx="2995">
                  <c:v>2239.7800000000002</c:v>
                </c:pt>
                <c:pt idx="2996">
                  <c:v>2314.62</c:v>
                </c:pt>
                <c:pt idx="2997">
                  <c:v>2398.7199999999998</c:v>
                </c:pt>
                <c:pt idx="2998">
                  <c:v>2502.1</c:v>
                </c:pt>
                <c:pt idx="2999">
                  <c:v>2589.58</c:v>
                </c:pt>
                <c:pt idx="3000">
                  <c:v>2665.35</c:v>
                </c:pt>
                <c:pt idx="3001">
                  <c:v>2767.05</c:v>
                </c:pt>
                <c:pt idx="3002">
                  <c:v>2807.04</c:v>
                </c:pt>
                <c:pt idx="3003">
                  <c:v>2902.55</c:v>
                </c:pt>
                <c:pt idx="3034">
                  <c:v>6655.25</c:v>
                </c:pt>
                <c:pt idx="3035">
                  <c:v>6703.17</c:v>
                </c:pt>
                <c:pt idx="3036">
                  <c:v>6827.98</c:v>
                </c:pt>
                <c:pt idx="3037">
                  <c:v>6920.62</c:v>
                </c:pt>
                <c:pt idx="3038">
                  <c:v>7003.25</c:v>
                </c:pt>
                <c:pt idx="3039">
                  <c:v>7142.04</c:v>
                </c:pt>
                <c:pt idx="3040">
                  <c:v>7353.49</c:v>
                </c:pt>
                <c:pt idx="3041">
                  <c:v>7504.25</c:v>
                </c:pt>
                <c:pt idx="3042">
                  <c:v>7929.49</c:v>
                </c:pt>
                <c:pt idx="3043">
                  <c:v>8028.55</c:v>
                </c:pt>
                <c:pt idx="3044">
                  <c:v>7602.7</c:v>
                </c:pt>
                <c:pt idx="3045">
                  <c:v>7599.77</c:v>
                </c:pt>
                <c:pt idx="3046">
                  <c:v>7422.22</c:v>
                </c:pt>
                <c:pt idx="3047">
                  <c:v>7942.22</c:v>
                </c:pt>
                <c:pt idx="3048">
                  <c:v>8151.77</c:v>
                </c:pt>
                <c:pt idx="3049">
                  <c:v>8060.27</c:v>
                </c:pt>
                <c:pt idx="3050">
                  <c:v>8808.52</c:v>
                </c:pt>
                <c:pt idx="3051">
                  <c:v>9313.4599999999991</c:v>
                </c:pt>
                <c:pt idx="3052">
                  <c:v>10033.799999999999</c:v>
                </c:pt>
                <c:pt idx="3053">
                  <c:v>9898.8700000000008</c:v>
                </c:pt>
                <c:pt idx="3054">
                  <c:v>9993.76</c:v>
                </c:pt>
                <c:pt idx="3055">
                  <c:v>9986.35</c:v>
                </c:pt>
                <c:pt idx="3056">
                  <c:v>9829.11</c:v>
                </c:pt>
                <c:pt idx="3057">
                  <c:v>9710.16</c:v>
                </c:pt>
                <c:pt idx="3088">
                  <c:v>4768.37</c:v>
                </c:pt>
                <c:pt idx="3089">
                  <c:v>4717.5</c:v>
                </c:pt>
                <c:pt idx="3090">
                  <c:v>5111.1099999999997</c:v>
                </c:pt>
                <c:pt idx="3091">
                  <c:v>5374.93</c:v>
                </c:pt>
                <c:pt idx="3092">
                  <c:v>5396.14</c:v>
                </c:pt>
                <c:pt idx="3093">
                  <c:v>5590.12</c:v>
                </c:pt>
                <c:pt idx="3094">
                  <c:v>5885.05</c:v>
                </c:pt>
                <c:pt idx="3095">
                  <c:v>6249.92</c:v>
                </c:pt>
                <c:pt idx="3096">
                  <c:v>6579.67</c:v>
                </c:pt>
                <c:pt idx="3097">
                  <c:v>6910.08</c:v>
                </c:pt>
                <c:pt idx="3098">
                  <c:v>7186.73</c:v>
                </c:pt>
                <c:pt idx="3099">
                  <c:v>7203.77</c:v>
                </c:pt>
                <c:pt idx="3100">
                  <c:v>7504.78</c:v>
                </c:pt>
                <c:pt idx="3101">
                  <c:v>7373.49</c:v>
                </c:pt>
                <c:pt idx="3102">
                  <c:v>7359.83</c:v>
                </c:pt>
                <c:pt idx="3103">
                  <c:v>7924.53</c:v>
                </c:pt>
                <c:pt idx="3104">
                  <c:v>8644.42</c:v>
                </c:pt>
                <c:pt idx="3105">
                  <c:v>9244.6200000000008</c:v>
                </c:pt>
                <c:pt idx="3106">
                  <c:v>9595.58</c:v>
                </c:pt>
                <c:pt idx="3107">
                  <c:v>9792.3700000000008</c:v>
                </c:pt>
                <c:pt idx="3108">
                  <c:v>10411.799999999999</c:v>
                </c:pt>
                <c:pt idx="3109">
                  <c:v>10738.3</c:v>
                </c:pt>
                <c:pt idx="3110">
                  <c:v>11015.7</c:v>
                </c:pt>
                <c:pt idx="3111">
                  <c:v>11323.4</c:v>
                </c:pt>
                <c:pt idx="3142">
                  <c:v>7346.16</c:v>
                </c:pt>
                <c:pt idx="3143">
                  <c:v>7486.12</c:v>
                </c:pt>
                <c:pt idx="3144">
                  <c:v>7473.07</c:v>
                </c:pt>
                <c:pt idx="3145">
                  <c:v>7453.04</c:v>
                </c:pt>
                <c:pt idx="3146">
                  <c:v>7602.65</c:v>
                </c:pt>
                <c:pt idx="3147">
                  <c:v>7608.78</c:v>
                </c:pt>
                <c:pt idx="3148">
                  <c:v>7578.9</c:v>
                </c:pt>
                <c:pt idx="3149">
                  <c:v>7744.64</c:v>
                </c:pt>
                <c:pt idx="3150">
                  <c:v>7836.13</c:v>
                </c:pt>
                <c:pt idx="3151">
                  <c:v>7316.18</c:v>
                </c:pt>
                <c:pt idx="3152">
                  <c:v>7250.83</c:v>
                </c:pt>
                <c:pt idx="3153">
                  <c:v>7395.79</c:v>
                </c:pt>
                <c:pt idx="3154">
                  <c:v>7551.55</c:v>
                </c:pt>
                <c:pt idx="3155">
                  <c:v>7611.27</c:v>
                </c:pt>
                <c:pt idx="3156">
                  <c:v>8084.48</c:v>
                </c:pt>
                <c:pt idx="3157">
                  <c:v>8359</c:v>
                </c:pt>
                <c:pt idx="3158">
                  <c:v>8573.77</c:v>
                </c:pt>
                <c:pt idx="3159">
                  <c:v>8611.16</c:v>
                </c:pt>
                <c:pt idx="3160">
                  <c:v>9004.6</c:v>
                </c:pt>
                <c:pt idx="3161">
                  <c:v>8905.86</c:v>
                </c:pt>
                <c:pt idx="3162">
                  <c:v>9019.32</c:v>
                </c:pt>
                <c:pt idx="3163">
                  <c:v>9569.4</c:v>
                </c:pt>
                <c:pt idx="3164">
                  <c:v>9900.08</c:v>
                </c:pt>
                <c:pt idx="3165">
                  <c:v>10135.4</c:v>
                </c:pt>
                <c:pt idx="3196">
                  <c:v>6023.21</c:v>
                </c:pt>
                <c:pt idx="3197">
                  <c:v>5976.69</c:v>
                </c:pt>
                <c:pt idx="3198">
                  <c:v>6136.45</c:v>
                </c:pt>
                <c:pt idx="3199">
                  <c:v>6214.69</c:v>
                </c:pt>
                <c:pt idx="3200">
                  <c:v>6362.47</c:v>
                </c:pt>
                <c:pt idx="3201">
                  <c:v>6555.91</c:v>
                </c:pt>
                <c:pt idx="3202">
                  <c:v>6777.14</c:v>
                </c:pt>
                <c:pt idx="3203">
                  <c:v>7039.31</c:v>
                </c:pt>
                <c:pt idx="3204">
                  <c:v>7210.27</c:v>
                </c:pt>
                <c:pt idx="3205">
                  <c:v>7531.4</c:v>
                </c:pt>
                <c:pt idx="3206">
                  <c:v>7811.04</c:v>
                </c:pt>
                <c:pt idx="3207">
                  <c:v>7958.7</c:v>
                </c:pt>
                <c:pt idx="3208">
                  <c:v>8016.3</c:v>
                </c:pt>
                <c:pt idx="3209">
                  <c:v>8137.73</c:v>
                </c:pt>
                <c:pt idx="3210">
                  <c:v>8331.67</c:v>
                </c:pt>
                <c:pt idx="3211">
                  <c:v>8560.3799999999992</c:v>
                </c:pt>
                <c:pt idx="3212">
                  <c:v>8994.23</c:v>
                </c:pt>
                <c:pt idx="3213">
                  <c:v>9470.98</c:v>
                </c:pt>
                <c:pt idx="3214">
                  <c:v>9979.0400000000009</c:v>
                </c:pt>
                <c:pt idx="3215">
                  <c:v>10272.1</c:v>
                </c:pt>
                <c:pt idx="3216">
                  <c:v>10620.8</c:v>
                </c:pt>
                <c:pt idx="3217">
                  <c:v>10628.8</c:v>
                </c:pt>
                <c:pt idx="3218">
                  <c:v>10685</c:v>
                </c:pt>
                <c:pt idx="3219">
                  <c:v>10731.8</c:v>
                </c:pt>
                <c:pt idx="3250">
                  <c:v>4454.1400000000003</c:v>
                </c:pt>
                <c:pt idx="3251">
                  <c:v>4544.5</c:v>
                </c:pt>
                <c:pt idx="3252">
                  <c:v>4811.18</c:v>
                </c:pt>
                <c:pt idx="3253">
                  <c:v>5086.21</c:v>
                </c:pt>
                <c:pt idx="3254">
                  <c:v>5317.54</c:v>
                </c:pt>
                <c:pt idx="3255">
                  <c:v>5588.51</c:v>
                </c:pt>
                <c:pt idx="3256">
                  <c:v>5626.34</c:v>
                </c:pt>
                <c:pt idx="3257">
                  <c:v>5816.69</c:v>
                </c:pt>
                <c:pt idx="3258">
                  <c:v>5994.01</c:v>
                </c:pt>
                <c:pt idx="3259">
                  <c:v>6165.41</c:v>
                </c:pt>
                <c:pt idx="3260">
                  <c:v>6266.43</c:v>
                </c:pt>
                <c:pt idx="3261">
                  <c:v>6345.3</c:v>
                </c:pt>
                <c:pt idx="3262">
                  <c:v>6468.96</c:v>
                </c:pt>
                <c:pt idx="3263">
                  <c:v>6594.64</c:v>
                </c:pt>
                <c:pt idx="3264">
                  <c:v>6693.44</c:v>
                </c:pt>
                <c:pt idx="3265">
                  <c:v>6906.52</c:v>
                </c:pt>
                <c:pt idx="3266">
                  <c:v>7148.27</c:v>
                </c:pt>
                <c:pt idx="3267">
                  <c:v>7390.91</c:v>
                </c:pt>
                <c:pt idx="3268">
                  <c:v>7450.02</c:v>
                </c:pt>
                <c:pt idx="3269">
                  <c:v>7179.6</c:v>
                </c:pt>
                <c:pt idx="3270">
                  <c:v>7236.96</c:v>
                </c:pt>
                <c:pt idx="3271">
                  <c:v>7352.41</c:v>
                </c:pt>
                <c:pt idx="3272">
                  <c:v>7441.75</c:v>
                </c:pt>
                <c:pt idx="3273">
                  <c:v>7515.08</c:v>
                </c:pt>
                <c:pt idx="3304">
                  <c:v>1049.68</c:v>
                </c:pt>
                <c:pt idx="3305">
                  <c:v>1005.16</c:v>
                </c:pt>
                <c:pt idx="3306">
                  <c:v>1309.6400000000001</c:v>
                </c:pt>
                <c:pt idx="3307">
                  <c:v>1405.73</c:v>
                </c:pt>
                <c:pt idx="3308">
                  <c:v>1585.9</c:v>
                </c:pt>
                <c:pt idx="3309">
                  <c:v>1802.8</c:v>
                </c:pt>
                <c:pt idx="3310">
                  <c:v>2907.29</c:v>
                </c:pt>
                <c:pt idx="3311">
                  <c:v>7037.69</c:v>
                </c:pt>
                <c:pt idx="3312">
                  <c:v>8437.76</c:v>
                </c:pt>
                <c:pt idx="3313">
                  <c:v>10273.299999999999</c:v>
                </c:pt>
                <c:pt idx="3314">
                  <c:v>11769.2</c:v>
                </c:pt>
                <c:pt idx="3315">
                  <c:v>18638.2</c:v>
                </c:pt>
                <c:pt idx="3316">
                  <c:v>21587</c:v>
                </c:pt>
                <c:pt idx="3317">
                  <c:v>23857.3</c:v>
                </c:pt>
                <c:pt idx="3318">
                  <c:v>31943.5</c:v>
                </c:pt>
                <c:pt idx="3319">
                  <c:v>34031.699999999997</c:v>
                </c:pt>
                <c:pt idx="3320">
                  <c:v>33469.599999999999</c:v>
                </c:pt>
                <c:pt idx="3321">
                  <c:v>36794.699999999997</c:v>
                </c:pt>
                <c:pt idx="3322">
                  <c:v>40154.6</c:v>
                </c:pt>
                <c:pt idx="3323">
                  <c:v>35890.1</c:v>
                </c:pt>
                <c:pt idx="3324">
                  <c:v>34440.6</c:v>
                </c:pt>
                <c:pt idx="3325">
                  <c:v>35160.5</c:v>
                </c:pt>
                <c:pt idx="3326">
                  <c:v>35291.1</c:v>
                </c:pt>
                <c:pt idx="3327">
                  <c:v>32646.5</c:v>
                </c:pt>
                <c:pt idx="3360">
                  <c:v>1039.8599999999999</c:v>
                </c:pt>
                <c:pt idx="3361">
                  <c:v>1175.28</c:v>
                </c:pt>
                <c:pt idx="3362">
                  <c:v>1415.68</c:v>
                </c:pt>
                <c:pt idx="3363">
                  <c:v>1438.25</c:v>
                </c:pt>
                <c:pt idx="3364">
                  <c:v>1541.74</c:v>
                </c:pt>
                <c:pt idx="3365">
                  <c:v>1623.04</c:v>
                </c:pt>
                <c:pt idx="3366">
                  <c:v>1603.18</c:v>
                </c:pt>
                <c:pt idx="3367">
                  <c:v>1549.73</c:v>
                </c:pt>
                <c:pt idx="3368">
                  <c:v>1446.18</c:v>
                </c:pt>
                <c:pt idx="3369">
                  <c:v>1510.58</c:v>
                </c:pt>
                <c:pt idx="3370">
                  <c:v>1490.58</c:v>
                </c:pt>
                <c:pt idx="3371">
                  <c:v>1389.04</c:v>
                </c:pt>
                <c:pt idx="3372">
                  <c:v>1350.92</c:v>
                </c:pt>
                <c:pt idx="3373">
                  <c:v>1331.87</c:v>
                </c:pt>
                <c:pt idx="3374">
                  <c:v>1271.56</c:v>
                </c:pt>
                <c:pt idx="3375">
                  <c:v>1246.43</c:v>
                </c:pt>
                <c:pt idx="3376">
                  <c:v>1088.49</c:v>
                </c:pt>
                <c:pt idx="3377">
                  <c:v>1094.93</c:v>
                </c:pt>
                <c:pt idx="3378">
                  <c:v>1083.24</c:v>
                </c:pt>
                <c:pt idx="3379">
                  <c:v>1139.22</c:v>
                </c:pt>
                <c:pt idx="3380">
                  <c:v>1179.78</c:v>
                </c:pt>
                <c:pt idx="3381">
                  <c:v>1157.32</c:v>
                </c:pt>
                <c:pt idx="3415">
                  <c:v>9423.0499999999993</c:v>
                </c:pt>
                <c:pt idx="3416">
                  <c:v>9468.6299999999992</c:v>
                </c:pt>
                <c:pt idx="3417">
                  <c:v>10071</c:v>
                </c:pt>
                <c:pt idx="3418">
                  <c:v>10822.7</c:v>
                </c:pt>
                <c:pt idx="3419">
                  <c:v>12231.7</c:v>
                </c:pt>
                <c:pt idx="3420">
                  <c:v>13190.7</c:v>
                </c:pt>
                <c:pt idx="3421">
                  <c:v>13207.7</c:v>
                </c:pt>
                <c:pt idx="3422">
                  <c:v>14318.7</c:v>
                </c:pt>
                <c:pt idx="3423">
                  <c:v>15315.4</c:v>
                </c:pt>
                <c:pt idx="3424">
                  <c:v>16423.900000000001</c:v>
                </c:pt>
                <c:pt idx="3425">
                  <c:v>17810.7</c:v>
                </c:pt>
                <c:pt idx="3426">
                  <c:v>19054</c:v>
                </c:pt>
                <c:pt idx="3427">
                  <c:v>20859.900000000001</c:v>
                </c:pt>
                <c:pt idx="3428">
                  <c:v>23102.1</c:v>
                </c:pt>
                <c:pt idx="3429">
                  <c:v>24946.5</c:v>
                </c:pt>
                <c:pt idx="3430">
                  <c:v>23975</c:v>
                </c:pt>
                <c:pt idx="3431">
                  <c:v>20634.7</c:v>
                </c:pt>
                <c:pt idx="3432">
                  <c:v>21212.3</c:v>
                </c:pt>
                <c:pt idx="3433">
                  <c:v>23310.400000000001</c:v>
                </c:pt>
                <c:pt idx="3434">
                  <c:v>24272.9</c:v>
                </c:pt>
                <c:pt idx="3435">
                  <c:v>24482</c:v>
                </c:pt>
                <c:pt idx="3466">
                  <c:v>640.59799999999996</c:v>
                </c:pt>
                <c:pt idx="3467">
                  <c:v>574.53300000000002</c:v>
                </c:pt>
                <c:pt idx="3468">
                  <c:v>506.56</c:v>
                </c:pt>
                <c:pt idx="3469">
                  <c:v>553.45600000000002</c:v>
                </c:pt>
                <c:pt idx="3470">
                  <c:v>552.05399999999997</c:v>
                </c:pt>
                <c:pt idx="3471">
                  <c:v>567.14499999999998</c:v>
                </c:pt>
                <c:pt idx="3472">
                  <c:v>618.19500000000005</c:v>
                </c:pt>
                <c:pt idx="3473">
                  <c:v>618.952</c:v>
                </c:pt>
                <c:pt idx="3474">
                  <c:v>580.58799999999997</c:v>
                </c:pt>
                <c:pt idx="3475">
                  <c:v>593.38400000000001</c:v>
                </c:pt>
                <c:pt idx="3476">
                  <c:v>611.63699999999994</c:v>
                </c:pt>
                <c:pt idx="3477">
                  <c:v>643.57299999999998</c:v>
                </c:pt>
                <c:pt idx="3478">
                  <c:v>634.721</c:v>
                </c:pt>
                <c:pt idx="3479">
                  <c:v>603.39499999999998</c:v>
                </c:pt>
                <c:pt idx="3480">
                  <c:v>666.07799999999997</c:v>
                </c:pt>
                <c:pt idx="3481">
                  <c:v>724.255</c:v>
                </c:pt>
                <c:pt idx="3482">
                  <c:v>780.95299999999997</c:v>
                </c:pt>
                <c:pt idx="3483">
                  <c:v>847.154</c:v>
                </c:pt>
                <c:pt idx="3484">
                  <c:v>913.78099999999995</c:v>
                </c:pt>
                <c:pt idx="3485">
                  <c:v>968.23699999999997</c:v>
                </c:pt>
                <c:pt idx="3486">
                  <c:v>1061.51</c:v>
                </c:pt>
                <c:pt idx="3487">
                  <c:v>1149.8399999999999</c:v>
                </c:pt>
                <c:pt idx="3488">
                  <c:v>1218.33</c:v>
                </c:pt>
                <c:pt idx="3489">
                  <c:v>1310.69</c:v>
                </c:pt>
                <c:pt idx="3618">
                  <c:v>6069.79</c:v>
                </c:pt>
                <c:pt idx="3619">
                  <c:v>5850.72</c:v>
                </c:pt>
                <c:pt idx="3620">
                  <c:v>6131.46</c:v>
                </c:pt>
                <c:pt idx="3621">
                  <c:v>6174.28</c:v>
                </c:pt>
                <c:pt idx="3622">
                  <c:v>6398.13</c:v>
                </c:pt>
                <c:pt idx="3623">
                  <c:v>6474.18</c:v>
                </c:pt>
                <c:pt idx="3624">
                  <c:v>6706.6</c:v>
                </c:pt>
                <c:pt idx="3625">
                  <c:v>6489.17</c:v>
                </c:pt>
                <c:pt idx="3626">
                  <c:v>6511.8</c:v>
                </c:pt>
                <c:pt idx="3627">
                  <c:v>7030.03</c:v>
                </c:pt>
                <c:pt idx="3628">
                  <c:v>6869.74</c:v>
                </c:pt>
                <c:pt idx="3629">
                  <c:v>6980.88</c:v>
                </c:pt>
                <c:pt idx="3630">
                  <c:v>7190.7</c:v>
                </c:pt>
                <c:pt idx="3631">
                  <c:v>7253.83</c:v>
                </c:pt>
                <c:pt idx="3632">
                  <c:v>7621.77</c:v>
                </c:pt>
                <c:pt idx="3633">
                  <c:v>7642.56</c:v>
                </c:pt>
                <c:pt idx="3634">
                  <c:v>7731.73</c:v>
                </c:pt>
                <c:pt idx="3635">
                  <c:v>7598.67</c:v>
                </c:pt>
                <c:pt idx="3636">
                  <c:v>7600.19</c:v>
                </c:pt>
                <c:pt idx="3637">
                  <c:v>7427.55</c:v>
                </c:pt>
                <c:pt idx="3638">
                  <c:v>7365.99</c:v>
                </c:pt>
                <c:pt idx="3639">
                  <c:v>7439.91</c:v>
                </c:pt>
                <c:pt idx="3640">
                  <c:v>7544.46</c:v>
                </c:pt>
                <c:pt idx="3641">
                  <c:v>7695.18</c:v>
                </c:pt>
                <c:pt idx="3672">
                  <c:v>27876.7</c:v>
                </c:pt>
                <c:pt idx="3673">
                  <c:v>26061.4</c:v>
                </c:pt>
                <c:pt idx="3674">
                  <c:v>25012.2</c:v>
                </c:pt>
                <c:pt idx="3675">
                  <c:v>24689.7</c:v>
                </c:pt>
                <c:pt idx="3676">
                  <c:v>25481.7</c:v>
                </c:pt>
                <c:pt idx="3677">
                  <c:v>26390.5</c:v>
                </c:pt>
                <c:pt idx="3678">
                  <c:v>27243</c:v>
                </c:pt>
                <c:pt idx="3679">
                  <c:v>28847.7</c:v>
                </c:pt>
                <c:pt idx="3680">
                  <c:v>30218.7</c:v>
                </c:pt>
                <c:pt idx="3681">
                  <c:v>31327</c:v>
                </c:pt>
                <c:pt idx="3682">
                  <c:v>32926.400000000001</c:v>
                </c:pt>
                <c:pt idx="3683">
                  <c:v>33601.699999999997</c:v>
                </c:pt>
                <c:pt idx="3684">
                  <c:v>34135.199999999997</c:v>
                </c:pt>
                <c:pt idx="3685">
                  <c:v>34739.199999999997</c:v>
                </c:pt>
                <c:pt idx="3686">
                  <c:v>36067.300000000003</c:v>
                </c:pt>
                <c:pt idx="3687">
                  <c:v>36992.199999999997</c:v>
                </c:pt>
                <c:pt idx="3688">
                  <c:v>38475.800000000003</c:v>
                </c:pt>
                <c:pt idx="3689">
                  <c:v>40356.5</c:v>
                </c:pt>
                <c:pt idx="3690">
                  <c:v>40287</c:v>
                </c:pt>
                <c:pt idx="3691">
                  <c:v>36671.300000000003</c:v>
                </c:pt>
                <c:pt idx="3692">
                  <c:v>37731.5</c:v>
                </c:pt>
                <c:pt idx="3693">
                  <c:v>38617.9</c:v>
                </c:pt>
                <c:pt idx="3694">
                  <c:v>38047.199999999997</c:v>
                </c:pt>
                <c:pt idx="3695">
                  <c:v>37346.9</c:v>
                </c:pt>
                <c:pt idx="3726">
                  <c:v>29290.1</c:v>
                </c:pt>
                <c:pt idx="3727">
                  <c:v>29519.8</c:v>
                </c:pt>
                <c:pt idx="3728">
                  <c:v>29807.3</c:v>
                </c:pt>
                <c:pt idx="3729">
                  <c:v>29480.2</c:v>
                </c:pt>
                <c:pt idx="3730">
                  <c:v>30030.6</c:v>
                </c:pt>
                <c:pt idx="3731">
                  <c:v>30534.799999999999</c:v>
                </c:pt>
                <c:pt idx="3732">
                  <c:v>30751.7</c:v>
                </c:pt>
                <c:pt idx="3733">
                  <c:v>31312.3</c:v>
                </c:pt>
                <c:pt idx="3734">
                  <c:v>32251</c:v>
                </c:pt>
                <c:pt idx="3735">
                  <c:v>33141.800000000003</c:v>
                </c:pt>
                <c:pt idx="3736">
                  <c:v>34127.1</c:v>
                </c:pt>
                <c:pt idx="3737">
                  <c:v>34501.599999999999</c:v>
                </c:pt>
                <c:pt idx="3738">
                  <c:v>34570</c:v>
                </c:pt>
                <c:pt idx="3739">
                  <c:v>34634.800000000003</c:v>
                </c:pt>
                <c:pt idx="3740">
                  <c:v>35255.800000000003</c:v>
                </c:pt>
                <c:pt idx="3741">
                  <c:v>35630.300000000003</c:v>
                </c:pt>
                <c:pt idx="3742">
                  <c:v>36255.699999999997</c:v>
                </c:pt>
                <c:pt idx="3743">
                  <c:v>36855.699999999997</c:v>
                </c:pt>
                <c:pt idx="3744">
                  <c:v>36620.800000000003</c:v>
                </c:pt>
                <c:pt idx="3745">
                  <c:v>35286.400000000001</c:v>
                </c:pt>
                <c:pt idx="3746">
                  <c:v>35718.300000000003</c:v>
                </c:pt>
                <c:pt idx="3747">
                  <c:v>36263.5</c:v>
                </c:pt>
                <c:pt idx="3748">
                  <c:v>36084.6</c:v>
                </c:pt>
                <c:pt idx="3749">
                  <c:v>35969.1</c:v>
                </c:pt>
                <c:pt idx="3843">
                  <c:v>19147.3</c:v>
                </c:pt>
                <c:pt idx="3844">
                  <c:v>19777.900000000001</c:v>
                </c:pt>
                <c:pt idx="3845">
                  <c:v>18662.400000000001</c:v>
                </c:pt>
                <c:pt idx="3846">
                  <c:v>18893.2</c:v>
                </c:pt>
                <c:pt idx="3847">
                  <c:v>19088.099999999999</c:v>
                </c:pt>
                <c:pt idx="3848">
                  <c:v>19523.8</c:v>
                </c:pt>
                <c:pt idx="3849">
                  <c:v>19716.5</c:v>
                </c:pt>
                <c:pt idx="3850">
                  <c:v>20321.599999999999</c:v>
                </c:pt>
                <c:pt idx="3851">
                  <c:v>20503.599999999999</c:v>
                </c:pt>
                <c:pt idx="3852">
                  <c:v>18213.099999999999</c:v>
                </c:pt>
                <c:pt idx="3853">
                  <c:v>17438.5</c:v>
                </c:pt>
                <c:pt idx="3854">
                  <c:v>17387.8</c:v>
                </c:pt>
                <c:pt idx="3855">
                  <c:v>16936.3</c:v>
                </c:pt>
                <c:pt idx="3856">
                  <c:v>16953.2</c:v>
                </c:pt>
                <c:pt idx="3857">
                  <c:v>16782.099999999999</c:v>
                </c:pt>
                <c:pt idx="3858">
                  <c:v>16883.900000000001</c:v>
                </c:pt>
                <c:pt idx="3859">
                  <c:v>16679</c:v>
                </c:pt>
                <c:pt idx="3860">
                  <c:v>17185.8</c:v>
                </c:pt>
                <c:pt idx="3861">
                  <c:v>16942.599999999999</c:v>
                </c:pt>
                <c:pt idx="3862">
                  <c:v>16058.1</c:v>
                </c:pt>
                <c:pt idx="3863">
                  <c:v>16725.8</c:v>
                </c:pt>
                <c:pt idx="3864">
                  <c:v>17488.400000000001</c:v>
                </c:pt>
                <c:pt idx="3865">
                  <c:v>18031.900000000001</c:v>
                </c:pt>
                <c:pt idx="3866">
                  <c:v>18646.400000000001</c:v>
                </c:pt>
                <c:pt idx="3897">
                  <c:v>1506.39</c:v>
                </c:pt>
                <c:pt idx="3898">
                  <c:v>1499.75</c:v>
                </c:pt>
                <c:pt idx="3899">
                  <c:v>1502.65</c:v>
                </c:pt>
                <c:pt idx="3900">
                  <c:v>1504.04</c:v>
                </c:pt>
                <c:pt idx="3901">
                  <c:v>1465.18</c:v>
                </c:pt>
                <c:pt idx="3902">
                  <c:v>1437.65</c:v>
                </c:pt>
                <c:pt idx="3903">
                  <c:v>1429.14</c:v>
                </c:pt>
                <c:pt idx="3904">
                  <c:v>1457.86</c:v>
                </c:pt>
                <c:pt idx="3905">
                  <c:v>1466.86</c:v>
                </c:pt>
                <c:pt idx="3906">
                  <c:v>1516.43</c:v>
                </c:pt>
                <c:pt idx="3907">
                  <c:v>1553.33</c:v>
                </c:pt>
                <c:pt idx="3908">
                  <c:v>1594.35</c:v>
                </c:pt>
                <c:pt idx="3909">
                  <c:v>1495.34</c:v>
                </c:pt>
                <c:pt idx="3910">
                  <c:v>1548.44</c:v>
                </c:pt>
                <c:pt idx="3911">
                  <c:v>1605.94</c:v>
                </c:pt>
                <c:pt idx="3912">
                  <c:v>1541.41</c:v>
                </c:pt>
                <c:pt idx="3913">
                  <c:v>1510.6</c:v>
                </c:pt>
                <c:pt idx="3914">
                  <c:v>1517.26</c:v>
                </c:pt>
                <c:pt idx="3915">
                  <c:v>1554.88</c:v>
                </c:pt>
                <c:pt idx="3916">
                  <c:v>1603.99</c:v>
                </c:pt>
                <c:pt idx="3917">
                  <c:v>1655.49</c:v>
                </c:pt>
                <c:pt idx="3918">
                  <c:v>1534.77</c:v>
                </c:pt>
                <c:pt idx="3919">
                  <c:v>1576.58</c:v>
                </c:pt>
                <c:pt idx="3920">
                  <c:v>1613.31</c:v>
                </c:pt>
                <c:pt idx="3951">
                  <c:v>8036.78</c:v>
                </c:pt>
                <c:pt idx="3952">
                  <c:v>6296.57</c:v>
                </c:pt>
                <c:pt idx="3953">
                  <c:v>3442.64</c:v>
                </c:pt>
                <c:pt idx="3954">
                  <c:v>2415.31</c:v>
                </c:pt>
                <c:pt idx="3955">
                  <c:v>2186.16</c:v>
                </c:pt>
                <c:pt idx="3956">
                  <c:v>2303.4499999999998</c:v>
                </c:pt>
                <c:pt idx="3957">
                  <c:v>2626.86</c:v>
                </c:pt>
                <c:pt idx="3958">
                  <c:v>2957.32</c:v>
                </c:pt>
                <c:pt idx="3959">
                  <c:v>3079.24</c:v>
                </c:pt>
                <c:pt idx="3960">
                  <c:v>3192.35</c:v>
                </c:pt>
                <c:pt idx="3961">
                  <c:v>3276.2</c:v>
                </c:pt>
                <c:pt idx="3962">
                  <c:v>3458.61</c:v>
                </c:pt>
                <c:pt idx="3963">
                  <c:v>3672.54</c:v>
                </c:pt>
                <c:pt idx="3964">
                  <c:v>4105.13</c:v>
                </c:pt>
                <c:pt idx="3965">
                  <c:v>4356.25</c:v>
                </c:pt>
                <c:pt idx="3966">
                  <c:v>4727.25</c:v>
                </c:pt>
                <c:pt idx="3967">
                  <c:v>5127.79</c:v>
                </c:pt>
                <c:pt idx="3968">
                  <c:v>5773.37</c:v>
                </c:pt>
                <c:pt idx="3969">
                  <c:v>5913.17</c:v>
                </c:pt>
                <c:pt idx="3970">
                  <c:v>5654.94</c:v>
                </c:pt>
                <c:pt idx="3971">
                  <c:v>5952</c:v>
                </c:pt>
                <c:pt idx="3972">
                  <c:v>6322.5</c:v>
                </c:pt>
                <c:pt idx="3973">
                  <c:v>6702.24</c:v>
                </c:pt>
                <c:pt idx="3974">
                  <c:v>6936.45</c:v>
                </c:pt>
                <c:pt idx="4005">
                  <c:v>30635.9</c:v>
                </c:pt>
                <c:pt idx="4006">
                  <c:v>31967.1</c:v>
                </c:pt>
                <c:pt idx="4007">
                  <c:v>32331.5</c:v>
                </c:pt>
                <c:pt idx="4008">
                  <c:v>31797.8</c:v>
                </c:pt>
                <c:pt idx="4009">
                  <c:v>32470.9</c:v>
                </c:pt>
                <c:pt idx="4010">
                  <c:v>32918.6</c:v>
                </c:pt>
                <c:pt idx="4011">
                  <c:v>33083</c:v>
                </c:pt>
                <c:pt idx="4012">
                  <c:v>33608.5</c:v>
                </c:pt>
                <c:pt idx="4013">
                  <c:v>34229.1</c:v>
                </c:pt>
                <c:pt idx="4014">
                  <c:v>34847</c:v>
                </c:pt>
                <c:pt idx="4015">
                  <c:v>35863.9</c:v>
                </c:pt>
                <c:pt idx="4016">
                  <c:v>36345.800000000003</c:v>
                </c:pt>
                <c:pt idx="4017">
                  <c:v>36288.400000000001</c:v>
                </c:pt>
                <c:pt idx="4018">
                  <c:v>36132.199999999997</c:v>
                </c:pt>
                <c:pt idx="4019">
                  <c:v>36559.699999999997</c:v>
                </c:pt>
                <c:pt idx="4020">
                  <c:v>36830.9</c:v>
                </c:pt>
                <c:pt idx="4021">
                  <c:v>38236.699999999997</c:v>
                </c:pt>
                <c:pt idx="4022">
                  <c:v>39539.599999999999</c:v>
                </c:pt>
                <c:pt idx="4023">
                  <c:v>40043.9</c:v>
                </c:pt>
                <c:pt idx="4024">
                  <c:v>38079.800000000003</c:v>
                </c:pt>
                <c:pt idx="4025">
                  <c:v>39668.5</c:v>
                </c:pt>
                <c:pt idx="4026">
                  <c:v>40980.400000000001</c:v>
                </c:pt>
                <c:pt idx="4027">
                  <c:v>41966.400000000001</c:v>
                </c:pt>
                <c:pt idx="4028">
                  <c:v>42045.3</c:v>
                </c:pt>
                <c:pt idx="4059">
                  <c:v>1891.65</c:v>
                </c:pt>
                <c:pt idx="4060">
                  <c:v>1936.7</c:v>
                </c:pt>
                <c:pt idx="4061">
                  <c:v>1956.1</c:v>
                </c:pt>
                <c:pt idx="4062">
                  <c:v>1994.81</c:v>
                </c:pt>
                <c:pt idx="4063">
                  <c:v>2006.15</c:v>
                </c:pt>
                <c:pt idx="4064">
                  <c:v>2036.11</c:v>
                </c:pt>
                <c:pt idx="4065">
                  <c:v>2079.1799999999998</c:v>
                </c:pt>
                <c:pt idx="4066">
                  <c:v>2117.19</c:v>
                </c:pt>
                <c:pt idx="4067">
                  <c:v>2167.3200000000002</c:v>
                </c:pt>
                <c:pt idx="4068">
                  <c:v>2211.54</c:v>
                </c:pt>
                <c:pt idx="4069">
                  <c:v>2239.6799999999998</c:v>
                </c:pt>
                <c:pt idx="4070">
                  <c:v>2272.7199999999998</c:v>
                </c:pt>
                <c:pt idx="4071">
                  <c:v>2315.83</c:v>
                </c:pt>
                <c:pt idx="4072">
                  <c:v>2374.41</c:v>
                </c:pt>
                <c:pt idx="4073">
                  <c:v>2443.13</c:v>
                </c:pt>
                <c:pt idx="4074">
                  <c:v>2520.91</c:v>
                </c:pt>
                <c:pt idx="4075">
                  <c:v>2613.35</c:v>
                </c:pt>
                <c:pt idx="4076">
                  <c:v>2710.79</c:v>
                </c:pt>
                <c:pt idx="4077">
                  <c:v>2864.99</c:v>
                </c:pt>
                <c:pt idx="4078">
                  <c:v>2906.22</c:v>
                </c:pt>
                <c:pt idx="4079">
                  <c:v>3065.01</c:v>
                </c:pt>
                <c:pt idx="4080">
                  <c:v>3445.76</c:v>
                </c:pt>
                <c:pt idx="4081">
                  <c:v>3667.98</c:v>
                </c:pt>
                <c:pt idx="4082">
                  <c:v>3847.94</c:v>
                </c:pt>
                <c:pt idx="4157">
                  <c:v>20676.599999999999</c:v>
                </c:pt>
                <c:pt idx="4158">
                  <c:v>21111</c:v>
                </c:pt>
                <c:pt idx="4159">
                  <c:v>21025.9</c:v>
                </c:pt>
                <c:pt idx="4160">
                  <c:v>20500.400000000001</c:v>
                </c:pt>
                <c:pt idx="4161">
                  <c:v>20737</c:v>
                </c:pt>
                <c:pt idx="4162">
                  <c:v>21010.5</c:v>
                </c:pt>
                <c:pt idx="4163">
                  <c:v>21355.8</c:v>
                </c:pt>
                <c:pt idx="4164">
                  <c:v>21994.400000000001</c:v>
                </c:pt>
                <c:pt idx="4165">
                  <c:v>22611.7</c:v>
                </c:pt>
                <c:pt idx="4166">
                  <c:v>23282.400000000001</c:v>
                </c:pt>
                <c:pt idx="4167">
                  <c:v>24247.1</c:v>
                </c:pt>
                <c:pt idx="4168">
                  <c:v>25185.7</c:v>
                </c:pt>
                <c:pt idx="4169">
                  <c:v>25976.1</c:v>
                </c:pt>
                <c:pt idx="4170">
                  <c:v>27433.7</c:v>
                </c:pt>
                <c:pt idx="4171">
                  <c:v>28535</c:v>
                </c:pt>
                <c:pt idx="4172">
                  <c:v>29087.8</c:v>
                </c:pt>
                <c:pt idx="4173">
                  <c:v>30593.3</c:v>
                </c:pt>
                <c:pt idx="4174">
                  <c:v>31575.599999999999</c:v>
                </c:pt>
                <c:pt idx="4175">
                  <c:v>31441.7</c:v>
                </c:pt>
                <c:pt idx="4176">
                  <c:v>30453.7</c:v>
                </c:pt>
                <c:pt idx="4177">
                  <c:v>29035.5</c:v>
                </c:pt>
                <c:pt idx="4178">
                  <c:v>27045.599999999999</c:v>
                </c:pt>
                <c:pt idx="4179">
                  <c:v>25228.799999999999</c:v>
                </c:pt>
                <c:pt idx="4180">
                  <c:v>24389.1</c:v>
                </c:pt>
                <c:pt idx="4265">
                  <c:v>7487.77</c:v>
                </c:pt>
                <c:pt idx="4266">
                  <c:v>7646.33</c:v>
                </c:pt>
                <c:pt idx="4267">
                  <c:v>7565.16</c:v>
                </c:pt>
                <c:pt idx="4268">
                  <c:v>7282.97</c:v>
                </c:pt>
                <c:pt idx="4269">
                  <c:v>7400.61</c:v>
                </c:pt>
                <c:pt idx="4270">
                  <c:v>7521.6</c:v>
                </c:pt>
                <c:pt idx="4271">
                  <c:v>7784.62</c:v>
                </c:pt>
                <c:pt idx="4272">
                  <c:v>8116.9</c:v>
                </c:pt>
                <c:pt idx="4273">
                  <c:v>8632.7900000000009</c:v>
                </c:pt>
                <c:pt idx="4274">
                  <c:v>9489.31</c:v>
                </c:pt>
                <c:pt idx="4275">
                  <c:v>9709.7199999999993</c:v>
                </c:pt>
                <c:pt idx="4276">
                  <c:v>9484.93</c:v>
                </c:pt>
                <c:pt idx="4277">
                  <c:v>9806.82</c:v>
                </c:pt>
                <c:pt idx="4278">
                  <c:v>10723.8</c:v>
                </c:pt>
                <c:pt idx="4279">
                  <c:v>10584</c:v>
                </c:pt>
                <c:pt idx="4280">
                  <c:v>11979.9</c:v>
                </c:pt>
                <c:pt idx="4281">
                  <c:v>11482.9</c:v>
                </c:pt>
                <c:pt idx="4282">
                  <c:v>12041.9</c:v>
                </c:pt>
                <c:pt idx="4283">
                  <c:v>12115.7</c:v>
                </c:pt>
                <c:pt idx="4284">
                  <c:v>11272.9</c:v>
                </c:pt>
                <c:pt idx="4285">
                  <c:v>11178.3</c:v>
                </c:pt>
                <c:pt idx="4286">
                  <c:v>11219.1</c:v>
                </c:pt>
                <c:pt idx="4287">
                  <c:v>10974.7</c:v>
                </c:pt>
                <c:pt idx="4288">
                  <c:v>11131.9</c:v>
                </c:pt>
                <c:pt idx="4382">
                  <c:v>5315.06</c:v>
                </c:pt>
                <c:pt idx="4383">
                  <c:v>5383.37</c:v>
                </c:pt>
                <c:pt idx="4384">
                  <c:v>5513.97</c:v>
                </c:pt>
                <c:pt idx="4385">
                  <c:v>5598.47</c:v>
                </c:pt>
                <c:pt idx="4386">
                  <c:v>5690.67</c:v>
                </c:pt>
                <c:pt idx="4387">
                  <c:v>5836.21</c:v>
                </c:pt>
                <c:pt idx="4388">
                  <c:v>5873.08</c:v>
                </c:pt>
                <c:pt idx="4389">
                  <c:v>5991.54</c:v>
                </c:pt>
                <c:pt idx="4390">
                  <c:v>6148.66</c:v>
                </c:pt>
                <c:pt idx="4391">
                  <c:v>6238.83</c:v>
                </c:pt>
                <c:pt idx="4392">
                  <c:v>6312.67</c:v>
                </c:pt>
                <c:pt idx="4393">
                  <c:v>6305.27</c:v>
                </c:pt>
                <c:pt idx="4394">
                  <c:v>6389.46</c:v>
                </c:pt>
                <c:pt idx="4395">
                  <c:v>6389.81</c:v>
                </c:pt>
                <c:pt idx="4396">
                  <c:v>6428.7</c:v>
                </c:pt>
                <c:pt idx="4397">
                  <c:v>6475.39</c:v>
                </c:pt>
                <c:pt idx="4398">
                  <c:v>6657.58</c:v>
                </c:pt>
                <c:pt idx="4399">
                  <c:v>6905.87</c:v>
                </c:pt>
                <c:pt idx="4400">
                  <c:v>6959.81</c:v>
                </c:pt>
                <c:pt idx="4401">
                  <c:v>6826.03</c:v>
                </c:pt>
                <c:pt idx="4402">
                  <c:v>6849.27</c:v>
                </c:pt>
                <c:pt idx="4403">
                  <c:v>6957.27</c:v>
                </c:pt>
                <c:pt idx="4404">
                  <c:v>6985.19</c:v>
                </c:pt>
                <c:pt idx="4405">
                  <c:v>7062.52</c:v>
                </c:pt>
                <c:pt idx="4436">
                  <c:v>1127.8399999999999</c:v>
                </c:pt>
                <c:pt idx="4437">
                  <c:v>1096.8900000000001</c:v>
                </c:pt>
                <c:pt idx="4438">
                  <c:v>1068.43</c:v>
                </c:pt>
                <c:pt idx="4439">
                  <c:v>1059.1199999999999</c:v>
                </c:pt>
                <c:pt idx="4440">
                  <c:v>1045.78</c:v>
                </c:pt>
                <c:pt idx="4441">
                  <c:v>1048.8599999999999</c:v>
                </c:pt>
                <c:pt idx="4442">
                  <c:v>1060.79</c:v>
                </c:pt>
                <c:pt idx="4443">
                  <c:v>1088.6300000000001</c:v>
                </c:pt>
                <c:pt idx="4444">
                  <c:v>1106.8499999999999</c:v>
                </c:pt>
                <c:pt idx="4445">
                  <c:v>1129.8499999999999</c:v>
                </c:pt>
                <c:pt idx="4446">
                  <c:v>1138.9000000000001</c:v>
                </c:pt>
                <c:pt idx="4447">
                  <c:v>1160.76</c:v>
                </c:pt>
                <c:pt idx="4448">
                  <c:v>1200.42</c:v>
                </c:pt>
                <c:pt idx="4449">
                  <c:v>1194.43</c:v>
                </c:pt>
                <c:pt idx="4450">
                  <c:v>1199.57</c:v>
                </c:pt>
                <c:pt idx="4451">
                  <c:v>1210.1500000000001</c:v>
                </c:pt>
                <c:pt idx="4452">
                  <c:v>1212.18</c:v>
                </c:pt>
                <c:pt idx="4453">
                  <c:v>1203.04</c:v>
                </c:pt>
                <c:pt idx="4454">
                  <c:v>1229.67</c:v>
                </c:pt>
                <c:pt idx="4455">
                  <c:v>1193.97</c:v>
                </c:pt>
                <c:pt idx="4456">
                  <c:v>1185.45</c:v>
                </c:pt>
                <c:pt idx="4457">
                  <c:v>1200.28</c:v>
                </c:pt>
                <c:pt idx="4458">
                  <c:v>1216.05</c:v>
                </c:pt>
                <c:pt idx="4459">
                  <c:v>1215.26</c:v>
                </c:pt>
                <c:pt idx="4490">
                  <c:v>1495.41</c:v>
                </c:pt>
                <c:pt idx="4491">
                  <c:v>1536.44</c:v>
                </c:pt>
                <c:pt idx="4492">
                  <c:v>1518.36</c:v>
                </c:pt>
                <c:pt idx="4493">
                  <c:v>1515.31</c:v>
                </c:pt>
                <c:pt idx="4494">
                  <c:v>1528.7</c:v>
                </c:pt>
                <c:pt idx="4495">
                  <c:v>1560.36</c:v>
                </c:pt>
                <c:pt idx="4496">
                  <c:v>1702.82</c:v>
                </c:pt>
                <c:pt idx="4497">
                  <c:v>1773.62</c:v>
                </c:pt>
                <c:pt idx="4498">
                  <c:v>1247.33</c:v>
                </c:pt>
                <c:pt idx="4499">
                  <c:v>1232.5999999999999</c:v>
                </c:pt>
                <c:pt idx="4500">
                  <c:v>1249.6199999999999</c:v>
                </c:pt>
                <c:pt idx="4501">
                  <c:v>1310.6300000000001</c:v>
                </c:pt>
                <c:pt idx="4502">
                  <c:v>1307.5999999999999</c:v>
                </c:pt>
                <c:pt idx="4503">
                  <c:v>1215.8900000000001</c:v>
                </c:pt>
                <c:pt idx="4504">
                  <c:v>1180.57</c:v>
                </c:pt>
                <c:pt idx="4505">
                  <c:v>1211.92</c:v>
                </c:pt>
                <c:pt idx="4506">
                  <c:v>1162.44</c:v>
                </c:pt>
                <c:pt idx="4507">
                  <c:v>1206.33</c:v>
                </c:pt>
                <c:pt idx="4508">
                  <c:v>1218.44</c:v>
                </c:pt>
                <c:pt idx="4509">
                  <c:v>1227.44</c:v>
                </c:pt>
                <c:pt idx="4510">
                  <c:v>1241.46</c:v>
                </c:pt>
                <c:pt idx="4511">
                  <c:v>1277.47</c:v>
                </c:pt>
                <c:pt idx="4512">
                  <c:v>1229.18</c:v>
                </c:pt>
                <c:pt idx="4513">
                  <c:v>1202.8900000000001</c:v>
                </c:pt>
                <c:pt idx="4544">
                  <c:v>3230.67</c:v>
                </c:pt>
                <c:pt idx="4545">
                  <c:v>3432.46</c:v>
                </c:pt>
                <c:pt idx="4546">
                  <c:v>3702.55</c:v>
                </c:pt>
                <c:pt idx="4547">
                  <c:v>4001.1</c:v>
                </c:pt>
                <c:pt idx="4548">
                  <c:v>4331.21</c:v>
                </c:pt>
                <c:pt idx="4549">
                  <c:v>4532.84</c:v>
                </c:pt>
                <c:pt idx="4550">
                  <c:v>4871.92</c:v>
                </c:pt>
                <c:pt idx="4551">
                  <c:v>5152.78</c:v>
                </c:pt>
                <c:pt idx="4552">
                  <c:v>5040.93</c:v>
                </c:pt>
                <c:pt idx="4553">
                  <c:v>5165.9799999999996</c:v>
                </c:pt>
                <c:pt idx="4554">
                  <c:v>5071.42</c:v>
                </c:pt>
                <c:pt idx="4555">
                  <c:v>5163.43</c:v>
                </c:pt>
                <c:pt idx="4556">
                  <c:v>5197.04</c:v>
                </c:pt>
                <c:pt idx="4557">
                  <c:v>5124.43</c:v>
                </c:pt>
                <c:pt idx="4558">
                  <c:v>5269.96</c:v>
                </c:pt>
                <c:pt idx="4559">
                  <c:v>5140.38</c:v>
                </c:pt>
                <c:pt idx="4560">
                  <c:v>5372.06</c:v>
                </c:pt>
                <c:pt idx="4561">
                  <c:v>5142.62</c:v>
                </c:pt>
                <c:pt idx="4562">
                  <c:v>5208.2299999999996</c:v>
                </c:pt>
                <c:pt idx="4563">
                  <c:v>5344.44</c:v>
                </c:pt>
                <c:pt idx="4564">
                  <c:v>5542.06</c:v>
                </c:pt>
                <c:pt idx="4565">
                  <c:v>5808.25</c:v>
                </c:pt>
                <c:pt idx="4566">
                  <c:v>6053.66</c:v>
                </c:pt>
                <c:pt idx="4567">
                  <c:v>6342.38</c:v>
                </c:pt>
                <c:pt idx="4606">
                  <c:v>1732.55</c:v>
                </c:pt>
                <c:pt idx="4607">
                  <c:v>1748.11</c:v>
                </c:pt>
                <c:pt idx="4608">
                  <c:v>1733.63</c:v>
                </c:pt>
                <c:pt idx="4609">
                  <c:v>1687.61</c:v>
                </c:pt>
                <c:pt idx="4610">
                  <c:v>1656.72</c:v>
                </c:pt>
                <c:pt idx="4611">
                  <c:v>1637.48</c:v>
                </c:pt>
                <c:pt idx="4612">
                  <c:v>1556.84</c:v>
                </c:pt>
                <c:pt idx="4613">
                  <c:v>1562.33</c:v>
                </c:pt>
                <c:pt idx="4614">
                  <c:v>1575.79</c:v>
                </c:pt>
                <c:pt idx="4615">
                  <c:v>1607.06</c:v>
                </c:pt>
                <c:pt idx="4616">
                  <c:v>1599.68</c:v>
                </c:pt>
                <c:pt idx="4617">
                  <c:v>1627.58</c:v>
                </c:pt>
                <c:pt idx="4618">
                  <c:v>1517.7</c:v>
                </c:pt>
                <c:pt idx="4619">
                  <c:v>1579.75</c:v>
                </c:pt>
                <c:pt idx="4620">
                  <c:v>1602.81</c:v>
                </c:pt>
                <c:pt idx="4621">
                  <c:v>1648.4</c:v>
                </c:pt>
                <c:pt idx="4652">
                  <c:v>3205.07</c:v>
                </c:pt>
                <c:pt idx="4653">
                  <c:v>3218.66</c:v>
                </c:pt>
                <c:pt idx="4654">
                  <c:v>3308.41</c:v>
                </c:pt>
                <c:pt idx="4655">
                  <c:v>3422.73</c:v>
                </c:pt>
                <c:pt idx="4656">
                  <c:v>3293.1</c:v>
                </c:pt>
                <c:pt idx="4657">
                  <c:v>3344.32</c:v>
                </c:pt>
                <c:pt idx="4658">
                  <c:v>3384.83</c:v>
                </c:pt>
                <c:pt idx="4659">
                  <c:v>3475.48</c:v>
                </c:pt>
                <c:pt idx="4660">
                  <c:v>3500.12</c:v>
                </c:pt>
                <c:pt idx="4661">
                  <c:v>3362.44</c:v>
                </c:pt>
                <c:pt idx="4662">
                  <c:v>3482.63</c:v>
                </c:pt>
                <c:pt idx="4663">
                  <c:v>3504.7</c:v>
                </c:pt>
                <c:pt idx="4664">
                  <c:v>3563.08</c:v>
                </c:pt>
                <c:pt idx="4665">
                  <c:v>3650.7</c:v>
                </c:pt>
                <c:pt idx="4666">
                  <c:v>3801.23</c:v>
                </c:pt>
                <c:pt idx="4667">
                  <c:v>3951.53</c:v>
                </c:pt>
                <c:pt idx="4668">
                  <c:v>4128.09</c:v>
                </c:pt>
                <c:pt idx="4669">
                  <c:v>4297.4399999999996</c:v>
                </c:pt>
                <c:pt idx="4670">
                  <c:v>4391.25</c:v>
                </c:pt>
                <c:pt idx="4671">
                  <c:v>4199.88</c:v>
                </c:pt>
                <c:pt idx="4672">
                  <c:v>4270.0600000000004</c:v>
                </c:pt>
                <c:pt idx="4673">
                  <c:v>4345.21</c:v>
                </c:pt>
                <c:pt idx="4674">
                  <c:v>4422.54</c:v>
                </c:pt>
                <c:pt idx="4675">
                  <c:v>4445.2700000000004</c:v>
                </c:pt>
                <c:pt idx="4706">
                  <c:v>26981.8</c:v>
                </c:pt>
                <c:pt idx="4707">
                  <c:v>28284.7</c:v>
                </c:pt>
                <c:pt idx="4708">
                  <c:v>29796.9</c:v>
                </c:pt>
                <c:pt idx="4709">
                  <c:v>31105.8</c:v>
                </c:pt>
                <c:pt idx="4710">
                  <c:v>32248.799999999999</c:v>
                </c:pt>
                <c:pt idx="4711">
                  <c:v>32367</c:v>
                </c:pt>
                <c:pt idx="4712">
                  <c:v>32280.3</c:v>
                </c:pt>
                <c:pt idx="4713">
                  <c:v>33645.199999999997</c:v>
                </c:pt>
                <c:pt idx="4714">
                  <c:v>31402.7</c:v>
                </c:pt>
                <c:pt idx="4715">
                  <c:v>31883.9</c:v>
                </c:pt>
                <c:pt idx="4716">
                  <c:v>34026</c:v>
                </c:pt>
                <c:pt idx="4717">
                  <c:v>33965.599999999999</c:v>
                </c:pt>
                <c:pt idx="4718">
                  <c:v>34375.800000000003</c:v>
                </c:pt>
                <c:pt idx="4719">
                  <c:v>35496.400000000001</c:v>
                </c:pt>
                <c:pt idx="4720">
                  <c:v>38284.9</c:v>
                </c:pt>
                <c:pt idx="4721">
                  <c:v>40934.199999999997</c:v>
                </c:pt>
                <c:pt idx="4722">
                  <c:v>43532.5</c:v>
                </c:pt>
                <c:pt idx="4723">
                  <c:v>45950.1</c:v>
                </c:pt>
                <c:pt idx="4724">
                  <c:v>46647.9</c:v>
                </c:pt>
                <c:pt idx="4725">
                  <c:v>45402.9</c:v>
                </c:pt>
                <c:pt idx="4726">
                  <c:v>48120.9</c:v>
                </c:pt>
                <c:pt idx="4727">
                  <c:v>50086</c:v>
                </c:pt>
                <c:pt idx="4728">
                  <c:v>50271.6</c:v>
                </c:pt>
                <c:pt idx="4729">
                  <c:v>51508.9</c:v>
                </c:pt>
                <c:pt idx="4760">
                  <c:v>17018.400000000001</c:v>
                </c:pt>
                <c:pt idx="4761">
                  <c:v>14995.4</c:v>
                </c:pt>
                <c:pt idx="4762">
                  <c:v>14541.6</c:v>
                </c:pt>
                <c:pt idx="4763">
                  <c:v>14474.3</c:v>
                </c:pt>
                <c:pt idx="4764">
                  <c:v>14921.3</c:v>
                </c:pt>
                <c:pt idx="4765">
                  <c:v>15164.7</c:v>
                </c:pt>
                <c:pt idx="4766">
                  <c:v>15215.2</c:v>
                </c:pt>
                <c:pt idx="4767">
                  <c:v>15722.6</c:v>
                </c:pt>
                <c:pt idx="4768">
                  <c:v>16401.2</c:v>
                </c:pt>
                <c:pt idx="4769">
                  <c:v>16973.7</c:v>
                </c:pt>
                <c:pt idx="4770">
                  <c:v>17736.900000000001</c:v>
                </c:pt>
                <c:pt idx="4771">
                  <c:v>18437.5</c:v>
                </c:pt>
                <c:pt idx="4772">
                  <c:v>19323.3</c:v>
                </c:pt>
                <c:pt idx="4773">
                  <c:v>20124.900000000001</c:v>
                </c:pt>
                <c:pt idx="4774">
                  <c:v>21137.1</c:v>
                </c:pt>
                <c:pt idx="4775">
                  <c:v>22018.799999999999</c:v>
                </c:pt>
                <c:pt idx="4776">
                  <c:v>22912.6</c:v>
                </c:pt>
                <c:pt idx="4777">
                  <c:v>22974.400000000001</c:v>
                </c:pt>
                <c:pt idx="4778">
                  <c:v>23220.400000000001</c:v>
                </c:pt>
                <c:pt idx="4779">
                  <c:v>21675.3</c:v>
                </c:pt>
                <c:pt idx="4780">
                  <c:v>21997.7</c:v>
                </c:pt>
                <c:pt idx="4781">
                  <c:v>22413.1</c:v>
                </c:pt>
                <c:pt idx="4782">
                  <c:v>22146.1</c:v>
                </c:pt>
                <c:pt idx="4814">
                  <c:v>29218</c:v>
                </c:pt>
                <c:pt idx="4815">
                  <c:v>28816.7</c:v>
                </c:pt>
                <c:pt idx="4816">
                  <c:v>27496.7</c:v>
                </c:pt>
                <c:pt idx="4817">
                  <c:v>27576.1</c:v>
                </c:pt>
                <c:pt idx="4818">
                  <c:v>28324.7</c:v>
                </c:pt>
                <c:pt idx="4819">
                  <c:v>28204.3</c:v>
                </c:pt>
                <c:pt idx="4820">
                  <c:v>29394.7</c:v>
                </c:pt>
                <c:pt idx="4821">
                  <c:v>30587.3</c:v>
                </c:pt>
                <c:pt idx="4822">
                  <c:v>32173.1</c:v>
                </c:pt>
                <c:pt idx="4823">
                  <c:v>33087.800000000003</c:v>
                </c:pt>
                <c:pt idx="4824">
                  <c:v>34049.300000000003</c:v>
                </c:pt>
                <c:pt idx="4825">
                  <c:v>34917.300000000003</c:v>
                </c:pt>
                <c:pt idx="4826">
                  <c:v>34655.1</c:v>
                </c:pt>
                <c:pt idx="4827">
                  <c:v>35253.800000000003</c:v>
                </c:pt>
                <c:pt idx="4828">
                  <c:v>37683.9</c:v>
                </c:pt>
                <c:pt idx="4829">
                  <c:v>39773.9</c:v>
                </c:pt>
                <c:pt idx="4830">
                  <c:v>40680.6</c:v>
                </c:pt>
                <c:pt idx="4831">
                  <c:v>42038.1</c:v>
                </c:pt>
                <c:pt idx="4832">
                  <c:v>41753.9</c:v>
                </c:pt>
                <c:pt idx="4833">
                  <c:v>38881.199999999997</c:v>
                </c:pt>
                <c:pt idx="4834">
                  <c:v>37341.199999999997</c:v>
                </c:pt>
                <c:pt idx="4835">
                  <c:v>38215.800000000003</c:v>
                </c:pt>
                <c:pt idx="4836">
                  <c:v>38569.1</c:v>
                </c:pt>
                <c:pt idx="4837">
                  <c:v>39545.699999999997</c:v>
                </c:pt>
                <c:pt idx="4868">
                  <c:v>1812.36</c:v>
                </c:pt>
                <c:pt idx="4869">
                  <c:v>1795.44</c:v>
                </c:pt>
                <c:pt idx="4870">
                  <c:v>1857.41</c:v>
                </c:pt>
                <c:pt idx="4871">
                  <c:v>1908.99</c:v>
                </c:pt>
                <c:pt idx="4872">
                  <c:v>1998.47</c:v>
                </c:pt>
                <c:pt idx="4873">
                  <c:v>2110.8200000000002</c:v>
                </c:pt>
                <c:pt idx="4874">
                  <c:v>2229.7199999999998</c:v>
                </c:pt>
                <c:pt idx="4875">
                  <c:v>2279.46</c:v>
                </c:pt>
                <c:pt idx="4876">
                  <c:v>2378.91</c:v>
                </c:pt>
                <c:pt idx="4877">
                  <c:v>2545.73</c:v>
                </c:pt>
                <c:pt idx="4878">
                  <c:v>2599.7600000000002</c:v>
                </c:pt>
                <c:pt idx="4879">
                  <c:v>2680.83</c:v>
                </c:pt>
                <c:pt idx="4880">
                  <c:v>2738.34</c:v>
                </c:pt>
                <c:pt idx="4881">
                  <c:v>2907.46</c:v>
                </c:pt>
                <c:pt idx="4882">
                  <c:v>3090.25</c:v>
                </c:pt>
                <c:pt idx="4883">
                  <c:v>3327.68</c:v>
                </c:pt>
                <c:pt idx="4884">
                  <c:v>3584.61</c:v>
                </c:pt>
                <c:pt idx="4885">
                  <c:v>3882.27</c:v>
                </c:pt>
                <c:pt idx="4886">
                  <c:v>3979.88</c:v>
                </c:pt>
                <c:pt idx="4887">
                  <c:v>4261.2299999999996</c:v>
                </c:pt>
                <c:pt idx="4888">
                  <c:v>4638.07</c:v>
                </c:pt>
                <c:pt idx="4889">
                  <c:v>4883.0600000000004</c:v>
                </c:pt>
                <c:pt idx="4890">
                  <c:v>5050.1099999999997</c:v>
                </c:pt>
                <c:pt idx="4891">
                  <c:v>5238.0200000000004</c:v>
                </c:pt>
                <c:pt idx="4922">
                  <c:v>4295.26</c:v>
                </c:pt>
                <c:pt idx="4923">
                  <c:v>4597.58</c:v>
                </c:pt>
                <c:pt idx="4924">
                  <c:v>4846.09</c:v>
                </c:pt>
                <c:pt idx="4925">
                  <c:v>5111.87</c:v>
                </c:pt>
                <c:pt idx="4926">
                  <c:v>5409.09</c:v>
                </c:pt>
                <c:pt idx="4927">
                  <c:v>5771.82</c:v>
                </c:pt>
                <c:pt idx="4928">
                  <c:v>6118.85</c:v>
                </c:pt>
                <c:pt idx="4929">
                  <c:v>6311.87</c:v>
                </c:pt>
                <c:pt idx="4930">
                  <c:v>5403.9</c:v>
                </c:pt>
                <c:pt idx="4931">
                  <c:v>5368.48</c:v>
                </c:pt>
                <c:pt idx="4932">
                  <c:v>5551.96</c:v>
                </c:pt>
                <c:pt idx="4933">
                  <c:v>5671.94</c:v>
                </c:pt>
                <c:pt idx="4934">
                  <c:v>5842.59</c:v>
                </c:pt>
                <c:pt idx="4935">
                  <c:v>6034.68</c:v>
                </c:pt>
                <c:pt idx="4936">
                  <c:v>6248.11</c:v>
                </c:pt>
                <c:pt idx="4937">
                  <c:v>6510.03</c:v>
                </c:pt>
                <c:pt idx="4938">
                  <c:v>6770.75</c:v>
                </c:pt>
                <c:pt idx="4939">
                  <c:v>7098.64</c:v>
                </c:pt>
                <c:pt idx="4940">
                  <c:v>7420.45</c:v>
                </c:pt>
                <c:pt idx="4941">
                  <c:v>7657.9</c:v>
                </c:pt>
                <c:pt idx="4942">
                  <c:v>8026.71</c:v>
                </c:pt>
                <c:pt idx="4943">
                  <c:v>8437.73</c:v>
                </c:pt>
                <c:pt idx="4944">
                  <c:v>8855.01</c:v>
                </c:pt>
                <c:pt idx="4945">
                  <c:v>9254.42</c:v>
                </c:pt>
                <c:pt idx="4976">
                  <c:v>8679.08</c:v>
                </c:pt>
                <c:pt idx="4977">
                  <c:v>9583.35</c:v>
                </c:pt>
                <c:pt idx="4978">
                  <c:v>9847.64</c:v>
                </c:pt>
                <c:pt idx="4979">
                  <c:v>9581.5400000000009</c:v>
                </c:pt>
                <c:pt idx="4980">
                  <c:v>9439.0300000000007</c:v>
                </c:pt>
                <c:pt idx="4981">
                  <c:v>9560.3799999999992</c:v>
                </c:pt>
                <c:pt idx="4982">
                  <c:v>10077.200000000001</c:v>
                </c:pt>
                <c:pt idx="4983">
                  <c:v>10234.799999999999</c:v>
                </c:pt>
                <c:pt idx="4984">
                  <c:v>10322</c:v>
                </c:pt>
                <c:pt idx="4985">
                  <c:v>10335.799999999999</c:v>
                </c:pt>
                <c:pt idx="4986">
                  <c:v>10693.9</c:v>
                </c:pt>
                <c:pt idx="4987">
                  <c:v>10929.4</c:v>
                </c:pt>
                <c:pt idx="4988">
                  <c:v>11599.9</c:v>
                </c:pt>
                <c:pt idx="4989">
                  <c:v>12277.3</c:v>
                </c:pt>
                <c:pt idx="4990">
                  <c:v>12752.8</c:v>
                </c:pt>
                <c:pt idx="4991">
                  <c:v>13188.3</c:v>
                </c:pt>
                <c:pt idx="4992">
                  <c:v>13803.5</c:v>
                </c:pt>
                <c:pt idx="4993">
                  <c:v>14711</c:v>
                </c:pt>
                <c:pt idx="4994">
                  <c:v>14622.9</c:v>
                </c:pt>
                <c:pt idx="4995">
                  <c:v>15016.7</c:v>
                </c:pt>
                <c:pt idx="4996">
                  <c:v>15704.9</c:v>
                </c:pt>
                <c:pt idx="4997">
                  <c:v>15969.7</c:v>
                </c:pt>
                <c:pt idx="4998">
                  <c:v>16233.5</c:v>
                </c:pt>
                <c:pt idx="4999">
                  <c:v>15090</c:v>
                </c:pt>
                <c:pt idx="5040">
                  <c:v>12011.9</c:v>
                </c:pt>
                <c:pt idx="5041">
                  <c:v>11930.1</c:v>
                </c:pt>
                <c:pt idx="5042">
                  <c:v>10789.4</c:v>
                </c:pt>
                <c:pt idx="5043">
                  <c:v>7017.48</c:v>
                </c:pt>
                <c:pt idx="5044">
                  <c:v>10528.4</c:v>
                </c:pt>
                <c:pt idx="5045">
                  <c:v>10709.3</c:v>
                </c:pt>
                <c:pt idx="5046">
                  <c:v>11508.3</c:v>
                </c:pt>
                <c:pt idx="5047">
                  <c:v>11392.2</c:v>
                </c:pt>
                <c:pt idx="5048">
                  <c:v>11860.7</c:v>
                </c:pt>
                <c:pt idx="5049">
                  <c:v>12244.6</c:v>
                </c:pt>
                <c:pt idx="5050">
                  <c:v>12751.5</c:v>
                </c:pt>
                <c:pt idx="5051">
                  <c:v>13634.9</c:v>
                </c:pt>
                <c:pt idx="5052">
                  <c:v>14509.6</c:v>
                </c:pt>
                <c:pt idx="5053">
                  <c:v>14704.3</c:v>
                </c:pt>
                <c:pt idx="5084">
                  <c:v>20993.3</c:v>
                </c:pt>
                <c:pt idx="5085">
                  <c:v>21275.8</c:v>
                </c:pt>
                <c:pt idx="5086">
                  <c:v>21837.599999999999</c:v>
                </c:pt>
                <c:pt idx="5087">
                  <c:v>22313.8</c:v>
                </c:pt>
                <c:pt idx="5088">
                  <c:v>23505.3</c:v>
                </c:pt>
                <c:pt idx="5089">
                  <c:v>25638.1</c:v>
                </c:pt>
                <c:pt idx="5090">
                  <c:v>27903.8</c:v>
                </c:pt>
                <c:pt idx="5091">
                  <c:v>30739.3</c:v>
                </c:pt>
                <c:pt idx="5092">
                  <c:v>33137.199999999997</c:v>
                </c:pt>
                <c:pt idx="5093">
                  <c:v>36360.5</c:v>
                </c:pt>
                <c:pt idx="5094">
                  <c:v>39699.599999999999</c:v>
                </c:pt>
                <c:pt idx="5095">
                  <c:v>41020.300000000003</c:v>
                </c:pt>
                <c:pt idx="5096">
                  <c:v>42519.8</c:v>
                </c:pt>
                <c:pt idx="5097">
                  <c:v>43393.1</c:v>
                </c:pt>
                <c:pt idx="5098">
                  <c:v>44396.3</c:v>
                </c:pt>
                <c:pt idx="5099">
                  <c:v>46080.9</c:v>
                </c:pt>
                <c:pt idx="5100">
                  <c:v>47318.400000000001</c:v>
                </c:pt>
                <c:pt idx="5101">
                  <c:v>48261</c:v>
                </c:pt>
                <c:pt idx="5102">
                  <c:v>46265.5</c:v>
                </c:pt>
                <c:pt idx="5103">
                  <c:v>42874</c:v>
                </c:pt>
                <c:pt idx="5104">
                  <c:v>42187.7</c:v>
                </c:pt>
                <c:pt idx="5105">
                  <c:v>42945.9</c:v>
                </c:pt>
                <c:pt idx="5106">
                  <c:v>42918.6</c:v>
                </c:pt>
                <c:pt idx="5107">
                  <c:v>42694.8</c:v>
                </c:pt>
                <c:pt idx="5138">
                  <c:v>19605</c:v>
                </c:pt>
                <c:pt idx="5139">
                  <c:v>19881.400000000001</c:v>
                </c:pt>
                <c:pt idx="5140">
                  <c:v>20287.099999999999</c:v>
                </c:pt>
                <c:pt idx="5141">
                  <c:v>20852.7</c:v>
                </c:pt>
                <c:pt idx="5142">
                  <c:v>21728.2</c:v>
                </c:pt>
                <c:pt idx="5143">
                  <c:v>22537.1</c:v>
                </c:pt>
                <c:pt idx="5144">
                  <c:v>23160.400000000001</c:v>
                </c:pt>
                <c:pt idx="5145">
                  <c:v>23350.6</c:v>
                </c:pt>
                <c:pt idx="5146">
                  <c:v>23762.3</c:v>
                </c:pt>
                <c:pt idx="5147">
                  <c:v>23942.3</c:v>
                </c:pt>
                <c:pt idx="5148">
                  <c:v>25475.9</c:v>
                </c:pt>
                <c:pt idx="5149">
                  <c:v>24826.9</c:v>
                </c:pt>
                <c:pt idx="5150">
                  <c:v>24191.8</c:v>
                </c:pt>
                <c:pt idx="5151">
                  <c:v>24118.2</c:v>
                </c:pt>
                <c:pt idx="5152">
                  <c:v>24843.599999999999</c:v>
                </c:pt>
                <c:pt idx="5153">
                  <c:v>25615.4</c:v>
                </c:pt>
                <c:pt idx="5154">
                  <c:v>26574.400000000001</c:v>
                </c:pt>
                <c:pt idx="5155">
                  <c:v>27913.4</c:v>
                </c:pt>
                <c:pt idx="5156">
                  <c:v>28643.200000000001</c:v>
                </c:pt>
                <c:pt idx="5157">
                  <c:v>28315.7</c:v>
                </c:pt>
                <c:pt idx="5158">
                  <c:v>29378</c:v>
                </c:pt>
                <c:pt idx="5159">
                  <c:v>30159.1</c:v>
                </c:pt>
                <c:pt idx="5160">
                  <c:v>30599.8</c:v>
                </c:pt>
                <c:pt idx="5161">
                  <c:v>31028.6</c:v>
                </c:pt>
                <c:pt idx="5192">
                  <c:v>29679.599999999999</c:v>
                </c:pt>
                <c:pt idx="5193">
                  <c:v>30115.3</c:v>
                </c:pt>
                <c:pt idx="5194">
                  <c:v>30346</c:v>
                </c:pt>
                <c:pt idx="5195">
                  <c:v>30068.799999999999</c:v>
                </c:pt>
                <c:pt idx="5196">
                  <c:v>30709.3</c:v>
                </c:pt>
                <c:pt idx="5197">
                  <c:v>31595.3</c:v>
                </c:pt>
                <c:pt idx="5198">
                  <c:v>31944.9</c:v>
                </c:pt>
                <c:pt idx="5199">
                  <c:v>32523.8</c:v>
                </c:pt>
                <c:pt idx="5200">
                  <c:v>32985.300000000003</c:v>
                </c:pt>
                <c:pt idx="5201">
                  <c:v>33458.300000000003</c:v>
                </c:pt>
                <c:pt idx="5202">
                  <c:v>34665</c:v>
                </c:pt>
                <c:pt idx="5203">
                  <c:v>35290.9</c:v>
                </c:pt>
                <c:pt idx="5204">
                  <c:v>35397.4</c:v>
                </c:pt>
                <c:pt idx="5205">
                  <c:v>35224</c:v>
                </c:pt>
                <c:pt idx="5206">
                  <c:v>35602.5</c:v>
                </c:pt>
                <c:pt idx="5207">
                  <c:v>35757.9</c:v>
                </c:pt>
                <c:pt idx="5208">
                  <c:v>36434.5</c:v>
                </c:pt>
                <c:pt idx="5209">
                  <c:v>36861.1</c:v>
                </c:pt>
                <c:pt idx="5210">
                  <c:v>36194.300000000003</c:v>
                </c:pt>
                <c:pt idx="5211">
                  <c:v>34050.199999999997</c:v>
                </c:pt>
                <c:pt idx="5212">
                  <c:v>34530.6</c:v>
                </c:pt>
                <c:pt idx="5213">
                  <c:v>34626.199999999997</c:v>
                </c:pt>
                <c:pt idx="5214">
                  <c:v>33715.4</c:v>
                </c:pt>
                <c:pt idx="5215">
                  <c:v>32929.1</c:v>
                </c:pt>
                <c:pt idx="5246">
                  <c:v>7390.98</c:v>
                </c:pt>
                <c:pt idx="5247">
                  <c:v>7696.91</c:v>
                </c:pt>
                <c:pt idx="5248">
                  <c:v>7792.37</c:v>
                </c:pt>
                <c:pt idx="5249">
                  <c:v>8463.3799999999992</c:v>
                </c:pt>
                <c:pt idx="5250">
                  <c:v>8514.27</c:v>
                </c:pt>
                <c:pt idx="5251">
                  <c:v>8644.08</c:v>
                </c:pt>
                <c:pt idx="5252">
                  <c:v>8531.31</c:v>
                </c:pt>
                <c:pt idx="5253">
                  <c:v>8353.65</c:v>
                </c:pt>
                <c:pt idx="5254">
                  <c:v>8086.16</c:v>
                </c:pt>
                <c:pt idx="5255">
                  <c:v>8115.3</c:v>
                </c:pt>
                <c:pt idx="5256">
                  <c:v>8138.87</c:v>
                </c:pt>
                <c:pt idx="5257">
                  <c:v>8197.15</c:v>
                </c:pt>
                <c:pt idx="5262">
                  <c:v>8954.33</c:v>
                </c:pt>
                <c:pt idx="5263">
                  <c:v>9047.5</c:v>
                </c:pt>
                <c:pt idx="5264">
                  <c:v>8951.11</c:v>
                </c:pt>
                <c:pt idx="5265">
                  <c:v>8526.1</c:v>
                </c:pt>
                <c:pt idx="5266">
                  <c:v>8370.4500000000007</c:v>
                </c:pt>
                <c:pt idx="5267">
                  <c:v>8484.59</c:v>
                </c:pt>
                <c:pt idx="5268">
                  <c:v>8520.89</c:v>
                </c:pt>
                <c:pt idx="5269">
                  <c:v>8606.66</c:v>
                </c:pt>
                <c:pt idx="5300">
                  <c:v>29549.5</c:v>
                </c:pt>
                <c:pt idx="5301">
                  <c:v>30437.200000000001</c:v>
                </c:pt>
                <c:pt idx="5302">
                  <c:v>30610.400000000001</c:v>
                </c:pt>
                <c:pt idx="5303">
                  <c:v>30587.200000000001</c:v>
                </c:pt>
                <c:pt idx="5304">
                  <c:v>30746.400000000001</c:v>
                </c:pt>
                <c:pt idx="5305">
                  <c:v>31224.2</c:v>
                </c:pt>
                <c:pt idx="5306">
                  <c:v>31957.1</c:v>
                </c:pt>
                <c:pt idx="5307">
                  <c:v>32382.1</c:v>
                </c:pt>
                <c:pt idx="5308">
                  <c:v>31653.3</c:v>
                </c:pt>
                <c:pt idx="5309">
                  <c:v>31530.400000000001</c:v>
                </c:pt>
                <c:pt idx="5310">
                  <c:v>32186.3</c:v>
                </c:pt>
                <c:pt idx="5311">
                  <c:v>32229.8</c:v>
                </c:pt>
                <c:pt idx="5312">
                  <c:v>32248</c:v>
                </c:pt>
                <c:pt idx="5313">
                  <c:v>32721.4</c:v>
                </c:pt>
                <c:pt idx="5314">
                  <c:v>33482.6</c:v>
                </c:pt>
                <c:pt idx="5315">
                  <c:v>33915.599999999999</c:v>
                </c:pt>
                <c:pt idx="5316">
                  <c:v>34494.300000000003</c:v>
                </c:pt>
                <c:pt idx="5317">
                  <c:v>35246.400000000001</c:v>
                </c:pt>
                <c:pt idx="5318">
                  <c:v>34897.5</c:v>
                </c:pt>
                <c:pt idx="5319">
                  <c:v>33006.5</c:v>
                </c:pt>
                <c:pt idx="5320">
                  <c:v>34571.1</c:v>
                </c:pt>
                <c:pt idx="5321">
                  <c:v>34315.800000000003</c:v>
                </c:pt>
                <c:pt idx="5322">
                  <c:v>34882.1</c:v>
                </c:pt>
                <c:pt idx="5323">
                  <c:v>35481.1</c:v>
                </c:pt>
                <c:pt idx="5354">
                  <c:v>7057.44</c:v>
                </c:pt>
                <c:pt idx="5355">
                  <c:v>6425.99</c:v>
                </c:pt>
                <c:pt idx="5356">
                  <c:v>7241.83</c:v>
                </c:pt>
                <c:pt idx="5357">
                  <c:v>7241.71</c:v>
                </c:pt>
                <c:pt idx="5358">
                  <c:v>7312.46</c:v>
                </c:pt>
                <c:pt idx="5359">
                  <c:v>7516.38</c:v>
                </c:pt>
                <c:pt idx="5360">
                  <c:v>7442.49</c:v>
                </c:pt>
                <c:pt idx="5361">
                  <c:v>7456.24</c:v>
                </c:pt>
                <c:pt idx="5362">
                  <c:v>7449.1</c:v>
                </c:pt>
                <c:pt idx="5363">
                  <c:v>7564.77</c:v>
                </c:pt>
                <c:pt idx="5364">
                  <c:v>7694.82</c:v>
                </c:pt>
                <c:pt idx="5365">
                  <c:v>7902.75</c:v>
                </c:pt>
                <c:pt idx="5366">
                  <c:v>8159.71</c:v>
                </c:pt>
                <c:pt idx="5367">
                  <c:v>8292.08</c:v>
                </c:pt>
                <c:pt idx="5368">
                  <c:v>8787.69</c:v>
                </c:pt>
                <c:pt idx="5369">
                  <c:v>9290.24</c:v>
                </c:pt>
                <c:pt idx="5370">
                  <c:v>9817.82</c:v>
                </c:pt>
                <c:pt idx="5371">
                  <c:v>10386</c:v>
                </c:pt>
                <c:pt idx="5372">
                  <c:v>10896.5</c:v>
                </c:pt>
                <c:pt idx="5373">
                  <c:v>11242.6</c:v>
                </c:pt>
                <c:pt idx="5374">
                  <c:v>11256.1</c:v>
                </c:pt>
                <c:pt idx="5375">
                  <c:v>11292.2</c:v>
                </c:pt>
                <c:pt idx="5376">
                  <c:v>11340.2</c:v>
                </c:pt>
                <c:pt idx="5377">
                  <c:v>11406.5</c:v>
                </c:pt>
                <c:pt idx="5408">
                  <c:v>12728.5</c:v>
                </c:pt>
                <c:pt idx="5409">
                  <c:v>11257.8</c:v>
                </c:pt>
                <c:pt idx="5410">
                  <c:v>10668.5</c:v>
                </c:pt>
                <c:pt idx="5411">
                  <c:v>9751.48</c:v>
                </c:pt>
                <c:pt idx="5412">
                  <c:v>8647.35</c:v>
                </c:pt>
                <c:pt idx="5413">
                  <c:v>8078.59</c:v>
                </c:pt>
                <c:pt idx="5414">
                  <c:v>8242.89</c:v>
                </c:pt>
                <c:pt idx="5415">
                  <c:v>8516.52</c:v>
                </c:pt>
                <c:pt idx="5416">
                  <c:v>8500.16</c:v>
                </c:pt>
                <c:pt idx="5417">
                  <c:v>8813.2199999999993</c:v>
                </c:pt>
                <c:pt idx="5418">
                  <c:v>9706.0400000000009</c:v>
                </c:pt>
                <c:pt idx="5419">
                  <c:v>11035.1</c:v>
                </c:pt>
                <c:pt idx="5420">
                  <c:v>12116</c:v>
                </c:pt>
                <c:pt idx="5421">
                  <c:v>13198.4</c:v>
                </c:pt>
                <c:pt idx="5422">
                  <c:v>14365.2</c:v>
                </c:pt>
                <c:pt idx="5423">
                  <c:v>15619.2</c:v>
                </c:pt>
                <c:pt idx="5424">
                  <c:v>17108.599999999999</c:v>
                </c:pt>
                <c:pt idx="5425">
                  <c:v>18419.3</c:v>
                </c:pt>
                <c:pt idx="5426">
                  <c:v>18796.7</c:v>
                </c:pt>
                <c:pt idx="5427">
                  <c:v>18527.400000000001</c:v>
                </c:pt>
                <c:pt idx="5428">
                  <c:v>19601.099999999999</c:v>
                </c:pt>
                <c:pt idx="5429">
                  <c:v>20772.099999999999</c:v>
                </c:pt>
                <c:pt idx="5430">
                  <c:v>21505.7</c:v>
                </c:pt>
                <c:pt idx="5431">
                  <c:v>22466.7</c:v>
                </c:pt>
                <c:pt idx="5462">
                  <c:v>2008.56</c:v>
                </c:pt>
                <c:pt idx="5463">
                  <c:v>1970.99</c:v>
                </c:pt>
                <c:pt idx="5464">
                  <c:v>1892.77</c:v>
                </c:pt>
                <c:pt idx="5465">
                  <c:v>1840.48</c:v>
                </c:pt>
                <c:pt idx="5466">
                  <c:v>1832.52</c:v>
                </c:pt>
                <c:pt idx="5467">
                  <c:v>1858.6</c:v>
                </c:pt>
                <c:pt idx="5468">
                  <c:v>1882.92</c:v>
                </c:pt>
                <c:pt idx="5469">
                  <c:v>1842.35</c:v>
                </c:pt>
                <c:pt idx="5470">
                  <c:v>1854.37</c:v>
                </c:pt>
                <c:pt idx="5471">
                  <c:v>1848.8</c:v>
                </c:pt>
                <c:pt idx="5472">
                  <c:v>1811.94</c:v>
                </c:pt>
                <c:pt idx="5473">
                  <c:v>1831.19</c:v>
                </c:pt>
                <c:pt idx="5474">
                  <c:v>1792.43</c:v>
                </c:pt>
                <c:pt idx="5475">
                  <c:v>1795.77</c:v>
                </c:pt>
                <c:pt idx="5476">
                  <c:v>1837.06</c:v>
                </c:pt>
                <c:pt idx="5477">
                  <c:v>1893.86</c:v>
                </c:pt>
                <c:pt idx="5478">
                  <c:v>1960.52</c:v>
                </c:pt>
                <c:pt idx="5479">
                  <c:v>2042.35</c:v>
                </c:pt>
                <c:pt idx="5480">
                  <c:v>2018.93</c:v>
                </c:pt>
                <c:pt idx="5481">
                  <c:v>2019.4</c:v>
                </c:pt>
                <c:pt idx="5482">
                  <c:v>2079.94</c:v>
                </c:pt>
                <c:pt idx="5483">
                  <c:v>2114.08</c:v>
                </c:pt>
                <c:pt idx="5484">
                  <c:v>2151.44</c:v>
                </c:pt>
                <c:pt idx="5485">
                  <c:v>2192.59</c:v>
                </c:pt>
                <c:pt idx="5516">
                  <c:v>1453.19</c:v>
                </c:pt>
                <c:pt idx="5517">
                  <c:v>1365.41</c:v>
                </c:pt>
                <c:pt idx="5518">
                  <c:v>1387.94</c:v>
                </c:pt>
                <c:pt idx="5519">
                  <c:v>1417.63</c:v>
                </c:pt>
                <c:pt idx="5520">
                  <c:v>1468.26</c:v>
                </c:pt>
                <c:pt idx="5521">
                  <c:v>1434.37</c:v>
                </c:pt>
                <c:pt idx="5522">
                  <c:v>1499.85</c:v>
                </c:pt>
                <c:pt idx="5523">
                  <c:v>1558.99</c:v>
                </c:pt>
                <c:pt idx="5524">
                  <c:v>1702.23</c:v>
                </c:pt>
                <c:pt idx="5525">
                  <c:v>1676.31</c:v>
                </c:pt>
                <c:pt idx="5526">
                  <c:v>1804.38</c:v>
                </c:pt>
                <c:pt idx="5527">
                  <c:v>1785.3</c:v>
                </c:pt>
                <c:pt idx="5528">
                  <c:v>1763.43</c:v>
                </c:pt>
                <c:pt idx="5529">
                  <c:v>1801.49</c:v>
                </c:pt>
                <c:pt idx="5530">
                  <c:v>1825.94</c:v>
                </c:pt>
                <c:pt idx="5531">
                  <c:v>1791.89</c:v>
                </c:pt>
                <c:pt idx="5532">
                  <c:v>1683.48</c:v>
                </c:pt>
                <c:pt idx="5533">
                  <c:v>1781.96</c:v>
                </c:pt>
                <c:pt idx="5534">
                  <c:v>1803.41</c:v>
                </c:pt>
                <c:pt idx="5535">
                  <c:v>1764.62</c:v>
                </c:pt>
                <c:pt idx="5536">
                  <c:v>1729.37</c:v>
                </c:pt>
                <c:pt idx="5537">
                  <c:v>1749.77</c:v>
                </c:pt>
                <c:pt idx="5538">
                  <c:v>1771.53</c:v>
                </c:pt>
                <c:pt idx="5539">
                  <c:v>1796.3</c:v>
                </c:pt>
                <c:pt idx="5570">
                  <c:v>12086.8</c:v>
                </c:pt>
                <c:pt idx="5571">
                  <c:v>13130.1</c:v>
                </c:pt>
                <c:pt idx="5572">
                  <c:v>13743.5</c:v>
                </c:pt>
                <c:pt idx="5573">
                  <c:v>14465.7</c:v>
                </c:pt>
                <c:pt idx="5574">
                  <c:v>15577.1</c:v>
                </c:pt>
                <c:pt idx="5575">
                  <c:v>16798.400000000001</c:v>
                </c:pt>
                <c:pt idx="5576">
                  <c:v>17834.8</c:v>
                </c:pt>
                <c:pt idx="5577">
                  <c:v>18687.2</c:v>
                </c:pt>
                <c:pt idx="5578">
                  <c:v>17492.7</c:v>
                </c:pt>
                <c:pt idx="5579">
                  <c:v>19232.599999999999</c:v>
                </c:pt>
                <c:pt idx="5580">
                  <c:v>20756.8</c:v>
                </c:pt>
                <c:pt idx="5581">
                  <c:v>21536.1</c:v>
                </c:pt>
                <c:pt idx="5582">
                  <c:v>23008.1</c:v>
                </c:pt>
                <c:pt idx="5583">
                  <c:v>23565.599999999999</c:v>
                </c:pt>
                <c:pt idx="5584">
                  <c:v>24627.599999999999</c:v>
                </c:pt>
                <c:pt idx="5585">
                  <c:v>25541.5</c:v>
                </c:pt>
                <c:pt idx="5586">
                  <c:v>26733.599999999999</c:v>
                </c:pt>
                <c:pt idx="5587">
                  <c:v>28063.3</c:v>
                </c:pt>
                <c:pt idx="5588">
                  <c:v>28650.3</c:v>
                </c:pt>
                <c:pt idx="5589">
                  <c:v>28716.1</c:v>
                </c:pt>
                <c:pt idx="5590">
                  <c:v>30440.400000000001</c:v>
                </c:pt>
                <c:pt idx="5591">
                  <c:v>31327.1</c:v>
                </c:pt>
                <c:pt idx="5592">
                  <c:v>31901.1</c:v>
                </c:pt>
                <c:pt idx="5593">
                  <c:v>32708.1</c:v>
                </c:pt>
                <c:pt idx="5634">
                  <c:v>4426.71</c:v>
                </c:pt>
                <c:pt idx="5635">
                  <c:v>5616.96</c:v>
                </c:pt>
                <c:pt idx="5636">
                  <c:v>5573.79</c:v>
                </c:pt>
                <c:pt idx="5637">
                  <c:v>5903.11</c:v>
                </c:pt>
                <c:pt idx="5638">
                  <c:v>6053.2</c:v>
                </c:pt>
                <c:pt idx="5639">
                  <c:v>6414.04</c:v>
                </c:pt>
                <c:pt idx="5640">
                  <c:v>6579.06</c:v>
                </c:pt>
                <c:pt idx="5641">
                  <c:v>7068.12</c:v>
                </c:pt>
                <c:pt idx="5642">
                  <c:v>7516.41</c:v>
                </c:pt>
                <c:pt idx="5643">
                  <c:v>7679.97</c:v>
                </c:pt>
                <c:pt idx="5644">
                  <c:v>7862.32</c:v>
                </c:pt>
                <c:pt idx="5645">
                  <c:v>8146.04</c:v>
                </c:pt>
                <c:pt idx="5646">
                  <c:v>8291.2199999999993</c:v>
                </c:pt>
                <c:pt idx="5647">
                  <c:v>8461.32</c:v>
                </c:pt>
                <c:pt idx="5683">
                  <c:v>88461.5</c:v>
                </c:pt>
                <c:pt idx="5684">
                  <c:v>89046.2</c:v>
                </c:pt>
                <c:pt idx="5685">
                  <c:v>88417.7</c:v>
                </c:pt>
                <c:pt idx="5686">
                  <c:v>87067.6</c:v>
                </c:pt>
                <c:pt idx="5687">
                  <c:v>80986.3</c:v>
                </c:pt>
                <c:pt idx="5688">
                  <c:v>80881.8</c:v>
                </c:pt>
                <c:pt idx="5689">
                  <c:v>78412.2</c:v>
                </c:pt>
                <c:pt idx="5690">
                  <c:v>78097.899999999994</c:v>
                </c:pt>
                <c:pt idx="5691">
                  <c:v>88675.199999999997</c:v>
                </c:pt>
                <c:pt idx="5692">
                  <c:v>94636.2</c:v>
                </c:pt>
                <c:pt idx="5693">
                  <c:v>99642.1</c:v>
                </c:pt>
                <c:pt idx="5694">
                  <c:v>101767</c:v>
                </c:pt>
                <c:pt idx="5695">
                  <c:v>102061</c:v>
                </c:pt>
                <c:pt idx="5696">
                  <c:v>98890.3</c:v>
                </c:pt>
                <c:pt idx="5697">
                  <c:v>87124.800000000003</c:v>
                </c:pt>
                <c:pt idx="5698">
                  <c:v>81036.800000000003</c:v>
                </c:pt>
                <c:pt idx="5699">
                  <c:v>82474.8</c:v>
                </c:pt>
                <c:pt idx="5700">
                  <c:v>84187.7</c:v>
                </c:pt>
                <c:pt idx="5732">
                  <c:v>3474.67</c:v>
                </c:pt>
                <c:pt idx="5733">
                  <c:v>3149.94</c:v>
                </c:pt>
                <c:pt idx="5734">
                  <c:v>2681.33</c:v>
                </c:pt>
                <c:pt idx="5735">
                  <c:v>2266.16</c:v>
                </c:pt>
                <c:pt idx="5736">
                  <c:v>1811.64</c:v>
                </c:pt>
                <c:pt idx="5737">
                  <c:v>1696.36</c:v>
                </c:pt>
                <c:pt idx="5738">
                  <c:v>1789.85</c:v>
                </c:pt>
                <c:pt idx="5739">
                  <c:v>1938.84</c:v>
                </c:pt>
                <c:pt idx="5740">
                  <c:v>1949.83</c:v>
                </c:pt>
                <c:pt idx="5741">
                  <c:v>1991.3</c:v>
                </c:pt>
                <c:pt idx="5742">
                  <c:v>2074.5</c:v>
                </c:pt>
                <c:pt idx="5743">
                  <c:v>2164.27</c:v>
                </c:pt>
                <c:pt idx="5744">
                  <c:v>2144.12</c:v>
                </c:pt>
                <c:pt idx="5745">
                  <c:v>2270.9299999999998</c:v>
                </c:pt>
                <c:pt idx="5746">
                  <c:v>2401.2600000000002</c:v>
                </c:pt>
                <c:pt idx="5747">
                  <c:v>2370.17</c:v>
                </c:pt>
                <c:pt idx="5748">
                  <c:v>2417.58</c:v>
                </c:pt>
                <c:pt idx="5749">
                  <c:v>2599.21</c:v>
                </c:pt>
                <c:pt idx="5750">
                  <c:v>2790.94</c:v>
                </c:pt>
                <c:pt idx="5751">
                  <c:v>2837.03</c:v>
                </c:pt>
                <c:pt idx="5752">
                  <c:v>2790.17</c:v>
                </c:pt>
                <c:pt idx="5753">
                  <c:v>2920.6</c:v>
                </c:pt>
                <c:pt idx="5754">
                  <c:v>2869.82</c:v>
                </c:pt>
                <c:pt idx="5755">
                  <c:v>3109.87</c:v>
                </c:pt>
                <c:pt idx="5786">
                  <c:v>1622.37</c:v>
                </c:pt>
                <c:pt idx="5787">
                  <c:v>1643.52</c:v>
                </c:pt>
                <c:pt idx="5788">
                  <c:v>1685.56</c:v>
                </c:pt>
                <c:pt idx="5789">
                  <c:v>1735.81</c:v>
                </c:pt>
                <c:pt idx="5790">
                  <c:v>1827.93</c:v>
                </c:pt>
                <c:pt idx="5791">
                  <c:v>1908.13</c:v>
                </c:pt>
                <c:pt idx="5792">
                  <c:v>1993.23</c:v>
                </c:pt>
                <c:pt idx="5793">
                  <c:v>2084.1799999999998</c:v>
                </c:pt>
                <c:pt idx="5794">
                  <c:v>2123.4699999999998</c:v>
                </c:pt>
                <c:pt idx="5795">
                  <c:v>2236.79</c:v>
                </c:pt>
                <c:pt idx="5796">
                  <c:v>2326.91</c:v>
                </c:pt>
                <c:pt idx="5797">
                  <c:v>2423.9</c:v>
                </c:pt>
                <c:pt idx="5798">
                  <c:v>2532.61</c:v>
                </c:pt>
                <c:pt idx="5799">
                  <c:v>2650.97</c:v>
                </c:pt>
                <c:pt idx="5800">
                  <c:v>2779.91</c:v>
                </c:pt>
                <c:pt idx="5801">
                  <c:v>2930.43</c:v>
                </c:pt>
                <c:pt idx="5802">
                  <c:v>3126.17</c:v>
                </c:pt>
                <c:pt idx="5803">
                  <c:v>3298.02</c:v>
                </c:pt>
                <c:pt idx="5804">
                  <c:v>3483.19</c:v>
                </c:pt>
                <c:pt idx="5805">
                  <c:v>3667.52</c:v>
                </c:pt>
                <c:pt idx="5806">
                  <c:v>3900.75</c:v>
                </c:pt>
                <c:pt idx="5807">
                  <c:v>4133.1499999999996</c:v>
                </c:pt>
                <c:pt idx="5808">
                  <c:v>4388.17</c:v>
                </c:pt>
                <c:pt idx="5809">
                  <c:v>4658.79</c:v>
                </c:pt>
                <c:pt idx="5840">
                  <c:v>13621.9</c:v>
                </c:pt>
                <c:pt idx="5841">
                  <c:v>11962.7</c:v>
                </c:pt>
                <c:pt idx="5842">
                  <c:v>8233</c:v>
                </c:pt>
                <c:pt idx="5843">
                  <c:v>7978.54</c:v>
                </c:pt>
                <c:pt idx="5844">
                  <c:v>8290.8799999999992</c:v>
                </c:pt>
                <c:pt idx="5845">
                  <c:v>8330.49</c:v>
                </c:pt>
                <c:pt idx="5846">
                  <c:v>8744.23</c:v>
                </c:pt>
                <c:pt idx="5847">
                  <c:v>9563.35</c:v>
                </c:pt>
                <c:pt idx="5848">
                  <c:v>10109.9</c:v>
                </c:pt>
                <c:pt idx="5849">
                  <c:v>10671.5</c:v>
                </c:pt>
                <c:pt idx="5850">
                  <c:v>11519.8</c:v>
                </c:pt>
                <c:pt idx="5851">
                  <c:v>12608.2</c:v>
                </c:pt>
                <c:pt idx="5852">
                  <c:v>13581.1</c:v>
                </c:pt>
                <c:pt idx="5853">
                  <c:v>14699.8</c:v>
                </c:pt>
                <c:pt idx="5854">
                  <c:v>16150.7</c:v>
                </c:pt>
                <c:pt idx="5855">
                  <c:v>18056.900000000001</c:v>
                </c:pt>
                <c:pt idx="5856">
                  <c:v>20452.599999999999</c:v>
                </c:pt>
                <c:pt idx="5857">
                  <c:v>22677.599999999999</c:v>
                </c:pt>
                <c:pt idx="5858">
                  <c:v>21944.7</c:v>
                </c:pt>
                <c:pt idx="5859">
                  <c:v>18304.2</c:v>
                </c:pt>
                <c:pt idx="5860">
                  <c:v>18625</c:v>
                </c:pt>
                <c:pt idx="5861">
                  <c:v>19972.5</c:v>
                </c:pt>
                <c:pt idx="5862">
                  <c:v>21232.799999999999</c:v>
                </c:pt>
                <c:pt idx="5894">
                  <c:v>7734.35</c:v>
                </c:pt>
                <c:pt idx="5895">
                  <c:v>10496.9</c:v>
                </c:pt>
                <c:pt idx="5896">
                  <c:v>10699.5</c:v>
                </c:pt>
                <c:pt idx="5897">
                  <c:v>11136.5</c:v>
                </c:pt>
                <c:pt idx="5898">
                  <c:v>11729.4</c:v>
                </c:pt>
                <c:pt idx="5899">
                  <c:v>12253.9</c:v>
                </c:pt>
                <c:pt idx="5900">
                  <c:v>12725.6</c:v>
                </c:pt>
                <c:pt idx="5901">
                  <c:v>12347.2</c:v>
                </c:pt>
                <c:pt idx="5902">
                  <c:v>12703.4</c:v>
                </c:pt>
                <c:pt idx="5903">
                  <c:v>12474.8</c:v>
                </c:pt>
                <c:pt idx="5904">
                  <c:v>12335</c:v>
                </c:pt>
                <c:pt idx="5905">
                  <c:v>12355.9</c:v>
                </c:pt>
                <c:pt idx="5906">
                  <c:v>12198.8</c:v>
                </c:pt>
                <c:pt idx="5907">
                  <c:v>11998.1</c:v>
                </c:pt>
                <c:pt idx="5908">
                  <c:v>12348.4</c:v>
                </c:pt>
                <c:pt idx="5909">
                  <c:v>12258.1</c:v>
                </c:pt>
                <c:pt idx="5910">
                  <c:v>12170.8</c:v>
                </c:pt>
                <c:pt idx="5911">
                  <c:v>13122.4</c:v>
                </c:pt>
                <c:pt idx="5912">
                  <c:v>14158</c:v>
                </c:pt>
                <c:pt idx="5913">
                  <c:v>15392.8</c:v>
                </c:pt>
                <c:pt idx="5914">
                  <c:v>16263</c:v>
                </c:pt>
                <c:pt idx="5915">
                  <c:v>16431.2</c:v>
                </c:pt>
                <c:pt idx="5916">
                  <c:v>16632.900000000001</c:v>
                </c:pt>
                <c:pt idx="5917">
                  <c:v>16622.900000000001</c:v>
                </c:pt>
                <c:pt idx="5948">
                  <c:v>1306.81</c:v>
                </c:pt>
                <c:pt idx="5949">
                  <c:v>1332.51</c:v>
                </c:pt>
                <c:pt idx="5950">
                  <c:v>1401.24</c:v>
                </c:pt>
                <c:pt idx="5951">
                  <c:v>1419.61</c:v>
                </c:pt>
                <c:pt idx="5952">
                  <c:v>1468.06</c:v>
                </c:pt>
                <c:pt idx="5953">
                  <c:v>1472.87</c:v>
                </c:pt>
                <c:pt idx="5954">
                  <c:v>1527.56</c:v>
                </c:pt>
                <c:pt idx="5955">
                  <c:v>1570.13</c:v>
                </c:pt>
                <c:pt idx="5956">
                  <c:v>1580.04</c:v>
                </c:pt>
                <c:pt idx="5957">
                  <c:v>1570.87</c:v>
                </c:pt>
                <c:pt idx="5958">
                  <c:v>1636.83</c:v>
                </c:pt>
                <c:pt idx="5959">
                  <c:v>1692.13</c:v>
                </c:pt>
                <c:pt idx="5960">
                  <c:v>1688.52</c:v>
                </c:pt>
                <c:pt idx="5961">
                  <c:v>1755.38</c:v>
                </c:pt>
                <c:pt idx="5962">
                  <c:v>1783.15</c:v>
                </c:pt>
                <c:pt idx="5963">
                  <c:v>1818.23</c:v>
                </c:pt>
                <c:pt idx="5964">
                  <c:v>1882.31</c:v>
                </c:pt>
                <c:pt idx="5965">
                  <c:v>1955.91</c:v>
                </c:pt>
                <c:pt idx="5966">
                  <c:v>2050.84</c:v>
                </c:pt>
                <c:pt idx="5967">
                  <c:v>2100.88</c:v>
                </c:pt>
                <c:pt idx="5968">
                  <c:v>2228.5300000000002</c:v>
                </c:pt>
                <c:pt idx="5969">
                  <c:v>2268.5</c:v>
                </c:pt>
                <c:pt idx="5970">
                  <c:v>2390.2600000000002</c:v>
                </c:pt>
                <c:pt idx="5971">
                  <c:v>2503.3200000000002</c:v>
                </c:pt>
                <c:pt idx="6002">
                  <c:v>502.53199999999998</c:v>
                </c:pt>
                <c:pt idx="6003">
                  <c:v>438.72699999999998</c:v>
                </c:pt>
                <c:pt idx="6004">
                  <c:v>290.04500000000002</c:v>
                </c:pt>
                <c:pt idx="6005">
                  <c:v>196.56399999999999</c:v>
                </c:pt>
                <c:pt idx="6006">
                  <c:v>152.81299999999999</c:v>
                </c:pt>
                <c:pt idx="6007">
                  <c:v>142.01900000000001</c:v>
                </c:pt>
                <c:pt idx="6008">
                  <c:v>150.69300000000001</c:v>
                </c:pt>
                <c:pt idx="6009">
                  <c:v>288.83699999999999</c:v>
                </c:pt>
                <c:pt idx="6010">
                  <c:v>346.38799999999998</c:v>
                </c:pt>
                <c:pt idx="6011">
                  <c:v>397.19200000000001</c:v>
                </c:pt>
                <c:pt idx="6012">
                  <c:v>473.33699999999999</c:v>
                </c:pt>
                <c:pt idx="6013">
                  <c:v>557.34199999999998</c:v>
                </c:pt>
                <c:pt idx="6014">
                  <c:v>717.88</c:v>
                </c:pt>
                <c:pt idx="6015">
                  <c:v>473.92</c:v>
                </c:pt>
                <c:pt idx="6016">
                  <c:v>441.17200000000003</c:v>
                </c:pt>
                <c:pt idx="6017">
                  <c:v>470.42399999999998</c:v>
                </c:pt>
                <c:pt idx="6018">
                  <c:v>498.88200000000001</c:v>
                </c:pt>
                <c:pt idx="6019">
                  <c:v>554.61599999999999</c:v>
                </c:pt>
                <c:pt idx="6020">
                  <c:v>587.91600000000005</c:v>
                </c:pt>
                <c:pt idx="6021">
                  <c:v>642.79300000000001</c:v>
                </c:pt>
                <c:pt idx="6022">
                  <c:v>688.52800000000002</c:v>
                </c:pt>
                <c:pt idx="6023">
                  <c:v>728.98599999999999</c:v>
                </c:pt>
                <c:pt idx="6024">
                  <c:v>782.38699999999994</c:v>
                </c:pt>
                <c:pt idx="6025">
                  <c:v>849.83100000000002</c:v>
                </c:pt>
                <c:pt idx="6065">
                  <c:v>22625</c:v>
                </c:pt>
                <c:pt idx="6066">
                  <c:v>23084.799999999999</c:v>
                </c:pt>
                <c:pt idx="6067">
                  <c:v>21745.599999999999</c:v>
                </c:pt>
                <c:pt idx="6068">
                  <c:v>21134.5</c:v>
                </c:pt>
                <c:pt idx="6069">
                  <c:v>23519.8</c:v>
                </c:pt>
                <c:pt idx="6070">
                  <c:v>24178.400000000001</c:v>
                </c:pt>
                <c:pt idx="6071">
                  <c:v>26156.7</c:v>
                </c:pt>
                <c:pt idx="6072">
                  <c:v>27251.7</c:v>
                </c:pt>
                <c:pt idx="6073">
                  <c:v>28409</c:v>
                </c:pt>
                <c:pt idx="6074">
                  <c:v>29013.4</c:v>
                </c:pt>
                <c:pt idx="6075">
                  <c:v>29188</c:v>
                </c:pt>
                <c:pt idx="6076">
                  <c:v>30261.1</c:v>
                </c:pt>
                <c:pt idx="6077">
                  <c:v>11358.3</c:v>
                </c:pt>
                <c:pt idx="6078">
                  <c:v>23032.1</c:v>
                </c:pt>
                <c:pt idx="6079">
                  <c:v>20715.900000000001</c:v>
                </c:pt>
                <c:pt idx="6164">
                  <c:v>15674.6</c:v>
                </c:pt>
                <c:pt idx="6165">
                  <c:v>14759.9</c:v>
                </c:pt>
                <c:pt idx="6166">
                  <c:v>11634.7</c:v>
                </c:pt>
                <c:pt idx="6167">
                  <c:v>9793.07</c:v>
                </c:pt>
                <c:pt idx="6168">
                  <c:v>8898.2099999999991</c:v>
                </c:pt>
                <c:pt idx="6169">
                  <c:v>9261.99</c:v>
                </c:pt>
                <c:pt idx="6170">
                  <c:v>9816.36</c:v>
                </c:pt>
                <c:pt idx="6171">
                  <c:v>10627.7</c:v>
                </c:pt>
                <c:pt idx="6172">
                  <c:v>11521.6</c:v>
                </c:pt>
                <c:pt idx="6173">
                  <c:v>11479.1</c:v>
                </c:pt>
                <c:pt idx="6174">
                  <c:v>11935.9</c:v>
                </c:pt>
                <c:pt idx="6175">
                  <c:v>12845.3</c:v>
                </c:pt>
                <c:pt idx="6176">
                  <c:v>13837.6</c:v>
                </c:pt>
                <c:pt idx="6177">
                  <c:v>15379.9</c:v>
                </c:pt>
                <c:pt idx="6178">
                  <c:v>16696.900000000001</c:v>
                </c:pt>
                <c:pt idx="6179">
                  <c:v>18295.2</c:v>
                </c:pt>
                <c:pt idx="6180">
                  <c:v>20047.900000000001</c:v>
                </c:pt>
                <c:pt idx="6181">
                  <c:v>22283.7</c:v>
                </c:pt>
                <c:pt idx="6182">
                  <c:v>23173.200000000001</c:v>
                </c:pt>
                <c:pt idx="6183">
                  <c:v>19977.599999999999</c:v>
                </c:pt>
                <c:pt idx="6184">
                  <c:v>20672.3</c:v>
                </c:pt>
                <c:pt idx="6185">
                  <c:v>22413.200000000001</c:v>
                </c:pt>
                <c:pt idx="6186">
                  <c:v>23556.3</c:v>
                </c:pt>
                <c:pt idx="6218">
                  <c:v>56200.9</c:v>
                </c:pt>
                <c:pt idx="6219">
                  <c:v>60246.5</c:v>
                </c:pt>
                <c:pt idx="6220">
                  <c:v>60533.3</c:v>
                </c:pt>
                <c:pt idx="6221">
                  <c:v>62235</c:v>
                </c:pt>
                <c:pt idx="6222">
                  <c:v>63739</c:v>
                </c:pt>
                <c:pt idx="6223">
                  <c:v>63750</c:v>
                </c:pt>
                <c:pt idx="6224">
                  <c:v>63841</c:v>
                </c:pt>
                <c:pt idx="6225">
                  <c:v>66789.3</c:v>
                </c:pt>
                <c:pt idx="6226">
                  <c:v>70245.600000000006</c:v>
                </c:pt>
                <c:pt idx="6227">
                  <c:v>75138.8</c:v>
                </c:pt>
                <c:pt idx="6228">
                  <c:v>80394</c:v>
                </c:pt>
                <c:pt idx="6229">
                  <c:v>81442.899999999994</c:v>
                </c:pt>
                <c:pt idx="6230">
                  <c:v>83890.5</c:v>
                </c:pt>
                <c:pt idx="6231">
                  <c:v>84257.600000000006</c:v>
                </c:pt>
                <c:pt idx="6232">
                  <c:v>86699</c:v>
                </c:pt>
                <c:pt idx="6233">
                  <c:v>89867.8</c:v>
                </c:pt>
                <c:pt idx="6234">
                  <c:v>92811.4</c:v>
                </c:pt>
                <c:pt idx="6235">
                  <c:v>97409.8</c:v>
                </c:pt>
                <c:pt idx="6236">
                  <c:v>94981.2</c:v>
                </c:pt>
                <c:pt idx="6237">
                  <c:v>88058</c:v>
                </c:pt>
                <c:pt idx="6238">
                  <c:v>89146.8</c:v>
                </c:pt>
                <c:pt idx="6239">
                  <c:v>88848.1</c:v>
                </c:pt>
                <c:pt idx="6240">
                  <c:v>86587.4</c:v>
                </c:pt>
                <c:pt idx="6241">
                  <c:v>86442.2</c:v>
                </c:pt>
                <c:pt idx="6272">
                  <c:v>36983.9</c:v>
                </c:pt>
                <c:pt idx="6273">
                  <c:v>37340.300000000003</c:v>
                </c:pt>
                <c:pt idx="6274">
                  <c:v>41375.5</c:v>
                </c:pt>
                <c:pt idx="6275">
                  <c:v>42708.3</c:v>
                </c:pt>
                <c:pt idx="6276">
                  <c:v>43778.2</c:v>
                </c:pt>
                <c:pt idx="6277">
                  <c:v>44465.2</c:v>
                </c:pt>
                <c:pt idx="6278">
                  <c:v>43547.3</c:v>
                </c:pt>
                <c:pt idx="6279">
                  <c:v>42700.1</c:v>
                </c:pt>
                <c:pt idx="6280">
                  <c:v>40076.5</c:v>
                </c:pt>
                <c:pt idx="6281">
                  <c:v>38504.400000000001</c:v>
                </c:pt>
                <c:pt idx="6282">
                  <c:v>40090.5</c:v>
                </c:pt>
                <c:pt idx="6283">
                  <c:v>40671.800000000003</c:v>
                </c:pt>
                <c:pt idx="6284">
                  <c:v>43687.7</c:v>
                </c:pt>
                <c:pt idx="6285">
                  <c:v>48470.1</c:v>
                </c:pt>
                <c:pt idx="6286">
                  <c:v>60449.599999999999</c:v>
                </c:pt>
                <c:pt idx="6287">
                  <c:v>64276.6</c:v>
                </c:pt>
                <c:pt idx="6288">
                  <c:v>71759.600000000006</c:v>
                </c:pt>
                <c:pt idx="6289">
                  <c:v>79813.100000000006</c:v>
                </c:pt>
                <c:pt idx="6290">
                  <c:v>80190.899999999994</c:v>
                </c:pt>
                <c:pt idx="6291">
                  <c:v>79361.100000000006</c:v>
                </c:pt>
                <c:pt idx="6292">
                  <c:v>98722.4</c:v>
                </c:pt>
                <c:pt idx="6293">
                  <c:v>117188</c:v>
                </c:pt>
                <c:pt idx="6294">
                  <c:v>125485</c:v>
                </c:pt>
                <c:pt idx="6295">
                  <c:v>138025</c:v>
                </c:pt>
                <c:pt idx="6326">
                  <c:v>10130.5</c:v>
                </c:pt>
                <c:pt idx="6327">
                  <c:v>9528.57</c:v>
                </c:pt>
                <c:pt idx="6328">
                  <c:v>8955.43</c:v>
                </c:pt>
                <c:pt idx="6329">
                  <c:v>8345.4599999999991</c:v>
                </c:pt>
                <c:pt idx="6330">
                  <c:v>8241</c:v>
                </c:pt>
                <c:pt idx="6331">
                  <c:v>8156.77</c:v>
                </c:pt>
                <c:pt idx="6332">
                  <c:v>8219.17</c:v>
                </c:pt>
                <c:pt idx="6333">
                  <c:v>8268.5499999999993</c:v>
                </c:pt>
                <c:pt idx="6334">
                  <c:v>8456.93</c:v>
                </c:pt>
                <c:pt idx="6335">
                  <c:v>8731.2099999999991</c:v>
                </c:pt>
                <c:pt idx="6336">
                  <c:v>9049.92</c:v>
                </c:pt>
                <c:pt idx="6337">
                  <c:v>8586.1200000000008</c:v>
                </c:pt>
                <c:pt idx="6338">
                  <c:v>8620.4</c:v>
                </c:pt>
                <c:pt idx="6339">
                  <c:v>8835.82</c:v>
                </c:pt>
                <c:pt idx="6340">
                  <c:v>9223.1299999999992</c:v>
                </c:pt>
                <c:pt idx="6341">
                  <c:v>9604.66</c:v>
                </c:pt>
                <c:pt idx="6342">
                  <c:v>10069.700000000001</c:v>
                </c:pt>
                <c:pt idx="6343">
                  <c:v>10674.5</c:v>
                </c:pt>
                <c:pt idx="6344">
                  <c:v>11191.5</c:v>
                </c:pt>
                <c:pt idx="6345">
                  <c:v>11079</c:v>
                </c:pt>
                <c:pt idx="6346">
                  <c:v>11391.3</c:v>
                </c:pt>
                <c:pt idx="6347">
                  <c:v>11701</c:v>
                </c:pt>
                <c:pt idx="6348">
                  <c:v>11644.8</c:v>
                </c:pt>
                <c:pt idx="6349">
                  <c:v>11996.8</c:v>
                </c:pt>
                <c:pt idx="6380">
                  <c:v>1671.8</c:v>
                </c:pt>
                <c:pt idx="6381">
                  <c:v>1519.92</c:v>
                </c:pt>
                <c:pt idx="6382">
                  <c:v>1492.09</c:v>
                </c:pt>
                <c:pt idx="6383">
                  <c:v>1477.6</c:v>
                </c:pt>
                <c:pt idx="6384">
                  <c:v>1431.71</c:v>
                </c:pt>
                <c:pt idx="6385">
                  <c:v>1411.54</c:v>
                </c:pt>
                <c:pt idx="6386">
                  <c:v>1397.2</c:v>
                </c:pt>
                <c:pt idx="6387">
                  <c:v>1403.65</c:v>
                </c:pt>
                <c:pt idx="6388">
                  <c:v>1413.38</c:v>
                </c:pt>
                <c:pt idx="6389">
                  <c:v>1433.43</c:v>
                </c:pt>
                <c:pt idx="6390">
                  <c:v>1455.69</c:v>
                </c:pt>
                <c:pt idx="6391">
                  <c:v>1496.62</c:v>
                </c:pt>
                <c:pt idx="6392">
                  <c:v>1267.8800000000001</c:v>
                </c:pt>
                <c:pt idx="6393">
                  <c:v>1350.84</c:v>
                </c:pt>
                <c:pt idx="6394">
                  <c:v>1380.38</c:v>
                </c:pt>
                <c:pt idx="6395">
                  <c:v>1402.31</c:v>
                </c:pt>
                <c:pt idx="6396">
                  <c:v>1430.83</c:v>
                </c:pt>
                <c:pt idx="6397">
                  <c:v>1477.37</c:v>
                </c:pt>
                <c:pt idx="6398">
                  <c:v>1538.54</c:v>
                </c:pt>
                <c:pt idx="6399">
                  <c:v>1435.79</c:v>
                </c:pt>
                <c:pt idx="6400">
                  <c:v>1390.85</c:v>
                </c:pt>
                <c:pt idx="6401">
                  <c:v>1366.28</c:v>
                </c:pt>
                <c:pt idx="6402">
                  <c:v>1359.94</c:v>
                </c:pt>
                <c:pt idx="6403">
                  <c:v>1350.24</c:v>
                </c:pt>
                <c:pt idx="6434">
                  <c:v>636.24900000000002</c:v>
                </c:pt>
                <c:pt idx="6435">
                  <c:v>676.72400000000005</c:v>
                </c:pt>
                <c:pt idx="6436">
                  <c:v>620.55100000000004</c:v>
                </c:pt>
                <c:pt idx="6437">
                  <c:v>677.83199999999999</c:v>
                </c:pt>
                <c:pt idx="6438">
                  <c:v>605.26499999999999</c:v>
                </c:pt>
                <c:pt idx="6439">
                  <c:v>698.55399999999997</c:v>
                </c:pt>
                <c:pt idx="6440">
                  <c:v>735.69200000000001</c:v>
                </c:pt>
                <c:pt idx="6441">
                  <c:v>745.17499999999995</c:v>
                </c:pt>
                <c:pt idx="6442">
                  <c:v>752.79</c:v>
                </c:pt>
                <c:pt idx="6443">
                  <c:v>753.67899999999997</c:v>
                </c:pt>
                <c:pt idx="6444">
                  <c:v>744.67700000000002</c:v>
                </c:pt>
                <c:pt idx="6445">
                  <c:v>689.26400000000001</c:v>
                </c:pt>
                <c:pt idx="6446">
                  <c:v>683.13699999999994</c:v>
                </c:pt>
                <c:pt idx="6447">
                  <c:v>702.33900000000006</c:v>
                </c:pt>
                <c:pt idx="6448">
                  <c:v>717.05899999999997</c:v>
                </c:pt>
                <c:pt idx="6449">
                  <c:v>717.13</c:v>
                </c:pt>
                <c:pt idx="6450">
                  <c:v>710.86300000000006</c:v>
                </c:pt>
                <c:pt idx="6451">
                  <c:v>755.279</c:v>
                </c:pt>
                <c:pt idx="6452">
                  <c:v>793.69600000000003</c:v>
                </c:pt>
                <c:pt idx="6453">
                  <c:v>839.57299999999998</c:v>
                </c:pt>
                <c:pt idx="6454">
                  <c:v>737.29600000000005</c:v>
                </c:pt>
                <c:pt idx="6455">
                  <c:v>747.25900000000001</c:v>
                </c:pt>
                <c:pt idx="6456">
                  <c:v>739.86300000000006</c:v>
                </c:pt>
                <c:pt idx="6457">
                  <c:v>754.98199999999997</c:v>
                </c:pt>
                <c:pt idx="6488">
                  <c:v>10154.9</c:v>
                </c:pt>
                <c:pt idx="6489">
                  <c:v>10827.6</c:v>
                </c:pt>
                <c:pt idx="6490">
                  <c:v>11485.7</c:v>
                </c:pt>
                <c:pt idx="6491">
                  <c:v>12304.2</c:v>
                </c:pt>
                <c:pt idx="6492">
                  <c:v>13101.8</c:v>
                </c:pt>
                <c:pt idx="6493">
                  <c:v>14029.3</c:v>
                </c:pt>
                <c:pt idx="6494">
                  <c:v>15044.7</c:v>
                </c:pt>
                <c:pt idx="6495">
                  <c:v>15742</c:v>
                </c:pt>
                <c:pt idx="6496">
                  <c:v>14225.2</c:v>
                </c:pt>
                <c:pt idx="6497">
                  <c:v>14741.6</c:v>
                </c:pt>
                <c:pt idx="6498">
                  <c:v>15688</c:v>
                </c:pt>
                <c:pt idx="6499">
                  <c:v>15436.4</c:v>
                </c:pt>
                <c:pt idx="6500">
                  <c:v>15943.3</c:v>
                </c:pt>
                <c:pt idx="6501">
                  <c:v>16543.099999999999</c:v>
                </c:pt>
                <c:pt idx="6502">
                  <c:v>17334.8</c:v>
                </c:pt>
                <c:pt idx="6503">
                  <c:v>17921.2</c:v>
                </c:pt>
                <c:pt idx="6504">
                  <c:v>18574.5</c:v>
                </c:pt>
                <c:pt idx="6505">
                  <c:v>19386</c:v>
                </c:pt>
                <c:pt idx="6506">
                  <c:v>19959.099999999999</c:v>
                </c:pt>
                <c:pt idx="6507">
                  <c:v>19311.8</c:v>
                </c:pt>
                <c:pt idx="6508">
                  <c:v>20389.5</c:v>
                </c:pt>
                <c:pt idx="6509">
                  <c:v>21074.9</c:v>
                </c:pt>
                <c:pt idx="6510">
                  <c:v>21897.3</c:v>
                </c:pt>
                <c:pt idx="6511">
                  <c:v>22555.8</c:v>
                </c:pt>
                <c:pt idx="6553">
                  <c:v>6576.6</c:v>
                </c:pt>
                <c:pt idx="6554">
                  <c:v>6856.27</c:v>
                </c:pt>
                <c:pt idx="6555">
                  <c:v>7694.65</c:v>
                </c:pt>
                <c:pt idx="6556">
                  <c:v>8509.7099999999991</c:v>
                </c:pt>
                <c:pt idx="6557">
                  <c:v>7639.06</c:v>
                </c:pt>
                <c:pt idx="6558">
                  <c:v>8976.86</c:v>
                </c:pt>
                <c:pt idx="6559">
                  <c:v>9750.18</c:v>
                </c:pt>
                <c:pt idx="6560">
                  <c:v>10744.2</c:v>
                </c:pt>
                <c:pt idx="6561">
                  <c:v>10165.299999999999</c:v>
                </c:pt>
                <c:pt idx="6562">
                  <c:v>10681.2</c:v>
                </c:pt>
                <c:pt idx="6563">
                  <c:v>11158.1</c:v>
                </c:pt>
                <c:pt idx="6564">
                  <c:v>11090.3</c:v>
                </c:pt>
                <c:pt idx="6565">
                  <c:v>11282.8</c:v>
                </c:pt>
                <c:pt idx="6596">
                  <c:v>1100.23</c:v>
                </c:pt>
                <c:pt idx="6597">
                  <c:v>1095.1300000000001</c:v>
                </c:pt>
                <c:pt idx="6598">
                  <c:v>1158.99</c:v>
                </c:pt>
                <c:pt idx="6599">
                  <c:v>1105.94</c:v>
                </c:pt>
                <c:pt idx="6600">
                  <c:v>1087.47</c:v>
                </c:pt>
                <c:pt idx="6601">
                  <c:v>1125.52</c:v>
                </c:pt>
                <c:pt idx="6602">
                  <c:v>1132.3499999999999</c:v>
                </c:pt>
                <c:pt idx="6603">
                  <c:v>1178.24</c:v>
                </c:pt>
                <c:pt idx="6604">
                  <c:v>1217.1500000000001</c:v>
                </c:pt>
                <c:pt idx="6605">
                  <c:v>1264.6300000000001</c:v>
                </c:pt>
                <c:pt idx="6606">
                  <c:v>1269.06</c:v>
                </c:pt>
                <c:pt idx="6607">
                  <c:v>1381.92</c:v>
                </c:pt>
                <c:pt idx="6608">
                  <c:v>1397.01</c:v>
                </c:pt>
                <c:pt idx="6609">
                  <c:v>1455.87</c:v>
                </c:pt>
                <c:pt idx="6610">
                  <c:v>1442.28</c:v>
                </c:pt>
                <c:pt idx="6611">
                  <c:v>1482.78</c:v>
                </c:pt>
                <c:pt idx="6612">
                  <c:v>1559.78</c:v>
                </c:pt>
                <c:pt idx="6613">
                  <c:v>1575.68</c:v>
                </c:pt>
                <c:pt idx="6614">
                  <c:v>1602.17</c:v>
                </c:pt>
                <c:pt idx="6615">
                  <c:v>1621.62</c:v>
                </c:pt>
                <c:pt idx="6616">
                  <c:v>1663.64</c:v>
                </c:pt>
                <c:pt idx="6617">
                  <c:v>1657.99</c:v>
                </c:pt>
                <c:pt idx="6618">
                  <c:v>1602.66</c:v>
                </c:pt>
                <c:pt idx="6619">
                  <c:v>1589.17</c:v>
                </c:pt>
                <c:pt idx="6650">
                  <c:v>16773.599999999999</c:v>
                </c:pt>
                <c:pt idx="6651">
                  <c:v>17645.8</c:v>
                </c:pt>
                <c:pt idx="6652">
                  <c:v>18292.900000000001</c:v>
                </c:pt>
                <c:pt idx="6653">
                  <c:v>18932.099999999999</c:v>
                </c:pt>
                <c:pt idx="6654">
                  <c:v>19826</c:v>
                </c:pt>
                <c:pt idx="6655">
                  <c:v>20941.599999999999</c:v>
                </c:pt>
                <c:pt idx="6656">
                  <c:v>21601.200000000001</c:v>
                </c:pt>
                <c:pt idx="6657">
                  <c:v>22582.3</c:v>
                </c:pt>
                <c:pt idx="6658">
                  <c:v>23596.400000000001</c:v>
                </c:pt>
                <c:pt idx="6659">
                  <c:v>24590</c:v>
                </c:pt>
                <c:pt idx="6660">
                  <c:v>26116.9</c:v>
                </c:pt>
                <c:pt idx="6661">
                  <c:v>24949</c:v>
                </c:pt>
                <c:pt idx="6662">
                  <c:v>25460</c:v>
                </c:pt>
                <c:pt idx="6663">
                  <c:v>25326.5</c:v>
                </c:pt>
                <c:pt idx="6664">
                  <c:v>25030.3</c:v>
                </c:pt>
                <c:pt idx="6665">
                  <c:v>25783</c:v>
                </c:pt>
                <c:pt idx="6666">
                  <c:v>26260.5</c:v>
                </c:pt>
                <c:pt idx="6667">
                  <c:v>27288.9</c:v>
                </c:pt>
                <c:pt idx="6668">
                  <c:v>28295</c:v>
                </c:pt>
                <c:pt idx="6669">
                  <c:v>27337.599999999999</c:v>
                </c:pt>
                <c:pt idx="6670">
                  <c:v>27941.3</c:v>
                </c:pt>
                <c:pt idx="6671">
                  <c:v>28324</c:v>
                </c:pt>
                <c:pt idx="6672">
                  <c:v>28389.9</c:v>
                </c:pt>
                <c:pt idx="6704">
                  <c:v>2921.65</c:v>
                </c:pt>
                <c:pt idx="6705">
                  <c:v>2852.98</c:v>
                </c:pt>
                <c:pt idx="6706">
                  <c:v>3000.94</c:v>
                </c:pt>
                <c:pt idx="6707">
                  <c:v>3138.6</c:v>
                </c:pt>
                <c:pt idx="6708">
                  <c:v>3288.58</c:v>
                </c:pt>
                <c:pt idx="6709">
                  <c:v>3527.78</c:v>
                </c:pt>
                <c:pt idx="6710">
                  <c:v>3141.1</c:v>
                </c:pt>
                <c:pt idx="6711">
                  <c:v>2921.59</c:v>
                </c:pt>
                <c:pt idx="6712">
                  <c:v>2826.19</c:v>
                </c:pt>
                <c:pt idx="6713">
                  <c:v>2750.28</c:v>
                </c:pt>
                <c:pt idx="6714">
                  <c:v>2907.55</c:v>
                </c:pt>
                <c:pt idx="6715">
                  <c:v>3062.14</c:v>
                </c:pt>
                <c:pt idx="6716">
                  <c:v>3143.63</c:v>
                </c:pt>
                <c:pt idx="6717">
                  <c:v>3151.75</c:v>
                </c:pt>
                <c:pt idx="6718">
                  <c:v>3152.49</c:v>
                </c:pt>
                <c:pt idx="6719">
                  <c:v>3236.14</c:v>
                </c:pt>
                <c:pt idx="6720">
                  <c:v>3295.42</c:v>
                </c:pt>
                <c:pt idx="6721">
                  <c:v>3391.61</c:v>
                </c:pt>
                <c:pt idx="6722">
                  <c:v>3320.09</c:v>
                </c:pt>
                <c:pt idx="6723">
                  <c:v>3264.29</c:v>
                </c:pt>
                <c:pt idx="6724">
                  <c:v>3441.37</c:v>
                </c:pt>
                <c:pt idx="6725">
                  <c:v>3464.47</c:v>
                </c:pt>
                <c:pt idx="6726">
                  <c:v>3573.78</c:v>
                </c:pt>
                <c:pt idx="6727">
                  <c:v>3592.21</c:v>
                </c:pt>
                <c:pt idx="6767">
                  <c:v>2218.38</c:v>
                </c:pt>
                <c:pt idx="6768">
                  <c:v>2195.98</c:v>
                </c:pt>
                <c:pt idx="6769">
                  <c:v>2174.88</c:v>
                </c:pt>
                <c:pt idx="6770">
                  <c:v>2237.81</c:v>
                </c:pt>
                <c:pt idx="6771">
                  <c:v>2107.64</c:v>
                </c:pt>
                <c:pt idx="6772">
                  <c:v>2248.2199999999998</c:v>
                </c:pt>
                <c:pt idx="6773">
                  <c:v>2310.33</c:v>
                </c:pt>
                <c:pt idx="6774">
                  <c:v>2152.4899999999998</c:v>
                </c:pt>
                <c:pt idx="6775">
                  <c:v>2183.98</c:v>
                </c:pt>
                <c:pt idx="6776">
                  <c:v>2283.11</c:v>
                </c:pt>
                <c:pt idx="6777">
                  <c:v>2205.83</c:v>
                </c:pt>
                <c:pt idx="6778">
                  <c:v>2182.98</c:v>
                </c:pt>
                <c:pt idx="6779">
                  <c:v>2131.79</c:v>
                </c:pt>
                <c:pt idx="6780">
                  <c:v>2192.0300000000002</c:v>
                </c:pt>
                <c:pt idx="6781">
                  <c:v>2249.92</c:v>
                </c:pt>
                <c:pt idx="6782">
                  <c:v>2381.0100000000002</c:v>
                </c:pt>
                <c:pt idx="6783">
                  <c:v>2750.26</c:v>
                </c:pt>
                <c:pt idx="6784">
                  <c:v>2717.18</c:v>
                </c:pt>
                <c:pt idx="6785">
                  <c:v>2736.43</c:v>
                </c:pt>
                <c:pt idx="6786">
                  <c:v>2631.41</c:v>
                </c:pt>
                <c:pt idx="6787">
                  <c:v>2673.58</c:v>
                </c:pt>
                <c:pt idx="6788">
                  <c:v>2710.43</c:v>
                </c:pt>
                <c:pt idx="6789">
                  <c:v>2828.82</c:v>
                </c:pt>
                <c:pt idx="6790">
                  <c:v>2945.62</c:v>
                </c:pt>
                <c:pt idx="6821">
                  <c:v>7572.85</c:v>
                </c:pt>
                <c:pt idx="6822">
                  <c:v>7823.82</c:v>
                </c:pt>
                <c:pt idx="6823">
                  <c:v>8224.44</c:v>
                </c:pt>
                <c:pt idx="6824">
                  <c:v>8540.5499999999993</c:v>
                </c:pt>
                <c:pt idx="6825">
                  <c:v>8770.15</c:v>
                </c:pt>
                <c:pt idx="6826">
                  <c:v>9067.8799999999992</c:v>
                </c:pt>
                <c:pt idx="6827">
                  <c:v>9477.15</c:v>
                </c:pt>
                <c:pt idx="6828">
                  <c:v>9891.5300000000007</c:v>
                </c:pt>
                <c:pt idx="6829">
                  <c:v>10382.299999999999</c:v>
                </c:pt>
                <c:pt idx="6830">
                  <c:v>10518.8</c:v>
                </c:pt>
                <c:pt idx="6831">
                  <c:v>11356.1</c:v>
                </c:pt>
                <c:pt idx="6832">
                  <c:v>11522.1</c:v>
                </c:pt>
                <c:pt idx="6833">
                  <c:v>11665.3</c:v>
                </c:pt>
                <c:pt idx="6834">
                  <c:v>11967.1</c:v>
                </c:pt>
                <c:pt idx="6835">
                  <c:v>12546.2</c:v>
                </c:pt>
                <c:pt idx="6836">
                  <c:v>12601.2</c:v>
                </c:pt>
                <c:pt idx="6837">
                  <c:v>12999.9</c:v>
                </c:pt>
                <c:pt idx="6838">
                  <c:v>13681.3</c:v>
                </c:pt>
                <c:pt idx="6839">
                  <c:v>14342.6</c:v>
                </c:pt>
                <c:pt idx="6840">
                  <c:v>14698.8</c:v>
                </c:pt>
                <c:pt idx="6841">
                  <c:v>15232.6</c:v>
                </c:pt>
                <c:pt idx="6842">
                  <c:v>15756</c:v>
                </c:pt>
                <c:pt idx="6843">
                  <c:v>16200.1</c:v>
                </c:pt>
                <c:pt idx="6844">
                  <c:v>16652.3</c:v>
                </c:pt>
                <c:pt idx="6884">
                  <c:v>12479.3</c:v>
                </c:pt>
                <c:pt idx="6885">
                  <c:v>12737.9</c:v>
                </c:pt>
                <c:pt idx="6886">
                  <c:v>12925.5</c:v>
                </c:pt>
                <c:pt idx="6887">
                  <c:v>13172.2</c:v>
                </c:pt>
                <c:pt idx="6888">
                  <c:v>13516.5</c:v>
                </c:pt>
                <c:pt idx="6889">
                  <c:v>12490.9</c:v>
                </c:pt>
                <c:pt idx="6890">
                  <c:v>12978.7</c:v>
                </c:pt>
                <c:pt idx="6891">
                  <c:v>13634.5</c:v>
                </c:pt>
                <c:pt idx="6892">
                  <c:v>14033</c:v>
                </c:pt>
                <c:pt idx="6893">
                  <c:v>14176.7</c:v>
                </c:pt>
                <c:pt idx="6894">
                  <c:v>14703.8</c:v>
                </c:pt>
                <c:pt idx="6895">
                  <c:v>14411.3</c:v>
                </c:pt>
                <c:pt idx="6896">
                  <c:v>14243.2</c:v>
                </c:pt>
                <c:pt idx="6897">
                  <c:v>14267.7</c:v>
                </c:pt>
                <c:pt idx="6898">
                  <c:v>14700.3</c:v>
                </c:pt>
                <c:pt idx="6899">
                  <c:v>14961.4</c:v>
                </c:pt>
                <c:pt idx="6900">
                  <c:v>15515.7</c:v>
                </c:pt>
                <c:pt idx="6901">
                  <c:v>15804.9</c:v>
                </c:pt>
                <c:pt idx="6902">
                  <c:v>15825.8</c:v>
                </c:pt>
                <c:pt idx="6903">
                  <c:v>14893.4</c:v>
                </c:pt>
                <c:pt idx="6904">
                  <c:v>15460.2</c:v>
                </c:pt>
                <c:pt idx="6905">
                  <c:v>15886.7</c:v>
                </c:pt>
                <c:pt idx="6906">
                  <c:v>16316.3</c:v>
                </c:pt>
                <c:pt idx="6907">
                  <c:v>16290.8</c:v>
                </c:pt>
                <c:pt idx="6938">
                  <c:v>2763.05</c:v>
                </c:pt>
                <c:pt idx="6939">
                  <c:v>2894.1</c:v>
                </c:pt>
                <c:pt idx="6940">
                  <c:v>2932.57</c:v>
                </c:pt>
                <c:pt idx="6941">
                  <c:v>3094.25</c:v>
                </c:pt>
                <c:pt idx="6942">
                  <c:v>3016.19</c:v>
                </c:pt>
                <c:pt idx="6943">
                  <c:v>3184.85</c:v>
                </c:pt>
                <c:pt idx="6944">
                  <c:v>3063.36</c:v>
                </c:pt>
                <c:pt idx="6945">
                  <c:v>2873.2</c:v>
                </c:pt>
                <c:pt idx="6946">
                  <c:v>2965.5</c:v>
                </c:pt>
                <c:pt idx="6947">
                  <c:v>3018.47</c:v>
                </c:pt>
                <c:pt idx="6948">
                  <c:v>3167.32</c:v>
                </c:pt>
                <c:pt idx="6949">
                  <c:v>3230.47</c:v>
                </c:pt>
                <c:pt idx="6950">
                  <c:v>3255.53</c:v>
                </c:pt>
                <c:pt idx="6951">
                  <c:v>3320.16</c:v>
                </c:pt>
                <c:pt idx="6952">
                  <c:v>3220.14</c:v>
                </c:pt>
                <c:pt idx="6953">
                  <c:v>3301.39</c:v>
                </c:pt>
                <c:pt idx="6954">
                  <c:v>3311.97</c:v>
                </c:pt>
                <c:pt idx="6955">
                  <c:v>3261.93</c:v>
                </c:pt>
                <c:pt idx="6956">
                  <c:v>3196.65</c:v>
                </c:pt>
                <c:pt idx="6957">
                  <c:v>3243.39</c:v>
                </c:pt>
                <c:pt idx="6958">
                  <c:v>3337.15</c:v>
                </c:pt>
                <c:pt idx="6959">
                  <c:v>3412</c:v>
                </c:pt>
                <c:pt idx="6960">
                  <c:v>3427.76</c:v>
                </c:pt>
                <c:pt idx="6961">
                  <c:v>3444.79</c:v>
                </c:pt>
                <c:pt idx="6992">
                  <c:v>6416.46</c:v>
                </c:pt>
                <c:pt idx="6993">
                  <c:v>5375.28</c:v>
                </c:pt>
                <c:pt idx="6994">
                  <c:v>3807.99</c:v>
                </c:pt>
                <c:pt idx="6995">
                  <c:v>3766.36</c:v>
                </c:pt>
                <c:pt idx="6996">
                  <c:v>2610.3000000000002</c:v>
                </c:pt>
                <c:pt idx="6997">
                  <c:v>2587</c:v>
                </c:pt>
                <c:pt idx="6998">
                  <c:v>2457.39</c:v>
                </c:pt>
                <c:pt idx="6999">
                  <c:v>2505.96</c:v>
                </c:pt>
                <c:pt idx="7000">
                  <c:v>2344.02</c:v>
                </c:pt>
                <c:pt idx="7001">
                  <c:v>2267.88</c:v>
                </c:pt>
                <c:pt idx="7002">
                  <c:v>2320.2199999999998</c:v>
                </c:pt>
                <c:pt idx="7003">
                  <c:v>2467.2600000000002</c:v>
                </c:pt>
                <c:pt idx="7004">
                  <c:v>2665.88</c:v>
                </c:pt>
                <c:pt idx="7005">
                  <c:v>2849.84</c:v>
                </c:pt>
                <c:pt idx="7006">
                  <c:v>3068.6</c:v>
                </c:pt>
                <c:pt idx="7007">
                  <c:v>3306.82</c:v>
                </c:pt>
                <c:pt idx="7008">
                  <c:v>3474.68</c:v>
                </c:pt>
                <c:pt idx="7009">
                  <c:v>3589.59</c:v>
                </c:pt>
                <c:pt idx="7010">
                  <c:v>3875.69</c:v>
                </c:pt>
                <c:pt idx="7011">
                  <c:v>3648.15</c:v>
                </c:pt>
                <c:pt idx="7012">
                  <c:v>3910.86</c:v>
                </c:pt>
                <c:pt idx="7013">
                  <c:v>4179.21</c:v>
                </c:pt>
                <c:pt idx="7014">
                  <c:v>4150.5</c:v>
                </c:pt>
                <c:pt idx="7015">
                  <c:v>4520.5600000000004</c:v>
                </c:pt>
                <c:pt idx="7100">
                  <c:v>4303.1899999999996</c:v>
                </c:pt>
                <c:pt idx="7101">
                  <c:v>3869.25</c:v>
                </c:pt>
                <c:pt idx="7102">
                  <c:v>3471.05</c:v>
                </c:pt>
                <c:pt idx="7103">
                  <c:v>3331.8</c:v>
                </c:pt>
                <c:pt idx="7104">
                  <c:v>3377.11</c:v>
                </c:pt>
                <c:pt idx="7105">
                  <c:v>3565.02</c:v>
                </c:pt>
                <c:pt idx="7106">
                  <c:v>3615.54</c:v>
                </c:pt>
                <c:pt idx="7107">
                  <c:v>3725.67</c:v>
                </c:pt>
                <c:pt idx="7108">
                  <c:v>3817.59</c:v>
                </c:pt>
                <c:pt idx="7109">
                  <c:v>3900.73</c:v>
                </c:pt>
                <c:pt idx="7110">
                  <c:v>3910.42</c:v>
                </c:pt>
                <c:pt idx="7111">
                  <c:v>3988.95</c:v>
                </c:pt>
                <c:pt idx="7112">
                  <c:v>4137.46</c:v>
                </c:pt>
                <c:pt idx="7113">
                  <c:v>4381.78</c:v>
                </c:pt>
                <c:pt idx="7114">
                  <c:v>4793.67</c:v>
                </c:pt>
                <c:pt idx="7115">
                  <c:v>5079.82</c:v>
                </c:pt>
                <c:pt idx="7116">
                  <c:v>5443.37</c:v>
                </c:pt>
                <c:pt idx="7117">
                  <c:v>5918.95</c:v>
                </c:pt>
                <c:pt idx="7118">
                  <c:v>6353.3</c:v>
                </c:pt>
                <c:pt idx="7119">
                  <c:v>6180.24</c:v>
                </c:pt>
                <c:pt idx="7120">
                  <c:v>6475.44</c:v>
                </c:pt>
                <c:pt idx="7121">
                  <c:v>7494.95</c:v>
                </c:pt>
                <c:pt idx="7122">
                  <c:v>8297.0499999999993</c:v>
                </c:pt>
                <c:pt idx="7123">
                  <c:v>9132.31</c:v>
                </c:pt>
                <c:pt idx="7161">
                  <c:v>9914.92</c:v>
                </c:pt>
                <c:pt idx="7162">
                  <c:v>10415.5</c:v>
                </c:pt>
                <c:pt idx="7163">
                  <c:v>9445.35</c:v>
                </c:pt>
                <c:pt idx="7164">
                  <c:v>9740.8799999999992</c:v>
                </c:pt>
                <c:pt idx="7165">
                  <c:v>9842.74</c:v>
                </c:pt>
                <c:pt idx="7166">
                  <c:v>10016.6</c:v>
                </c:pt>
                <c:pt idx="7167">
                  <c:v>10248.299999999999</c:v>
                </c:pt>
                <c:pt idx="7168">
                  <c:v>10677.9</c:v>
                </c:pt>
                <c:pt idx="7169">
                  <c:v>11105.6</c:v>
                </c:pt>
                <c:pt idx="7170">
                  <c:v>12040.5</c:v>
                </c:pt>
                <c:pt idx="7171">
                  <c:v>13308.4</c:v>
                </c:pt>
                <c:pt idx="7172">
                  <c:v>14207.2</c:v>
                </c:pt>
                <c:pt idx="7173">
                  <c:v>13380.9</c:v>
                </c:pt>
                <c:pt idx="7174">
                  <c:v>13700.6</c:v>
                </c:pt>
                <c:pt idx="7175">
                  <c:v>14130.3</c:v>
                </c:pt>
                <c:pt idx="7176">
                  <c:v>13767.3</c:v>
                </c:pt>
                <c:pt idx="7177">
                  <c:v>14242.3</c:v>
                </c:pt>
                <c:pt idx="7252">
                  <c:v>4088.3</c:v>
                </c:pt>
                <c:pt idx="7253">
                  <c:v>4291</c:v>
                </c:pt>
                <c:pt idx="7254">
                  <c:v>4046.41</c:v>
                </c:pt>
                <c:pt idx="7255">
                  <c:v>3938.59</c:v>
                </c:pt>
                <c:pt idx="7256">
                  <c:v>4276.72</c:v>
                </c:pt>
                <c:pt idx="7257">
                  <c:v>3933.48</c:v>
                </c:pt>
                <c:pt idx="7258">
                  <c:v>4347.96</c:v>
                </c:pt>
                <c:pt idx="7259">
                  <c:v>4189.72</c:v>
                </c:pt>
                <c:pt idx="7260">
                  <c:v>4448.2700000000004</c:v>
                </c:pt>
                <c:pt idx="7261">
                  <c:v>4413.68</c:v>
                </c:pt>
                <c:pt idx="7262">
                  <c:v>4429.57</c:v>
                </c:pt>
                <c:pt idx="7263">
                  <c:v>4710.2299999999996</c:v>
                </c:pt>
                <c:pt idx="7264">
                  <c:v>4814.75</c:v>
                </c:pt>
                <c:pt idx="7265">
                  <c:v>5067.26</c:v>
                </c:pt>
                <c:pt idx="7266">
                  <c:v>5258.79</c:v>
                </c:pt>
                <c:pt idx="7267">
                  <c:v>5363.43</c:v>
                </c:pt>
                <c:pt idx="7268">
                  <c:v>5725.25</c:v>
                </c:pt>
                <c:pt idx="7269">
                  <c:v>5825.4</c:v>
                </c:pt>
                <c:pt idx="7270">
                  <c:v>6091.35</c:v>
                </c:pt>
                <c:pt idx="7271">
                  <c:v>6313.48</c:v>
                </c:pt>
                <c:pt idx="7272">
                  <c:v>6465.69</c:v>
                </c:pt>
                <c:pt idx="7273">
                  <c:v>6697.6</c:v>
                </c:pt>
                <c:pt idx="7274">
                  <c:v>6778.4</c:v>
                </c:pt>
                <c:pt idx="7306">
                  <c:v>434.08100000000002</c:v>
                </c:pt>
                <c:pt idx="7307">
                  <c:v>444.68099999999998</c:v>
                </c:pt>
                <c:pt idx="7308">
                  <c:v>408.54500000000002</c:v>
                </c:pt>
                <c:pt idx="7309">
                  <c:v>427.726</c:v>
                </c:pt>
                <c:pt idx="7310">
                  <c:v>440.108</c:v>
                </c:pt>
                <c:pt idx="7311">
                  <c:v>437.05799999999999</c:v>
                </c:pt>
                <c:pt idx="7312">
                  <c:v>455.66199999999998</c:v>
                </c:pt>
                <c:pt idx="7313">
                  <c:v>488.916</c:v>
                </c:pt>
                <c:pt idx="7314">
                  <c:v>528.01800000000003</c:v>
                </c:pt>
                <c:pt idx="7315">
                  <c:v>556.53200000000004</c:v>
                </c:pt>
                <c:pt idx="7316">
                  <c:v>547.90300000000002</c:v>
                </c:pt>
                <c:pt idx="7317">
                  <c:v>596.45000000000005</c:v>
                </c:pt>
                <c:pt idx="7318">
                  <c:v>631.09400000000005</c:v>
                </c:pt>
                <c:pt idx="7319">
                  <c:v>650.471</c:v>
                </c:pt>
                <c:pt idx="7320">
                  <c:v>687.94799999999998</c:v>
                </c:pt>
                <c:pt idx="7321">
                  <c:v>727.274</c:v>
                </c:pt>
                <c:pt idx="7322">
                  <c:v>752.58100000000002</c:v>
                </c:pt>
                <c:pt idx="7323">
                  <c:v>786.11400000000003</c:v>
                </c:pt>
                <c:pt idx="7324">
                  <c:v>817.99300000000005</c:v>
                </c:pt>
                <c:pt idx="7325">
                  <c:v>847.52099999999996</c:v>
                </c:pt>
                <c:pt idx="7326">
                  <c:v>884.60900000000004</c:v>
                </c:pt>
                <c:pt idx="7327">
                  <c:v>925.66200000000003</c:v>
                </c:pt>
                <c:pt idx="7328">
                  <c:v>968.19399999999996</c:v>
                </c:pt>
                <c:pt idx="7329">
                  <c:v>1012.09</c:v>
                </c:pt>
                <c:pt idx="7414">
                  <c:v>5757.73</c:v>
                </c:pt>
                <c:pt idx="7415">
                  <c:v>6012.5</c:v>
                </c:pt>
                <c:pt idx="7416">
                  <c:v>6242.36</c:v>
                </c:pt>
                <c:pt idx="7417">
                  <c:v>5963.36</c:v>
                </c:pt>
                <c:pt idx="7418">
                  <c:v>5891.43</c:v>
                </c:pt>
                <c:pt idx="7419">
                  <c:v>5942.09</c:v>
                </c:pt>
                <c:pt idx="7420">
                  <c:v>5948</c:v>
                </c:pt>
                <c:pt idx="7421">
                  <c:v>6013.32</c:v>
                </c:pt>
                <c:pt idx="7422">
                  <c:v>6033.64</c:v>
                </c:pt>
                <c:pt idx="7423">
                  <c:v>6077.64</c:v>
                </c:pt>
                <c:pt idx="7424">
                  <c:v>6154.66</c:v>
                </c:pt>
                <c:pt idx="7425">
                  <c:v>6119.69</c:v>
                </c:pt>
                <c:pt idx="7426">
                  <c:v>6324.26</c:v>
                </c:pt>
                <c:pt idx="7427">
                  <c:v>6516.09</c:v>
                </c:pt>
                <c:pt idx="7428">
                  <c:v>7234.94</c:v>
                </c:pt>
                <c:pt idx="7429">
                  <c:v>7331.18</c:v>
                </c:pt>
                <c:pt idx="7430">
                  <c:v>7750.67</c:v>
                </c:pt>
                <c:pt idx="7431">
                  <c:v>8058.2</c:v>
                </c:pt>
                <c:pt idx="7432">
                  <c:v>8248.81</c:v>
                </c:pt>
                <c:pt idx="7433">
                  <c:v>8004.45</c:v>
                </c:pt>
                <c:pt idx="7434">
                  <c:v>8393.51</c:v>
                </c:pt>
                <c:pt idx="7435">
                  <c:v>8743.02</c:v>
                </c:pt>
                <c:pt idx="7436">
                  <c:v>9155.52</c:v>
                </c:pt>
                <c:pt idx="7437">
                  <c:v>9376.6</c:v>
                </c:pt>
                <c:pt idx="7512">
                  <c:v>1240.1600000000001</c:v>
                </c:pt>
                <c:pt idx="7513">
                  <c:v>1286.58</c:v>
                </c:pt>
                <c:pt idx="7514">
                  <c:v>1305.57</c:v>
                </c:pt>
                <c:pt idx="7515">
                  <c:v>1321.11</c:v>
                </c:pt>
                <c:pt idx="7516">
                  <c:v>1393.04</c:v>
                </c:pt>
                <c:pt idx="7517">
                  <c:v>1404.83</c:v>
                </c:pt>
                <c:pt idx="7518">
                  <c:v>1442.67</c:v>
                </c:pt>
                <c:pt idx="7519">
                  <c:v>1478.26</c:v>
                </c:pt>
                <c:pt idx="7520">
                  <c:v>1486.58</c:v>
                </c:pt>
                <c:pt idx="7521">
                  <c:v>1516.97</c:v>
                </c:pt>
                <c:pt idx="7522">
                  <c:v>1576.69</c:v>
                </c:pt>
                <c:pt idx="7523">
                  <c:v>1619.47</c:v>
                </c:pt>
                <c:pt idx="7524">
                  <c:v>1591.3</c:v>
                </c:pt>
                <c:pt idx="7525">
                  <c:v>1625.57</c:v>
                </c:pt>
                <c:pt idx="7526">
                  <c:v>1674.63</c:v>
                </c:pt>
                <c:pt idx="7527">
                  <c:v>1707.53</c:v>
                </c:pt>
                <c:pt idx="7528">
                  <c:v>1741.43</c:v>
                </c:pt>
                <c:pt idx="7529">
                  <c:v>1778.92</c:v>
                </c:pt>
                <c:pt idx="7530">
                  <c:v>1865.98</c:v>
                </c:pt>
                <c:pt idx="7531">
                  <c:v>1928.85</c:v>
                </c:pt>
                <c:pt idx="7532">
                  <c:v>1999.08</c:v>
                </c:pt>
                <c:pt idx="7533">
                  <c:v>2043.86</c:v>
                </c:pt>
                <c:pt idx="7534">
                  <c:v>2118.23</c:v>
                </c:pt>
                <c:pt idx="7535">
                  <c:v>2172.79</c:v>
                </c:pt>
                <c:pt idx="7566">
                  <c:v>30589.4</c:v>
                </c:pt>
                <c:pt idx="7567">
                  <c:v>31089.5</c:v>
                </c:pt>
                <c:pt idx="7568">
                  <c:v>31381.8</c:v>
                </c:pt>
                <c:pt idx="7569">
                  <c:v>31555.7</c:v>
                </c:pt>
                <c:pt idx="7570">
                  <c:v>32294.799999999999</c:v>
                </c:pt>
                <c:pt idx="7571">
                  <c:v>33137</c:v>
                </c:pt>
                <c:pt idx="7572">
                  <c:v>34108.1</c:v>
                </c:pt>
                <c:pt idx="7573">
                  <c:v>35384.800000000003</c:v>
                </c:pt>
                <c:pt idx="7574">
                  <c:v>36547.1</c:v>
                </c:pt>
                <c:pt idx="7575">
                  <c:v>38005.300000000003</c:v>
                </c:pt>
                <c:pt idx="7576">
                  <c:v>39221.699999999997</c:v>
                </c:pt>
                <c:pt idx="7577">
                  <c:v>39676.5</c:v>
                </c:pt>
                <c:pt idx="7578">
                  <c:v>39454.1</c:v>
                </c:pt>
                <c:pt idx="7579">
                  <c:v>39400.199999999997</c:v>
                </c:pt>
                <c:pt idx="7580">
                  <c:v>40141.599999999999</c:v>
                </c:pt>
                <c:pt idx="7581">
                  <c:v>40867.5</c:v>
                </c:pt>
                <c:pt idx="7582">
                  <c:v>42186.8</c:v>
                </c:pt>
                <c:pt idx="7583">
                  <c:v>43745.599999999999</c:v>
                </c:pt>
                <c:pt idx="7584">
                  <c:v>44361.7</c:v>
                </c:pt>
                <c:pt idx="7585">
                  <c:v>42515.5</c:v>
                </c:pt>
                <c:pt idx="7586">
                  <c:v>42944.2</c:v>
                </c:pt>
                <c:pt idx="7587">
                  <c:v>43148.1</c:v>
                </c:pt>
                <c:pt idx="7588">
                  <c:v>42452.6</c:v>
                </c:pt>
                <c:pt idx="7589">
                  <c:v>41979.9</c:v>
                </c:pt>
                <c:pt idx="7718">
                  <c:v>23716.7</c:v>
                </c:pt>
                <c:pt idx="7719">
                  <c:v>22344.6</c:v>
                </c:pt>
                <c:pt idx="7720">
                  <c:v>22344.400000000001</c:v>
                </c:pt>
                <c:pt idx="7721">
                  <c:v>23508</c:v>
                </c:pt>
                <c:pt idx="7722">
                  <c:v>24398.799999999999</c:v>
                </c:pt>
                <c:pt idx="7723">
                  <c:v>25119.5</c:v>
                </c:pt>
                <c:pt idx="7724">
                  <c:v>25625.1</c:v>
                </c:pt>
                <c:pt idx="7725">
                  <c:v>25796.7</c:v>
                </c:pt>
                <c:pt idx="7726">
                  <c:v>25710.1</c:v>
                </c:pt>
                <c:pt idx="7727">
                  <c:v>26993.1</c:v>
                </c:pt>
                <c:pt idx="7728">
                  <c:v>27564.7</c:v>
                </c:pt>
                <c:pt idx="7729">
                  <c:v>28371.200000000001</c:v>
                </c:pt>
                <c:pt idx="7730">
                  <c:v>29222.9</c:v>
                </c:pt>
                <c:pt idx="7731">
                  <c:v>29925.5</c:v>
                </c:pt>
                <c:pt idx="7732">
                  <c:v>30565.1</c:v>
                </c:pt>
                <c:pt idx="7733">
                  <c:v>31281.8</c:v>
                </c:pt>
                <c:pt idx="7734">
                  <c:v>31765.8</c:v>
                </c:pt>
                <c:pt idx="7735">
                  <c:v>32344.2</c:v>
                </c:pt>
                <c:pt idx="7736">
                  <c:v>31421.200000000001</c:v>
                </c:pt>
                <c:pt idx="7737">
                  <c:v>31045.9</c:v>
                </c:pt>
                <c:pt idx="7738">
                  <c:v>31233.3</c:v>
                </c:pt>
                <c:pt idx="7739">
                  <c:v>31711.599999999999</c:v>
                </c:pt>
                <c:pt idx="7740">
                  <c:v>32239.9</c:v>
                </c:pt>
                <c:pt idx="7741">
                  <c:v>32768.199999999997</c:v>
                </c:pt>
                <c:pt idx="7772">
                  <c:v>3034.6</c:v>
                </c:pt>
                <c:pt idx="7773">
                  <c:v>2957.78</c:v>
                </c:pt>
                <c:pt idx="7774">
                  <c:v>2897.27</c:v>
                </c:pt>
                <c:pt idx="7775">
                  <c:v>2815.87</c:v>
                </c:pt>
                <c:pt idx="7776">
                  <c:v>2841.69</c:v>
                </c:pt>
                <c:pt idx="7777">
                  <c:v>2943.59</c:v>
                </c:pt>
                <c:pt idx="7778">
                  <c:v>3066.39</c:v>
                </c:pt>
                <c:pt idx="7779">
                  <c:v>3127.12</c:v>
                </c:pt>
                <c:pt idx="7780">
                  <c:v>3185.35</c:v>
                </c:pt>
                <c:pt idx="7781">
                  <c:v>3352.59</c:v>
                </c:pt>
                <c:pt idx="7782">
                  <c:v>3435.48</c:v>
                </c:pt>
                <c:pt idx="7783">
                  <c:v>3485.43</c:v>
                </c:pt>
                <c:pt idx="7784">
                  <c:v>3463.6</c:v>
                </c:pt>
                <c:pt idx="7785">
                  <c:v>3504.64</c:v>
                </c:pt>
                <c:pt idx="7786">
                  <c:v>3643.93</c:v>
                </c:pt>
                <c:pt idx="7787">
                  <c:v>3751.97</c:v>
                </c:pt>
                <c:pt idx="7788">
                  <c:v>3858.45</c:v>
                </c:pt>
                <c:pt idx="7789">
                  <c:v>4011.21</c:v>
                </c:pt>
                <c:pt idx="7790">
                  <c:v>4072.86</c:v>
                </c:pt>
                <c:pt idx="7791">
                  <c:v>3908.51</c:v>
                </c:pt>
                <c:pt idx="7792">
                  <c:v>3982.91</c:v>
                </c:pt>
                <c:pt idx="7793">
                  <c:v>4214.6499999999996</c:v>
                </c:pt>
                <c:pt idx="7794">
                  <c:v>4293.09</c:v>
                </c:pt>
                <c:pt idx="7795">
                  <c:v>4425.29</c:v>
                </c:pt>
                <c:pt idx="7826">
                  <c:v>924.50199999999995</c:v>
                </c:pt>
                <c:pt idx="7827">
                  <c:v>918.03599999999994</c:v>
                </c:pt>
                <c:pt idx="7828">
                  <c:v>830.59</c:v>
                </c:pt>
                <c:pt idx="7829">
                  <c:v>814.79</c:v>
                </c:pt>
                <c:pt idx="7830">
                  <c:v>818.79899999999998</c:v>
                </c:pt>
                <c:pt idx="7831">
                  <c:v>811.23699999999997</c:v>
                </c:pt>
                <c:pt idx="7832">
                  <c:v>809.60699999999997</c:v>
                </c:pt>
                <c:pt idx="7833">
                  <c:v>802.34</c:v>
                </c:pt>
                <c:pt idx="7834">
                  <c:v>854.20500000000004</c:v>
                </c:pt>
                <c:pt idx="7835">
                  <c:v>818.85199999999998</c:v>
                </c:pt>
                <c:pt idx="7836">
                  <c:v>778.399</c:v>
                </c:pt>
                <c:pt idx="7837">
                  <c:v>803.95299999999997</c:v>
                </c:pt>
                <c:pt idx="7838">
                  <c:v>798.57399999999996</c:v>
                </c:pt>
                <c:pt idx="7839">
                  <c:v>810.928</c:v>
                </c:pt>
                <c:pt idx="7840">
                  <c:v>782.68700000000001</c:v>
                </c:pt>
                <c:pt idx="7841">
                  <c:v>788.44500000000005</c:v>
                </c:pt>
                <c:pt idx="7842">
                  <c:v>803.93499999999995</c:v>
                </c:pt>
                <c:pt idx="7843">
                  <c:v>799</c:v>
                </c:pt>
                <c:pt idx="7844">
                  <c:v>843.48800000000006</c:v>
                </c:pt>
                <c:pt idx="7845">
                  <c:v>806.553</c:v>
                </c:pt>
                <c:pt idx="7846">
                  <c:v>841.56500000000005</c:v>
                </c:pt>
                <c:pt idx="7847">
                  <c:v>828.80499999999995</c:v>
                </c:pt>
                <c:pt idx="7848">
                  <c:v>883.98199999999997</c:v>
                </c:pt>
                <c:pt idx="7849">
                  <c:v>883.51599999999996</c:v>
                </c:pt>
                <c:pt idx="7880">
                  <c:v>3050.5</c:v>
                </c:pt>
                <c:pt idx="7881">
                  <c:v>2955.37</c:v>
                </c:pt>
                <c:pt idx="7882">
                  <c:v>2894.22</c:v>
                </c:pt>
                <c:pt idx="7883">
                  <c:v>2881.6</c:v>
                </c:pt>
                <c:pt idx="7884">
                  <c:v>2836.1</c:v>
                </c:pt>
                <c:pt idx="7885">
                  <c:v>2757.7</c:v>
                </c:pt>
                <c:pt idx="7886">
                  <c:v>2824.01</c:v>
                </c:pt>
                <c:pt idx="7887">
                  <c:v>2831.49</c:v>
                </c:pt>
                <c:pt idx="7888">
                  <c:v>2836.52</c:v>
                </c:pt>
                <c:pt idx="7889">
                  <c:v>2779.46</c:v>
                </c:pt>
                <c:pt idx="7890">
                  <c:v>2854.74</c:v>
                </c:pt>
                <c:pt idx="7891">
                  <c:v>2906.67</c:v>
                </c:pt>
                <c:pt idx="7892">
                  <c:v>2941.51</c:v>
                </c:pt>
                <c:pt idx="7893">
                  <c:v>3164.64</c:v>
                </c:pt>
                <c:pt idx="7894">
                  <c:v>4124.92</c:v>
                </c:pt>
                <c:pt idx="7895">
                  <c:v>4157.37</c:v>
                </c:pt>
                <c:pt idx="7896">
                  <c:v>4381.68</c:v>
                </c:pt>
                <c:pt idx="7897">
                  <c:v>4557.72</c:v>
                </c:pt>
                <c:pt idx="7898">
                  <c:v>4714.71</c:v>
                </c:pt>
                <c:pt idx="7899">
                  <c:v>4906.25</c:v>
                </c:pt>
                <c:pt idx="7900">
                  <c:v>5147.55</c:v>
                </c:pt>
                <c:pt idx="7901">
                  <c:v>5239.93</c:v>
                </c:pt>
                <c:pt idx="7902">
                  <c:v>5439.62</c:v>
                </c:pt>
                <c:pt idx="7903">
                  <c:v>5676.35</c:v>
                </c:pt>
                <c:pt idx="8076">
                  <c:v>42810.9</c:v>
                </c:pt>
                <c:pt idx="8077">
                  <c:v>43930.5</c:v>
                </c:pt>
                <c:pt idx="8078">
                  <c:v>45216.5</c:v>
                </c:pt>
                <c:pt idx="8079">
                  <c:v>46200.7</c:v>
                </c:pt>
                <c:pt idx="8080">
                  <c:v>48258.9</c:v>
                </c:pt>
                <c:pt idx="8081">
                  <c:v>50018.9</c:v>
                </c:pt>
                <c:pt idx="8082">
                  <c:v>52304</c:v>
                </c:pt>
                <c:pt idx="8083">
                  <c:v>54826.400000000001</c:v>
                </c:pt>
                <c:pt idx="8084">
                  <c:v>55963.1</c:v>
                </c:pt>
                <c:pt idx="8085">
                  <c:v>56707.1</c:v>
                </c:pt>
                <c:pt idx="8086">
                  <c:v>58173.3</c:v>
                </c:pt>
                <c:pt idx="8087">
                  <c:v>59031.6</c:v>
                </c:pt>
                <c:pt idx="8088">
                  <c:v>59596</c:v>
                </c:pt>
                <c:pt idx="8089">
                  <c:v>59828.6</c:v>
                </c:pt>
                <c:pt idx="8090">
                  <c:v>61832</c:v>
                </c:pt>
                <c:pt idx="8091">
                  <c:v>63002.2</c:v>
                </c:pt>
                <c:pt idx="8092">
                  <c:v>63933.5</c:v>
                </c:pt>
                <c:pt idx="8093">
                  <c:v>64954.1</c:v>
                </c:pt>
                <c:pt idx="8094">
                  <c:v>64192.9</c:v>
                </c:pt>
                <c:pt idx="8095">
                  <c:v>62352.1</c:v>
                </c:pt>
                <c:pt idx="8096">
                  <c:v>61874.6</c:v>
                </c:pt>
                <c:pt idx="8097">
                  <c:v>61896.4</c:v>
                </c:pt>
                <c:pt idx="8098">
                  <c:v>62858</c:v>
                </c:pt>
                <c:pt idx="8099">
                  <c:v>62448</c:v>
                </c:pt>
                <c:pt idx="8174">
                  <c:v>29309.8</c:v>
                </c:pt>
                <c:pt idx="8175">
                  <c:v>29854.2</c:v>
                </c:pt>
                <c:pt idx="8176">
                  <c:v>31039.8</c:v>
                </c:pt>
                <c:pt idx="8177">
                  <c:v>31654.1</c:v>
                </c:pt>
                <c:pt idx="8178">
                  <c:v>31862.400000000001</c:v>
                </c:pt>
                <c:pt idx="8179">
                  <c:v>32750.3</c:v>
                </c:pt>
                <c:pt idx="8180">
                  <c:v>33416</c:v>
                </c:pt>
                <c:pt idx="8181">
                  <c:v>35404.1</c:v>
                </c:pt>
                <c:pt idx="8182">
                  <c:v>36449.9</c:v>
                </c:pt>
                <c:pt idx="8183">
                  <c:v>36385.1</c:v>
                </c:pt>
                <c:pt idx="8184">
                  <c:v>37996.199999999997</c:v>
                </c:pt>
                <c:pt idx="8185">
                  <c:v>39991</c:v>
                </c:pt>
                <c:pt idx="8186">
                  <c:v>39785.199999999997</c:v>
                </c:pt>
                <c:pt idx="8187">
                  <c:v>38556.5</c:v>
                </c:pt>
                <c:pt idx="8188">
                  <c:v>38655.800000000003</c:v>
                </c:pt>
                <c:pt idx="8189">
                  <c:v>39270.199999999997</c:v>
                </c:pt>
                <c:pt idx="8190">
                  <c:v>40901.699999999997</c:v>
                </c:pt>
                <c:pt idx="8191">
                  <c:v>43430.9</c:v>
                </c:pt>
                <c:pt idx="8192">
                  <c:v>48540.800000000003</c:v>
                </c:pt>
                <c:pt idx="8193">
                  <c:v>47790.400000000001</c:v>
                </c:pt>
                <c:pt idx="8194">
                  <c:v>47954</c:v>
                </c:pt>
                <c:pt idx="8195">
                  <c:v>46430.400000000001</c:v>
                </c:pt>
                <c:pt idx="8196">
                  <c:v>44491.199999999997</c:v>
                </c:pt>
                <c:pt idx="8197">
                  <c:v>42649.2</c:v>
                </c:pt>
                <c:pt idx="8272">
                  <c:v>2961.4</c:v>
                </c:pt>
                <c:pt idx="8273">
                  <c:v>3025.82</c:v>
                </c:pt>
                <c:pt idx="8274">
                  <c:v>3173.9</c:v>
                </c:pt>
                <c:pt idx="8275">
                  <c:v>3147.95</c:v>
                </c:pt>
                <c:pt idx="8276">
                  <c:v>3183.23</c:v>
                </c:pt>
                <c:pt idx="8277">
                  <c:v>3255.78</c:v>
                </c:pt>
                <c:pt idx="8278">
                  <c:v>3324.51</c:v>
                </c:pt>
                <c:pt idx="8279">
                  <c:v>3269.91</c:v>
                </c:pt>
                <c:pt idx="8280">
                  <c:v>3266.7</c:v>
                </c:pt>
                <c:pt idx="8281">
                  <c:v>3303.37</c:v>
                </c:pt>
                <c:pt idx="8282">
                  <c:v>3366.24</c:v>
                </c:pt>
                <c:pt idx="8283">
                  <c:v>3362.26</c:v>
                </c:pt>
                <c:pt idx="8284">
                  <c:v>3404.91</c:v>
                </c:pt>
                <c:pt idx="8285">
                  <c:v>3506.06</c:v>
                </c:pt>
                <c:pt idx="8286">
                  <c:v>3698.14</c:v>
                </c:pt>
                <c:pt idx="8287">
                  <c:v>3910.61</c:v>
                </c:pt>
                <c:pt idx="8288">
                  <c:v>4076.47</c:v>
                </c:pt>
                <c:pt idx="8289">
                  <c:v>4194.68</c:v>
                </c:pt>
                <c:pt idx="8290">
                  <c:v>4187.38</c:v>
                </c:pt>
                <c:pt idx="8291">
                  <c:v>4227.83</c:v>
                </c:pt>
                <c:pt idx="8292">
                  <c:v>4219.96</c:v>
                </c:pt>
                <c:pt idx="8293">
                  <c:v>4263.24</c:v>
                </c:pt>
                <c:pt idx="8294">
                  <c:v>4360.3500000000004</c:v>
                </c:pt>
                <c:pt idx="8295">
                  <c:v>4549.2700000000004</c:v>
                </c:pt>
                <c:pt idx="8327">
                  <c:v>16122.1</c:v>
                </c:pt>
                <c:pt idx="8328">
                  <c:v>14688.7</c:v>
                </c:pt>
                <c:pt idx="8329">
                  <c:v>12526.5</c:v>
                </c:pt>
                <c:pt idx="8330">
                  <c:v>13073</c:v>
                </c:pt>
                <c:pt idx="8331">
                  <c:v>14119.9</c:v>
                </c:pt>
                <c:pt idx="8332">
                  <c:v>15200.8</c:v>
                </c:pt>
                <c:pt idx="8333">
                  <c:v>15183.1</c:v>
                </c:pt>
                <c:pt idx="8334">
                  <c:v>15151.5</c:v>
                </c:pt>
                <c:pt idx="8335">
                  <c:v>14064.6</c:v>
                </c:pt>
                <c:pt idx="8336">
                  <c:v>14089.9</c:v>
                </c:pt>
                <c:pt idx="8337">
                  <c:v>14210.2</c:v>
                </c:pt>
                <c:pt idx="8338">
                  <c:v>14767.7</c:v>
                </c:pt>
                <c:pt idx="8339">
                  <c:v>14695.7</c:v>
                </c:pt>
                <c:pt idx="8340">
                  <c:v>15798.9</c:v>
                </c:pt>
                <c:pt idx="8341">
                  <c:v>15837.4</c:v>
                </c:pt>
                <c:pt idx="8342">
                  <c:v>15516.5</c:v>
                </c:pt>
                <c:pt idx="8343">
                  <c:v>15720.2</c:v>
                </c:pt>
                <c:pt idx="8344">
                  <c:v>14770.4</c:v>
                </c:pt>
                <c:pt idx="8345">
                  <c:v>13107.2</c:v>
                </c:pt>
                <c:pt idx="8346">
                  <c:v>13456.4</c:v>
                </c:pt>
                <c:pt idx="8347">
                  <c:v>14080</c:v>
                </c:pt>
                <c:pt idx="8348">
                  <c:v>14776.1</c:v>
                </c:pt>
                <c:pt idx="8349">
                  <c:v>14611.7</c:v>
                </c:pt>
                <c:pt idx="8380">
                  <c:v>7462.66</c:v>
                </c:pt>
                <c:pt idx="8381">
                  <c:v>7997.17</c:v>
                </c:pt>
                <c:pt idx="8382">
                  <c:v>8476.23</c:v>
                </c:pt>
                <c:pt idx="8383">
                  <c:v>8756.9</c:v>
                </c:pt>
                <c:pt idx="8384">
                  <c:v>8823.41</c:v>
                </c:pt>
                <c:pt idx="8385">
                  <c:v>8795.02</c:v>
                </c:pt>
                <c:pt idx="8386">
                  <c:v>8857.41</c:v>
                </c:pt>
                <c:pt idx="8387">
                  <c:v>9236.83</c:v>
                </c:pt>
                <c:pt idx="8388">
                  <c:v>9712.77</c:v>
                </c:pt>
                <c:pt idx="8389">
                  <c:v>9888.98</c:v>
                </c:pt>
                <c:pt idx="8390">
                  <c:v>9954.25</c:v>
                </c:pt>
                <c:pt idx="8391">
                  <c:v>9813.5300000000007</c:v>
                </c:pt>
                <c:pt idx="8392">
                  <c:v>9836.44</c:v>
                </c:pt>
                <c:pt idx="8393">
                  <c:v>10052.9</c:v>
                </c:pt>
                <c:pt idx="8394">
                  <c:v>10604.5</c:v>
                </c:pt>
                <c:pt idx="8395">
                  <c:v>11155.7</c:v>
                </c:pt>
                <c:pt idx="8396">
                  <c:v>11886.1</c:v>
                </c:pt>
                <c:pt idx="8397">
                  <c:v>13087.1</c:v>
                </c:pt>
                <c:pt idx="8398">
                  <c:v>14033.2</c:v>
                </c:pt>
                <c:pt idx="8399">
                  <c:v>14339.2</c:v>
                </c:pt>
                <c:pt idx="8400">
                  <c:v>14921.3</c:v>
                </c:pt>
                <c:pt idx="8401">
                  <c:v>16253.7</c:v>
                </c:pt>
                <c:pt idx="8402">
                  <c:v>17627</c:v>
                </c:pt>
                <c:pt idx="8403">
                  <c:v>18793.400000000001</c:v>
                </c:pt>
                <c:pt idx="8434">
                  <c:v>1610.49</c:v>
                </c:pt>
                <c:pt idx="8435">
                  <c:v>1721.24</c:v>
                </c:pt>
                <c:pt idx="8436">
                  <c:v>1911.49</c:v>
                </c:pt>
                <c:pt idx="8437">
                  <c:v>2203.37</c:v>
                </c:pt>
                <c:pt idx="8438">
                  <c:v>2275.62</c:v>
                </c:pt>
                <c:pt idx="8439">
                  <c:v>2144.1799999999998</c:v>
                </c:pt>
                <c:pt idx="8440">
                  <c:v>2250.31</c:v>
                </c:pt>
                <c:pt idx="8441">
                  <c:v>2105.98</c:v>
                </c:pt>
                <c:pt idx="8442">
                  <c:v>1973.53</c:v>
                </c:pt>
                <c:pt idx="8443">
                  <c:v>1957.82</c:v>
                </c:pt>
                <c:pt idx="8444">
                  <c:v>1859.9</c:v>
                </c:pt>
                <c:pt idx="8445">
                  <c:v>1810.61</c:v>
                </c:pt>
                <c:pt idx="8446">
                  <c:v>1762.6</c:v>
                </c:pt>
                <c:pt idx="8447">
                  <c:v>1756.37</c:v>
                </c:pt>
                <c:pt idx="8448">
                  <c:v>1760.13</c:v>
                </c:pt>
                <c:pt idx="8449">
                  <c:v>1779.31</c:v>
                </c:pt>
                <c:pt idx="8450">
                  <c:v>1781.51</c:v>
                </c:pt>
                <c:pt idx="8451">
                  <c:v>1864.45</c:v>
                </c:pt>
                <c:pt idx="8452">
                  <c:v>1942.83</c:v>
                </c:pt>
                <c:pt idx="8453">
                  <c:v>2002.62</c:v>
                </c:pt>
                <c:pt idx="8454">
                  <c:v>2114.2399999999998</c:v>
                </c:pt>
                <c:pt idx="8455">
                  <c:v>2253.9</c:v>
                </c:pt>
                <c:pt idx="8456">
                  <c:v>2381.9</c:v>
                </c:pt>
                <c:pt idx="8457">
                  <c:v>2457.63</c:v>
                </c:pt>
                <c:pt idx="8488">
                  <c:v>5985.33</c:v>
                </c:pt>
                <c:pt idx="8489">
                  <c:v>6037.3</c:v>
                </c:pt>
                <c:pt idx="8490">
                  <c:v>5987.87</c:v>
                </c:pt>
                <c:pt idx="8491">
                  <c:v>6131.96</c:v>
                </c:pt>
                <c:pt idx="8492">
                  <c:v>6306.22</c:v>
                </c:pt>
                <c:pt idx="8493">
                  <c:v>6581.97</c:v>
                </c:pt>
                <c:pt idx="8494">
                  <c:v>6536.01</c:v>
                </c:pt>
                <c:pt idx="8495">
                  <c:v>6664.63</c:v>
                </c:pt>
                <c:pt idx="8496">
                  <c:v>6526.89</c:v>
                </c:pt>
                <c:pt idx="8497">
                  <c:v>6303.08</c:v>
                </c:pt>
                <c:pt idx="8498">
                  <c:v>6030.71</c:v>
                </c:pt>
                <c:pt idx="8499">
                  <c:v>5859.54</c:v>
                </c:pt>
                <c:pt idx="8500">
                  <c:v>5741.83</c:v>
                </c:pt>
                <c:pt idx="8501">
                  <c:v>5872.93</c:v>
                </c:pt>
                <c:pt idx="8502">
                  <c:v>5994.15</c:v>
                </c:pt>
                <c:pt idx="8503">
                  <c:v>6007.11</c:v>
                </c:pt>
                <c:pt idx="8504">
                  <c:v>6180.1</c:v>
                </c:pt>
                <c:pt idx="8505">
                  <c:v>6397.62</c:v>
                </c:pt>
                <c:pt idx="8506">
                  <c:v>6683.64</c:v>
                </c:pt>
                <c:pt idx="8507">
                  <c:v>6305.96</c:v>
                </c:pt>
                <c:pt idx="8508">
                  <c:v>7007.58</c:v>
                </c:pt>
                <c:pt idx="8509">
                  <c:v>7185.75</c:v>
                </c:pt>
                <c:pt idx="8510">
                  <c:v>6975.47</c:v>
                </c:pt>
                <c:pt idx="8511">
                  <c:v>7786.92</c:v>
                </c:pt>
                <c:pt idx="8542">
                  <c:v>5237.4399999999996</c:v>
                </c:pt>
                <c:pt idx="8543">
                  <c:v>5244.57</c:v>
                </c:pt>
                <c:pt idx="8544">
                  <c:v>5121.5</c:v>
                </c:pt>
                <c:pt idx="8545">
                  <c:v>5265.09</c:v>
                </c:pt>
                <c:pt idx="8546">
                  <c:v>5831.62</c:v>
                </c:pt>
                <c:pt idx="8547">
                  <c:v>6220.44</c:v>
                </c:pt>
                <c:pt idx="8548">
                  <c:v>6265.41</c:v>
                </c:pt>
                <c:pt idx="8549">
                  <c:v>6580.98</c:v>
                </c:pt>
                <c:pt idx="8550">
                  <c:v>6429.54</c:v>
                </c:pt>
                <c:pt idx="8551">
                  <c:v>6385.8</c:v>
                </c:pt>
                <c:pt idx="8552">
                  <c:v>6475.96</c:v>
                </c:pt>
                <c:pt idx="8553">
                  <c:v>6398.27</c:v>
                </c:pt>
                <c:pt idx="8554">
                  <c:v>6629.59</c:v>
                </c:pt>
                <c:pt idx="8555">
                  <c:v>6883.21</c:v>
                </c:pt>
                <c:pt idx="8556">
                  <c:v>7137.41</c:v>
                </c:pt>
                <c:pt idx="8557">
                  <c:v>7498.57</c:v>
                </c:pt>
                <c:pt idx="8558">
                  <c:v>7974.7</c:v>
                </c:pt>
                <c:pt idx="8559">
                  <c:v>8563.09</c:v>
                </c:pt>
                <c:pt idx="8560">
                  <c:v>9248.9599999999991</c:v>
                </c:pt>
                <c:pt idx="8561">
                  <c:v>9246.2999999999993</c:v>
                </c:pt>
                <c:pt idx="8562">
                  <c:v>9915.1</c:v>
                </c:pt>
                <c:pt idx="8563">
                  <c:v>10429.4</c:v>
                </c:pt>
                <c:pt idx="8564">
                  <c:v>10912.6</c:v>
                </c:pt>
                <c:pt idx="8565">
                  <c:v>11400.4</c:v>
                </c:pt>
                <c:pt idx="8596">
                  <c:v>4010.08</c:v>
                </c:pt>
                <c:pt idx="8597">
                  <c:v>3890.93</c:v>
                </c:pt>
                <c:pt idx="8598">
                  <c:v>3812.76</c:v>
                </c:pt>
                <c:pt idx="8599">
                  <c:v>3804.45</c:v>
                </c:pt>
                <c:pt idx="8600">
                  <c:v>3881.87</c:v>
                </c:pt>
                <c:pt idx="8601">
                  <c:v>3972.67</c:v>
                </c:pt>
                <c:pt idx="8602">
                  <c:v>4111.68</c:v>
                </c:pt>
                <c:pt idx="8603">
                  <c:v>4230.03</c:v>
                </c:pt>
                <c:pt idx="8604">
                  <c:v>4114.5</c:v>
                </c:pt>
                <c:pt idx="8605">
                  <c:v>4150.6499999999996</c:v>
                </c:pt>
                <c:pt idx="8606">
                  <c:v>4242.55</c:v>
                </c:pt>
                <c:pt idx="8607">
                  <c:v>4274.7299999999996</c:v>
                </c:pt>
                <c:pt idx="8608">
                  <c:v>4339.95</c:v>
                </c:pt>
                <c:pt idx="8609">
                  <c:v>4464.6099999999997</c:v>
                </c:pt>
                <c:pt idx="8610">
                  <c:v>4671.6400000000003</c:v>
                </c:pt>
                <c:pt idx="8611">
                  <c:v>4804.1499999999996</c:v>
                </c:pt>
                <c:pt idx="8612">
                  <c:v>4966.6000000000004</c:v>
                </c:pt>
                <c:pt idx="8613">
                  <c:v>5205.32</c:v>
                </c:pt>
                <c:pt idx="8614">
                  <c:v>5331.75</c:v>
                </c:pt>
                <c:pt idx="8615">
                  <c:v>5304.05</c:v>
                </c:pt>
                <c:pt idx="8616">
                  <c:v>5613.69</c:v>
                </c:pt>
                <c:pt idx="8617">
                  <c:v>5719.47</c:v>
                </c:pt>
                <c:pt idx="8618">
                  <c:v>6004.78</c:v>
                </c:pt>
                <c:pt idx="8619">
                  <c:v>6324.58</c:v>
                </c:pt>
                <c:pt idx="8650">
                  <c:v>9896.44</c:v>
                </c:pt>
                <c:pt idx="8651">
                  <c:v>9169.57</c:v>
                </c:pt>
                <c:pt idx="8652">
                  <c:v>9371.4</c:v>
                </c:pt>
                <c:pt idx="8653">
                  <c:v>9697.0300000000007</c:v>
                </c:pt>
                <c:pt idx="8654">
                  <c:v>10188.799999999999</c:v>
                </c:pt>
                <c:pt idx="8655">
                  <c:v>10882.3</c:v>
                </c:pt>
                <c:pt idx="8656">
                  <c:v>11552.4</c:v>
                </c:pt>
                <c:pt idx="8657">
                  <c:v>12363</c:v>
                </c:pt>
                <c:pt idx="8658">
                  <c:v>12974.2</c:v>
                </c:pt>
                <c:pt idx="8659">
                  <c:v>13562.3</c:v>
                </c:pt>
                <c:pt idx="8660">
                  <c:v>14288.5</c:v>
                </c:pt>
                <c:pt idx="8661">
                  <c:v>14464.7</c:v>
                </c:pt>
                <c:pt idx="8662">
                  <c:v>14680.3</c:v>
                </c:pt>
                <c:pt idx="8663">
                  <c:v>15258.3</c:v>
                </c:pt>
                <c:pt idx="8664">
                  <c:v>16083.2</c:v>
                </c:pt>
                <c:pt idx="8665">
                  <c:v>16672.3</c:v>
                </c:pt>
                <c:pt idx="8666">
                  <c:v>17721.8</c:v>
                </c:pt>
                <c:pt idx="8667">
                  <c:v>18934.5</c:v>
                </c:pt>
                <c:pt idx="8668">
                  <c:v>19902.5</c:v>
                </c:pt>
                <c:pt idx="8669">
                  <c:v>20245.3</c:v>
                </c:pt>
                <c:pt idx="8670">
                  <c:v>21012.2</c:v>
                </c:pt>
                <c:pt idx="8671">
                  <c:v>21748.2</c:v>
                </c:pt>
                <c:pt idx="8672">
                  <c:v>22161.5</c:v>
                </c:pt>
                <c:pt idx="8673">
                  <c:v>22513.3</c:v>
                </c:pt>
                <c:pt idx="8704">
                  <c:v>19281.400000000001</c:v>
                </c:pt>
                <c:pt idx="8705">
                  <c:v>20170.099999999999</c:v>
                </c:pt>
                <c:pt idx="8706">
                  <c:v>20405.7</c:v>
                </c:pt>
                <c:pt idx="8707">
                  <c:v>19964.3</c:v>
                </c:pt>
                <c:pt idx="8708">
                  <c:v>20102.8</c:v>
                </c:pt>
                <c:pt idx="8709">
                  <c:v>20891.3</c:v>
                </c:pt>
                <c:pt idx="8710">
                  <c:v>21580.6</c:v>
                </c:pt>
                <c:pt idx="8711">
                  <c:v>22431.200000000001</c:v>
                </c:pt>
                <c:pt idx="8712">
                  <c:v>23464.9</c:v>
                </c:pt>
                <c:pt idx="8713">
                  <c:v>24283</c:v>
                </c:pt>
                <c:pt idx="8714">
                  <c:v>25057.1</c:v>
                </c:pt>
                <c:pt idx="8715">
                  <c:v>25372.3</c:v>
                </c:pt>
                <c:pt idx="8716">
                  <c:v>25426.6</c:v>
                </c:pt>
                <c:pt idx="8717">
                  <c:v>25100.6</c:v>
                </c:pt>
                <c:pt idx="8718">
                  <c:v>25431.3</c:v>
                </c:pt>
                <c:pt idx="8719">
                  <c:v>25580.9</c:v>
                </c:pt>
                <c:pt idx="8720">
                  <c:v>25904.7</c:v>
                </c:pt>
                <c:pt idx="8721">
                  <c:v>26465.4</c:v>
                </c:pt>
                <c:pt idx="8722">
                  <c:v>26425</c:v>
                </c:pt>
                <c:pt idx="8723">
                  <c:v>25632</c:v>
                </c:pt>
                <c:pt idx="8724">
                  <c:v>26116.400000000001</c:v>
                </c:pt>
                <c:pt idx="8725">
                  <c:v>25827.8</c:v>
                </c:pt>
                <c:pt idx="8726">
                  <c:v>25094.9</c:v>
                </c:pt>
                <c:pt idx="8727">
                  <c:v>24882.400000000001</c:v>
                </c:pt>
                <c:pt idx="8758">
                  <c:v>23395.8</c:v>
                </c:pt>
                <c:pt idx="8759">
                  <c:v>23764.400000000001</c:v>
                </c:pt>
                <c:pt idx="8760">
                  <c:v>24689.200000000001</c:v>
                </c:pt>
                <c:pt idx="8761">
                  <c:v>25620</c:v>
                </c:pt>
                <c:pt idx="8762">
                  <c:v>26445.3</c:v>
                </c:pt>
                <c:pt idx="8763">
                  <c:v>27393.8</c:v>
                </c:pt>
                <c:pt idx="8764">
                  <c:v>27715.9</c:v>
                </c:pt>
                <c:pt idx="8765">
                  <c:v>28799.9</c:v>
                </c:pt>
                <c:pt idx="8766">
                  <c:v>30176.6</c:v>
                </c:pt>
                <c:pt idx="8767">
                  <c:v>31008.1</c:v>
                </c:pt>
                <c:pt idx="8768">
                  <c:v>32875.1</c:v>
                </c:pt>
                <c:pt idx="8769">
                  <c:v>33296.800000000003</c:v>
                </c:pt>
                <c:pt idx="8770">
                  <c:v>33975.699999999997</c:v>
                </c:pt>
                <c:pt idx="8771">
                  <c:v>34749.300000000003</c:v>
                </c:pt>
                <c:pt idx="8772">
                  <c:v>35432.6</c:v>
                </c:pt>
                <c:pt idx="8773">
                  <c:v>34778.6</c:v>
                </c:pt>
                <c:pt idx="8774">
                  <c:v>34433.9</c:v>
                </c:pt>
                <c:pt idx="8775">
                  <c:v>34233.5</c:v>
                </c:pt>
                <c:pt idx="8776">
                  <c:v>33799.9</c:v>
                </c:pt>
                <c:pt idx="8777">
                  <c:v>33321.199999999997</c:v>
                </c:pt>
                <c:pt idx="8778">
                  <c:v>33354.699999999997</c:v>
                </c:pt>
                <c:pt idx="8779">
                  <c:v>33580.6</c:v>
                </c:pt>
                <c:pt idx="8780">
                  <c:v>34077.800000000003</c:v>
                </c:pt>
                <c:pt idx="8822">
                  <c:v>111582</c:v>
                </c:pt>
                <c:pt idx="8823">
                  <c:v>111881</c:v>
                </c:pt>
                <c:pt idx="8824">
                  <c:v>116448</c:v>
                </c:pt>
                <c:pt idx="8825">
                  <c:v>114946</c:v>
                </c:pt>
                <c:pt idx="8826">
                  <c:v>125596</c:v>
                </c:pt>
                <c:pt idx="8827">
                  <c:v>118438</c:v>
                </c:pt>
                <c:pt idx="8828">
                  <c:v>126818</c:v>
                </c:pt>
                <c:pt idx="8829">
                  <c:v>125626</c:v>
                </c:pt>
                <c:pt idx="8830">
                  <c:v>125340</c:v>
                </c:pt>
                <c:pt idx="8831">
                  <c:v>121938</c:v>
                </c:pt>
                <c:pt idx="8832">
                  <c:v>127236</c:v>
                </c:pt>
                <c:pt idx="8833">
                  <c:v>133734</c:v>
                </c:pt>
                <c:pt idx="8834">
                  <c:v>127819</c:v>
                </c:pt>
                <c:pt idx="8835">
                  <c:v>127562</c:v>
                </c:pt>
                <c:pt idx="8875">
                  <c:v>11286.2</c:v>
                </c:pt>
                <c:pt idx="8876">
                  <c:v>9916.0400000000009</c:v>
                </c:pt>
                <c:pt idx="8877">
                  <c:v>9121.4599999999991</c:v>
                </c:pt>
                <c:pt idx="8878">
                  <c:v>9271.93</c:v>
                </c:pt>
                <c:pt idx="8879">
                  <c:v>9654.07</c:v>
                </c:pt>
                <c:pt idx="8880">
                  <c:v>10366.299999999999</c:v>
                </c:pt>
                <c:pt idx="8881">
                  <c:v>10812.9</c:v>
                </c:pt>
                <c:pt idx="8882">
                  <c:v>10182.299999999999</c:v>
                </c:pt>
                <c:pt idx="8883">
                  <c:v>9714.76</c:v>
                </c:pt>
                <c:pt idx="8884">
                  <c:v>9613.26</c:v>
                </c:pt>
                <c:pt idx="8885">
                  <c:v>9827.85</c:v>
                </c:pt>
                <c:pt idx="8886">
                  <c:v>10532</c:v>
                </c:pt>
                <c:pt idx="8887">
                  <c:v>11266.5</c:v>
                </c:pt>
                <c:pt idx="8888">
                  <c:v>11933</c:v>
                </c:pt>
                <c:pt idx="8889">
                  <c:v>13096.3</c:v>
                </c:pt>
                <c:pt idx="8890">
                  <c:v>13742.5</c:v>
                </c:pt>
                <c:pt idx="8891">
                  <c:v>15029.1</c:v>
                </c:pt>
                <c:pt idx="8892">
                  <c:v>16207.5</c:v>
                </c:pt>
                <c:pt idx="8893">
                  <c:v>17775.5</c:v>
                </c:pt>
                <c:pt idx="8894">
                  <c:v>16705.599999999999</c:v>
                </c:pt>
                <c:pt idx="8895">
                  <c:v>16647.2</c:v>
                </c:pt>
                <c:pt idx="8896">
                  <c:v>17115.5</c:v>
                </c:pt>
                <c:pt idx="8897">
                  <c:v>17236.599999999999</c:v>
                </c:pt>
                <c:pt idx="8898">
                  <c:v>17941</c:v>
                </c:pt>
                <c:pt idx="8929">
                  <c:v>19349.3</c:v>
                </c:pt>
                <c:pt idx="8930">
                  <c:v>18331.7</c:v>
                </c:pt>
                <c:pt idx="8931">
                  <c:v>15661</c:v>
                </c:pt>
                <c:pt idx="8932">
                  <c:v>14319.7</c:v>
                </c:pt>
                <c:pt idx="8933">
                  <c:v>12535.3</c:v>
                </c:pt>
                <c:pt idx="8934">
                  <c:v>12031.7</c:v>
                </c:pt>
                <c:pt idx="8935">
                  <c:v>11597.1</c:v>
                </c:pt>
                <c:pt idx="8936">
                  <c:v>11778.9</c:v>
                </c:pt>
                <c:pt idx="8937">
                  <c:v>11173.1</c:v>
                </c:pt>
                <c:pt idx="8938">
                  <c:v>11925</c:v>
                </c:pt>
                <c:pt idx="8939">
                  <c:v>13172.8</c:v>
                </c:pt>
                <c:pt idx="8940">
                  <c:v>13902.4</c:v>
                </c:pt>
                <c:pt idx="8941">
                  <c:v>14618.8</c:v>
                </c:pt>
                <c:pt idx="8942">
                  <c:v>15765.6</c:v>
                </c:pt>
                <c:pt idx="8943">
                  <c:v>16996.400000000001</c:v>
                </c:pt>
                <c:pt idx="8944">
                  <c:v>18169.5</c:v>
                </c:pt>
                <c:pt idx="8945">
                  <c:v>19737.3</c:v>
                </c:pt>
                <c:pt idx="8946">
                  <c:v>21478.1</c:v>
                </c:pt>
                <c:pt idx="8947">
                  <c:v>22630.5</c:v>
                </c:pt>
                <c:pt idx="8948">
                  <c:v>20867.3</c:v>
                </c:pt>
                <c:pt idx="8949">
                  <c:v>21734.2</c:v>
                </c:pt>
                <c:pt idx="8950">
                  <c:v>22570.5</c:v>
                </c:pt>
                <c:pt idx="8951">
                  <c:v>23309.8</c:v>
                </c:pt>
                <c:pt idx="8952">
                  <c:v>23564.2</c:v>
                </c:pt>
                <c:pt idx="8983">
                  <c:v>855.67499999999995</c:v>
                </c:pt>
                <c:pt idx="8984">
                  <c:v>862.99199999999996</c:v>
                </c:pt>
                <c:pt idx="8985">
                  <c:v>973.49900000000002</c:v>
                </c:pt>
                <c:pt idx="8986">
                  <c:v>965.17200000000003</c:v>
                </c:pt>
                <c:pt idx="8987">
                  <c:v>508.50799999999998</c:v>
                </c:pt>
                <c:pt idx="8988">
                  <c:v>695.47199999999998</c:v>
                </c:pt>
                <c:pt idx="8989">
                  <c:v>748.97400000000005</c:v>
                </c:pt>
                <c:pt idx="8990">
                  <c:v>781.404</c:v>
                </c:pt>
                <c:pt idx="8991">
                  <c:v>767.69200000000001</c:v>
                </c:pt>
                <c:pt idx="8992">
                  <c:v>754.02300000000002</c:v>
                </c:pt>
                <c:pt idx="8993">
                  <c:v>763.96600000000001</c:v>
                </c:pt>
                <c:pt idx="8994">
                  <c:v>795.65700000000004</c:v>
                </c:pt>
                <c:pt idx="8995">
                  <c:v>880.29100000000005</c:v>
                </c:pt>
                <c:pt idx="8996">
                  <c:v>879.5</c:v>
                </c:pt>
                <c:pt idx="8997">
                  <c:v>927.56200000000001</c:v>
                </c:pt>
                <c:pt idx="8998">
                  <c:v>992.505</c:v>
                </c:pt>
                <c:pt idx="8999">
                  <c:v>1051.56</c:v>
                </c:pt>
                <c:pt idx="9000">
                  <c:v>1101.29</c:v>
                </c:pt>
                <c:pt idx="9001">
                  <c:v>1189.2</c:v>
                </c:pt>
                <c:pt idx="9002">
                  <c:v>1226.68</c:v>
                </c:pt>
                <c:pt idx="9003">
                  <c:v>1266.5899999999999</c:v>
                </c:pt>
                <c:pt idx="9004">
                  <c:v>1323.52</c:v>
                </c:pt>
                <c:pt idx="9005">
                  <c:v>1381.36</c:v>
                </c:pt>
                <c:pt idx="9006">
                  <c:v>1405.52</c:v>
                </c:pt>
                <c:pt idx="9125">
                  <c:v>3254.88</c:v>
                </c:pt>
                <c:pt idx="9126">
                  <c:v>3156.6</c:v>
                </c:pt>
                <c:pt idx="9127">
                  <c:v>3121.84</c:v>
                </c:pt>
                <c:pt idx="9128">
                  <c:v>3218</c:v>
                </c:pt>
                <c:pt idx="9129">
                  <c:v>3106.84</c:v>
                </c:pt>
                <c:pt idx="9130">
                  <c:v>3283.85</c:v>
                </c:pt>
                <c:pt idx="9131">
                  <c:v>3499.74</c:v>
                </c:pt>
                <c:pt idx="9132">
                  <c:v>3509.11</c:v>
                </c:pt>
                <c:pt idx="9133">
                  <c:v>3576.77</c:v>
                </c:pt>
                <c:pt idx="9134">
                  <c:v>3641.97</c:v>
                </c:pt>
                <c:pt idx="9135">
                  <c:v>3878.73</c:v>
                </c:pt>
                <c:pt idx="9136">
                  <c:v>4131.24</c:v>
                </c:pt>
                <c:pt idx="9137">
                  <c:v>4288.32</c:v>
                </c:pt>
                <c:pt idx="9138">
                  <c:v>4465.18</c:v>
                </c:pt>
                <c:pt idx="9139">
                  <c:v>4649.92</c:v>
                </c:pt>
                <c:pt idx="9140">
                  <c:v>4812.17</c:v>
                </c:pt>
                <c:pt idx="9141">
                  <c:v>4876.78</c:v>
                </c:pt>
                <c:pt idx="9142">
                  <c:v>4932.7700000000004</c:v>
                </c:pt>
                <c:pt idx="9143">
                  <c:v>5117.91</c:v>
                </c:pt>
                <c:pt idx="9144">
                  <c:v>4822.46</c:v>
                </c:pt>
                <c:pt idx="9145">
                  <c:v>4813.62</c:v>
                </c:pt>
                <c:pt idx="9146">
                  <c:v>4846.3</c:v>
                </c:pt>
                <c:pt idx="9147">
                  <c:v>4950.2</c:v>
                </c:pt>
                <c:pt idx="9148">
                  <c:v>4892.8100000000004</c:v>
                </c:pt>
                <c:pt idx="9243">
                  <c:v>2156.6</c:v>
                </c:pt>
                <c:pt idx="9244">
                  <c:v>2188.4299999999998</c:v>
                </c:pt>
                <c:pt idx="9245">
                  <c:v>2190.81</c:v>
                </c:pt>
                <c:pt idx="9246">
                  <c:v>2290.67</c:v>
                </c:pt>
                <c:pt idx="9247">
                  <c:v>2341.08</c:v>
                </c:pt>
                <c:pt idx="9248">
                  <c:v>2321.23</c:v>
                </c:pt>
                <c:pt idx="9249">
                  <c:v>2545.6999999999998</c:v>
                </c:pt>
                <c:pt idx="9250">
                  <c:v>2523.66</c:v>
                </c:pt>
                <c:pt idx="9251">
                  <c:v>2673.11</c:v>
                </c:pt>
                <c:pt idx="9252">
                  <c:v>2700.6</c:v>
                </c:pt>
                <c:pt idx="9253">
                  <c:v>2743.45</c:v>
                </c:pt>
                <c:pt idx="9254">
                  <c:v>2801.28</c:v>
                </c:pt>
                <c:pt idx="9255">
                  <c:v>2837.11</c:v>
                </c:pt>
                <c:pt idx="9256">
                  <c:v>2875.76</c:v>
                </c:pt>
                <c:pt idx="9287">
                  <c:v>35239</c:v>
                </c:pt>
                <c:pt idx="9288">
                  <c:v>37221</c:v>
                </c:pt>
                <c:pt idx="9289">
                  <c:v>37762.400000000001</c:v>
                </c:pt>
                <c:pt idx="9290">
                  <c:v>36720.400000000001</c:v>
                </c:pt>
                <c:pt idx="9291">
                  <c:v>36073.300000000003</c:v>
                </c:pt>
                <c:pt idx="9292">
                  <c:v>35424.800000000003</c:v>
                </c:pt>
                <c:pt idx="9293">
                  <c:v>36077.5</c:v>
                </c:pt>
                <c:pt idx="9294">
                  <c:v>36600.199999999997</c:v>
                </c:pt>
                <c:pt idx="9295">
                  <c:v>37204.1</c:v>
                </c:pt>
                <c:pt idx="9296">
                  <c:v>36290.1</c:v>
                </c:pt>
                <c:pt idx="9297">
                  <c:v>37065.699999999997</c:v>
                </c:pt>
                <c:pt idx="9298">
                  <c:v>35936</c:v>
                </c:pt>
                <c:pt idx="9299">
                  <c:v>34442.800000000003</c:v>
                </c:pt>
                <c:pt idx="9300">
                  <c:v>35620.9</c:v>
                </c:pt>
                <c:pt idx="9301">
                  <c:v>37089.800000000003</c:v>
                </c:pt>
                <c:pt idx="9302">
                  <c:v>38410.1</c:v>
                </c:pt>
                <c:pt idx="9303">
                  <c:v>39462.300000000003</c:v>
                </c:pt>
                <c:pt idx="9304">
                  <c:v>40949.5</c:v>
                </c:pt>
                <c:pt idx="9305">
                  <c:v>43641.4</c:v>
                </c:pt>
                <c:pt idx="9306">
                  <c:v>43726.5</c:v>
                </c:pt>
                <c:pt idx="9307">
                  <c:v>46181.1</c:v>
                </c:pt>
                <c:pt idx="9308">
                  <c:v>49229.8</c:v>
                </c:pt>
                <c:pt idx="9309">
                  <c:v>51122.2</c:v>
                </c:pt>
                <c:pt idx="9310">
                  <c:v>52068</c:v>
                </c:pt>
                <c:pt idx="9341">
                  <c:v>1856.48</c:v>
                </c:pt>
                <c:pt idx="9342">
                  <c:v>1846.07</c:v>
                </c:pt>
                <c:pt idx="9343">
                  <c:v>1812.56</c:v>
                </c:pt>
                <c:pt idx="9344">
                  <c:v>1781.82</c:v>
                </c:pt>
                <c:pt idx="9345">
                  <c:v>1730.81</c:v>
                </c:pt>
                <c:pt idx="9346">
                  <c:v>1774.29</c:v>
                </c:pt>
                <c:pt idx="9347">
                  <c:v>1763.68</c:v>
                </c:pt>
                <c:pt idx="9348">
                  <c:v>1774.37</c:v>
                </c:pt>
                <c:pt idx="9349">
                  <c:v>1834.25</c:v>
                </c:pt>
                <c:pt idx="9350">
                  <c:v>1903.87</c:v>
                </c:pt>
                <c:pt idx="9351">
                  <c:v>1916.34</c:v>
                </c:pt>
                <c:pt idx="9352">
                  <c:v>1953.14</c:v>
                </c:pt>
                <c:pt idx="9353">
                  <c:v>1914.66</c:v>
                </c:pt>
                <c:pt idx="9354">
                  <c:v>1988.37</c:v>
                </c:pt>
                <c:pt idx="9355">
                  <c:v>2048.67</c:v>
                </c:pt>
                <c:pt idx="9356">
                  <c:v>2105.64</c:v>
                </c:pt>
                <c:pt idx="9357">
                  <c:v>2099.33</c:v>
                </c:pt>
                <c:pt idx="9358">
                  <c:v>2143.42</c:v>
                </c:pt>
                <c:pt idx="9359">
                  <c:v>2161.73</c:v>
                </c:pt>
                <c:pt idx="9360">
                  <c:v>2152.89</c:v>
                </c:pt>
                <c:pt idx="9361">
                  <c:v>2181.69</c:v>
                </c:pt>
                <c:pt idx="9362">
                  <c:v>2163.2800000000002</c:v>
                </c:pt>
                <c:pt idx="9363">
                  <c:v>2173.52</c:v>
                </c:pt>
                <c:pt idx="9364">
                  <c:v>2196.34</c:v>
                </c:pt>
                <c:pt idx="9395">
                  <c:v>14046.1</c:v>
                </c:pt>
                <c:pt idx="9396">
                  <c:v>12656</c:v>
                </c:pt>
                <c:pt idx="9397">
                  <c:v>9157.2999999999993</c:v>
                </c:pt>
                <c:pt idx="9398">
                  <c:v>6319.84</c:v>
                </c:pt>
                <c:pt idx="9399">
                  <c:v>6448.24</c:v>
                </c:pt>
                <c:pt idx="9400">
                  <c:v>6837.74</c:v>
                </c:pt>
                <c:pt idx="9401">
                  <c:v>7399.88</c:v>
                </c:pt>
                <c:pt idx="9402">
                  <c:v>8210.3700000000008</c:v>
                </c:pt>
                <c:pt idx="9403">
                  <c:v>8357.2999999999993</c:v>
                </c:pt>
                <c:pt idx="9404">
                  <c:v>7448.19</c:v>
                </c:pt>
                <c:pt idx="9405">
                  <c:v>7870.99</c:v>
                </c:pt>
                <c:pt idx="9406">
                  <c:v>8302.42</c:v>
                </c:pt>
                <c:pt idx="9407">
                  <c:v>8648.6200000000008</c:v>
                </c:pt>
                <c:pt idx="9408">
                  <c:v>8903.01</c:v>
                </c:pt>
                <c:pt idx="9409">
                  <c:v>9753.7199999999993</c:v>
                </c:pt>
                <c:pt idx="9410">
                  <c:v>10311.299999999999</c:v>
                </c:pt>
                <c:pt idx="9411">
                  <c:v>10724.7</c:v>
                </c:pt>
                <c:pt idx="9412">
                  <c:v>11349.7</c:v>
                </c:pt>
                <c:pt idx="9413">
                  <c:v>11831.3</c:v>
                </c:pt>
                <c:pt idx="9414">
                  <c:v>11462.3</c:v>
                </c:pt>
                <c:pt idx="9415">
                  <c:v>11624.4</c:v>
                </c:pt>
                <c:pt idx="9416">
                  <c:v>11900.1</c:v>
                </c:pt>
                <c:pt idx="9417">
                  <c:v>11775.9</c:v>
                </c:pt>
                <c:pt idx="9418">
                  <c:v>12124.2</c:v>
                </c:pt>
                <c:pt idx="9493">
                  <c:v>14081.5</c:v>
                </c:pt>
                <c:pt idx="9494">
                  <c:v>14315.8</c:v>
                </c:pt>
                <c:pt idx="9495">
                  <c:v>15149.5</c:v>
                </c:pt>
                <c:pt idx="9496">
                  <c:v>15853.3</c:v>
                </c:pt>
                <c:pt idx="9497">
                  <c:v>15468.5</c:v>
                </c:pt>
                <c:pt idx="9498">
                  <c:v>15091</c:v>
                </c:pt>
                <c:pt idx="9499">
                  <c:v>15569.8</c:v>
                </c:pt>
                <c:pt idx="9500">
                  <c:v>17230.8</c:v>
                </c:pt>
                <c:pt idx="9501">
                  <c:v>18315.5</c:v>
                </c:pt>
                <c:pt idx="9502">
                  <c:v>18304.2</c:v>
                </c:pt>
                <c:pt idx="9503">
                  <c:v>18904.099999999999</c:v>
                </c:pt>
                <c:pt idx="9504">
                  <c:v>18458.599999999999</c:v>
                </c:pt>
                <c:pt idx="9505">
                  <c:v>18140.3</c:v>
                </c:pt>
                <c:pt idx="9506">
                  <c:v>17177.400000000001</c:v>
                </c:pt>
                <c:pt idx="9507">
                  <c:v>16812.599999999999</c:v>
                </c:pt>
                <c:pt idx="9508">
                  <c:v>18238.3</c:v>
                </c:pt>
                <c:pt idx="9509">
                  <c:v>19552.900000000001</c:v>
                </c:pt>
                <c:pt idx="9510">
                  <c:v>21479.9</c:v>
                </c:pt>
                <c:pt idx="9511">
                  <c:v>20555.3</c:v>
                </c:pt>
                <c:pt idx="9512">
                  <c:v>20248</c:v>
                </c:pt>
                <c:pt idx="9513">
                  <c:v>20801.599999999999</c:v>
                </c:pt>
                <c:pt idx="9514">
                  <c:v>22424.7</c:v>
                </c:pt>
                <c:pt idx="9515">
                  <c:v>22849.4</c:v>
                </c:pt>
                <c:pt idx="9516">
                  <c:v>23418.400000000001</c:v>
                </c:pt>
                <c:pt idx="9547">
                  <c:v>1330.38</c:v>
                </c:pt>
                <c:pt idx="9548">
                  <c:v>1358.11</c:v>
                </c:pt>
                <c:pt idx="9549">
                  <c:v>1105.77</c:v>
                </c:pt>
                <c:pt idx="9550">
                  <c:v>1132.28</c:v>
                </c:pt>
                <c:pt idx="9551">
                  <c:v>1121.44</c:v>
                </c:pt>
                <c:pt idx="9552">
                  <c:v>1038.1500000000001</c:v>
                </c:pt>
                <c:pt idx="9553">
                  <c:v>1058.3499999999999</c:v>
                </c:pt>
                <c:pt idx="9554">
                  <c:v>993.96799999999996</c:v>
                </c:pt>
                <c:pt idx="9555">
                  <c:v>1003.14</c:v>
                </c:pt>
                <c:pt idx="9556">
                  <c:v>966.55700000000002</c:v>
                </c:pt>
                <c:pt idx="9557">
                  <c:v>1003.64</c:v>
                </c:pt>
                <c:pt idx="9558">
                  <c:v>898.15</c:v>
                </c:pt>
                <c:pt idx="9559">
                  <c:v>1084.26</c:v>
                </c:pt>
                <c:pt idx="9560">
                  <c:v>1130.7</c:v>
                </c:pt>
                <c:pt idx="9561">
                  <c:v>1150.67</c:v>
                </c:pt>
                <c:pt idx="9562">
                  <c:v>1155.56</c:v>
                </c:pt>
                <c:pt idx="9563">
                  <c:v>1183.69</c:v>
                </c:pt>
                <c:pt idx="9564">
                  <c:v>1246.99</c:v>
                </c:pt>
                <c:pt idx="9565">
                  <c:v>1285.82</c:v>
                </c:pt>
                <c:pt idx="9566">
                  <c:v>1301.94</c:v>
                </c:pt>
                <c:pt idx="9567">
                  <c:v>1346.34</c:v>
                </c:pt>
                <c:pt idx="9568">
                  <c:v>1399.9</c:v>
                </c:pt>
                <c:pt idx="9569">
                  <c:v>1582.46</c:v>
                </c:pt>
                <c:pt idx="9570">
                  <c:v>1865.18</c:v>
                </c:pt>
                <c:pt idx="9601">
                  <c:v>34202.199999999997</c:v>
                </c:pt>
                <c:pt idx="9602">
                  <c:v>35465.1</c:v>
                </c:pt>
                <c:pt idx="9603">
                  <c:v>36854.9</c:v>
                </c:pt>
                <c:pt idx="9604">
                  <c:v>40079.699999999997</c:v>
                </c:pt>
                <c:pt idx="9605">
                  <c:v>43086.8</c:v>
                </c:pt>
                <c:pt idx="9606">
                  <c:v>44734.6</c:v>
                </c:pt>
                <c:pt idx="9607">
                  <c:v>46188</c:v>
                </c:pt>
                <c:pt idx="9608">
                  <c:v>48366.5</c:v>
                </c:pt>
                <c:pt idx="9609">
                  <c:v>45710.400000000001</c:v>
                </c:pt>
                <c:pt idx="9610">
                  <c:v>48110.6</c:v>
                </c:pt>
                <c:pt idx="9611">
                  <c:v>51491.199999999997</c:v>
                </c:pt>
                <c:pt idx="9612">
                  <c:v>49643.9</c:v>
                </c:pt>
                <c:pt idx="9613">
                  <c:v>51263.9</c:v>
                </c:pt>
                <c:pt idx="9614">
                  <c:v>54333.9</c:v>
                </c:pt>
                <c:pt idx="9615">
                  <c:v>58781</c:v>
                </c:pt>
                <c:pt idx="9616">
                  <c:v>61715.3</c:v>
                </c:pt>
                <c:pt idx="9617">
                  <c:v>65113.599999999999</c:v>
                </c:pt>
                <c:pt idx="9618">
                  <c:v>68148</c:v>
                </c:pt>
                <c:pt idx="9619">
                  <c:v>65771.399999999994</c:v>
                </c:pt>
                <c:pt idx="9620">
                  <c:v>63432</c:v>
                </c:pt>
                <c:pt idx="9621">
                  <c:v>71816.3</c:v>
                </c:pt>
                <c:pt idx="9622">
                  <c:v>74594</c:v>
                </c:pt>
                <c:pt idx="9623">
                  <c:v>74609.2</c:v>
                </c:pt>
                <c:pt idx="9624">
                  <c:v>76236.800000000003</c:v>
                </c:pt>
                <c:pt idx="9699">
                  <c:v>15300</c:v>
                </c:pt>
                <c:pt idx="9700">
                  <c:v>13060.1</c:v>
                </c:pt>
                <c:pt idx="9701">
                  <c:v>12178.3</c:v>
                </c:pt>
                <c:pt idx="9702">
                  <c:v>11683</c:v>
                </c:pt>
                <c:pt idx="9703">
                  <c:v>12359.2</c:v>
                </c:pt>
                <c:pt idx="9704">
                  <c:v>13043.2</c:v>
                </c:pt>
                <c:pt idx="9705">
                  <c:v>13919.1</c:v>
                </c:pt>
                <c:pt idx="9706">
                  <c:v>14510.5</c:v>
                </c:pt>
                <c:pt idx="9707">
                  <c:v>15123</c:v>
                </c:pt>
                <c:pt idx="9708">
                  <c:v>15113.3</c:v>
                </c:pt>
                <c:pt idx="9709">
                  <c:v>15340.8</c:v>
                </c:pt>
                <c:pt idx="9710">
                  <c:v>15904.1</c:v>
                </c:pt>
                <c:pt idx="9711">
                  <c:v>16639</c:v>
                </c:pt>
                <c:pt idx="9712">
                  <c:v>17445</c:v>
                </c:pt>
                <c:pt idx="9713">
                  <c:v>18331</c:v>
                </c:pt>
                <c:pt idx="9714">
                  <c:v>19549.099999999999</c:v>
                </c:pt>
                <c:pt idx="9715">
                  <c:v>21179.599999999999</c:v>
                </c:pt>
                <c:pt idx="9716">
                  <c:v>23395.3</c:v>
                </c:pt>
                <c:pt idx="9717">
                  <c:v>24719.4</c:v>
                </c:pt>
                <c:pt idx="9718">
                  <c:v>23469.1</c:v>
                </c:pt>
                <c:pt idx="9719">
                  <c:v>24428</c:v>
                </c:pt>
                <c:pt idx="9720">
                  <c:v>25128.400000000001</c:v>
                </c:pt>
                <c:pt idx="9721">
                  <c:v>25537.200000000001</c:v>
                </c:pt>
                <c:pt idx="9753">
                  <c:v>18402.400000000001</c:v>
                </c:pt>
                <c:pt idx="9754">
                  <c:v>16753.900000000001</c:v>
                </c:pt>
                <c:pt idx="9755">
                  <c:v>15861.8</c:v>
                </c:pt>
                <c:pt idx="9756">
                  <c:v>16351.8</c:v>
                </c:pt>
                <c:pt idx="9757">
                  <c:v>17242.8</c:v>
                </c:pt>
                <c:pt idx="9758">
                  <c:v>17867.099999999999</c:v>
                </c:pt>
                <c:pt idx="9759">
                  <c:v>18530.400000000001</c:v>
                </c:pt>
                <c:pt idx="9760">
                  <c:v>19475.2</c:v>
                </c:pt>
                <c:pt idx="9761">
                  <c:v>20203.7</c:v>
                </c:pt>
                <c:pt idx="9762">
                  <c:v>21264.5</c:v>
                </c:pt>
                <c:pt idx="9763">
                  <c:v>22106</c:v>
                </c:pt>
                <c:pt idx="9764">
                  <c:v>22720</c:v>
                </c:pt>
                <c:pt idx="9765">
                  <c:v>23560.3</c:v>
                </c:pt>
                <c:pt idx="9766">
                  <c:v>24236</c:v>
                </c:pt>
                <c:pt idx="9767">
                  <c:v>25286.6</c:v>
                </c:pt>
                <c:pt idx="9768">
                  <c:v>26254.400000000001</c:v>
                </c:pt>
                <c:pt idx="9769">
                  <c:v>27701.599999999999</c:v>
                </c:pt>
                <c:pt idx="9770">
                  <c:v>29439.7</c:v>
                </c:pt>
                <c:pt idx="9771">
                  <c:v>30448.2</c:v>
                </c:pt>
                <c:pt idx="9772">
                  <c:v>27757.9</c:v>
                </c:pt>
                <c:pt idx="9773">
                  <c:v>28018.400000000001</c:v>
                </c:pt>
                <c:pt idx="9774">
                  <c:v>28155.9</c:v>
                </c:pt>
                <c:pt idx="9775">
                  <c:v>27394.400000000001</c:v>
                </c:pt>
                <c:pt idx="9807">
                  <c:v>1776.28</c:v>
                </c:pt>
                <c:pt idx="9808">
                  <c:v>1830.59</c:v>
                </c:pt>
                <c:pt idx="9809">
                  <c:v>2005.27</c:v>
                </c:pt>
                <c:pt idx="9810">
                  <c:v>2026.62</c:v>
                </c:pt>
                <c:pt idx="9811">
                  <c:v>2151.11</c:v>
                </c:pt>
                <c:pt idx="9812">
                  <c:v>2263.29</c:v>
                </c:pt>
                <c:pt idx="9813">
                  <c:v>2236.11</c:v>
                </c:pt>
                <c:pt idx="9814">
                  <c:v>2143.4499999999998</c:v>
                </c:pt>
                <c:pt idx="9815">
                  <c:v>2122.2800000000002</c:v>
                </c:pt>
                <c:pt idx="9816">
                  <c:v>2055.0500000000002</c:v>
                </c:pt>
                <c:pt idx="9817">
                  <c:v>1714.79</c:v>
                </c:pt>
                <c:pt idx="9818">
                  <c:v>1536.27</c:v>
                </c:pt>
                <c:pt idx="9819">
                  <c:v>1454.28</c:v>
                </c:pt>
                <c:pt idx="9820">
                  <c:v>1509.06</c:v>
                </c:pt>
                <c:pt idx="9821">
                  <c:v>1543.24</c:v>
                </c:pt>
                <c:pt idx="9822">
                  <c:v>1587.11</c:v>
                </c:pt>
                <c:pt idx="9823">
                  <c:v>1656.97</c:v>
                </c:pt>
                <c:pt idx="9824">
                  <c:v>1737.06</c:v>
                </c:pt>
                <c:pt idx="9825">
                  <c:v>1818.21</c:v>
                </c:pt>
                <c:pt idx="9826">
                  <c:v>1693.82</c:v>
                </c:pt>
                <c:pt idx="9827">
                  <c:v>1786.42</c:v>
                </c:pt>
                <c:pt idx="9828">
                  <c:v>1935.18</c:v>
                </c:pt>
                <c:pt idx="9829">
                  <c:v>1986.37</c:v>
                </c:pt>
                <c:pt idx="9830">
                  <c:v>2002.59</c:v>
                </c:pt>
                <c:pt idx="9915">
                  <c:v>9934.7900000000009</c:v>
                </c:pt>
                <c:pt idx="9916">
                  <c:v>9633</c:v>
                </c:pt>
                <c:pt idx="9917">
                  <c:v>9232.4699999999993</c:v>
                </c:pt>
                <c:pt idx="9918">
                  <c:v>9151.06</c:v>
                </c:pt>
                <c:pt idx="9919">
                  <c:v>9247.2800000000007</c:v>
                </c:pt>
                <c:pt idx="9920">
                  <c:v>9331.43</c:v>
                </c:pt>
                <c:pt idx="9921">
                  <c:v>9519.1200000000008</c:v>
                </c:pt>
                <c:pt idx="9922">
                  <c:v>9550.0300000000007</c:v>
                </c:pt>
                <c:pt idx="9923">
                  <c:v>9376.3799999999992</c:v>
                </c:pt>
                <c:pt idx="9924">
                  <c:v>9368.57</c:v>
                </c:pt>
                <c:pt idx="9925">
                  <c:v>9519.06</c:v>
                </c:pt>
                <c:pt idx="9926">
                  <c:v>9581.34</c:v>
                </c:pt>
                <c:pt idx="9927">
                  <c:v>9737.84</c:v>
                </c:pt>
                <c:pt idx="9928">
                  <c:v>9895.2999999999993</c:v>
                </c:pt>
                <c:pt idx="9929">
                  <c:v>10211.700000000001</c:v>
                </c:pt>
                <c:pt idx="9930">
                  <c:v>10610.7</c:v>
                </c:pt>
                <c:pt idx="9931">
                  <c:v>11059</c:v>
                </c:pt>
                <c:pt idx="9932">
                  <c:v>11519.6</c:v>
                </c:pt>
                <c:pt idx="9933">
                  <c:v>11780.1</c:v>
                </c:pt>
                <c:pt idx="9934">
                  <c:v>11447.4</c:v>
                </c:pt>
                <c:pt idx="9935">
                  <c:v>11650.8</c:v>
                </c:pt>
                <c:pt idx="9936">
                  <c:v>11910.2</c:v>
                </c:pt>
                <c:pt idx="9937">
                  <c:v>12041.6</c:v>
                </c:pt>
                <c:pt idx="9938">
                  <c:v>12105.5</c:v>
                </c:pt>
                <c:pt idx="9987">
                  <c:v>3887.82</c:v>
                </c:pt>
                <c:pt idx="9988">
                  <c:v>3984.82</c:v>
                </c:pt>
                <c:pt idx="9989">
                  <c:v>3935.52</c:v>
                </c:pt>
                <c:pt idx="9990">
                  <c:v>3867.79</c:v>
                </c:pt>
                <c:pt idx="9991">
                  <c:v>1890.13</c:v>
                </c:pt>
                <c:pt idx="9992">
                  <c:v>2255.8200000000002</c:v>
                </c:pt>
                <c:pt idx="10023">
                  <c:v>23643.200000000001</c:v>
                </c:pt>
                <c:pt idx="10024">
                  <c:v>24190</c:v>
                </c:pt>
                <c:pt idx="10025">
                  <c:v>24334.400000000001</c:v>
                </c:pt>
                <c:pt idx="10026">
                  <c:v>24008.6</c:v>
                </c:pt>
                <c:pt idx="10027">
                  <c:v>24514.7</c:v>
                </c:pt>
                <c:pt idx="10028">
                  <c:v>25131.8</c:v>
                </c:pt>
                <c:pt idx="10029">
                  <c:v>25688.3</c:v>
                </c:pt>
                <c:pt idx="10030">
                  <c:v>26614.6</c:v>
                </c:pt>
                <c:pt idx="10031">
                  <c:v>27706.6</c:v>
                </c:pt>
                <c:pt idx="10032">
                  <c:v>28868.9</c:v>
                </c:pt>
                <c:pt idx="10033">
                  <c:v>30072.3</c:v>
                </c:pt>
                <c:pt idx="10034">
                  <c:v>30798.9</c:v>
                </c:pt>
                <c:pt idx="10035">
                  <c:v>31117.8</c:v>
                </c:pt>
                <c:pt idx="10036">
                  <c:v>31504.2</c:v>
                </c:pt>
                <c:pt idx="10037">
                  <c:v>31974.5</c:v>
                </c:pt>
                <c:pt idx="10038">
                  <c:v>32565.599999999999</c:v>
                </c:pt>
                <c:pt idx="10039">
                  <c:v>33324.9</c:v>
                </c:pt>
                <c:pt idx="10040">
                  <c:v>33851.9</c:v>
                </c:pt>
                <c:pt idx="10041">
                  <c:v>33613.199999999997</c:v>
                </c:pt>
                <c:pt idx="10042">
                  <c:v>32040</c:v>
                </c:pt>
                <c:pt idx="10043">
                  <c:v>31828.6</c:v>
                </c:pt>
                <c:pt idx="10044">
                  <c:v>31731.7</c:v>
                </c:pt>
                <c:pt idx="10045">
                  <c:v>31198.400000000001</c:v>
                </c:pt>
                <c:pt idx="10046">
                  <c:v>30892.2</c:v>
                </c:pt>
                <c:pt idx="10077">
                  <c:v>3339.63</c:v>
                </c:pt>
                <c:pt idx="10078">
                  <c:v>3442.28</c:v>
                </c:pt>
                <c:pt idx="10079">
                  <c:v>3560.95</c:v>
                </c:pt>
                <c:pt idx="10080">
                  <c:v>3759.19</c:v>
                </c:pt>
                <c:pt idx="10081">
                  <c:v>3915.34</c:v>
                </c:pt>
                <c:pt idx="10082">
                  <c:v>4074.89</c:v>
                </c:pt>
                <c:pt idx="10083">
                  <c:v>4183.6000000000004</c:v>
                </c:pt>
                <c:pt idx="10084">
                  <c:v>4395.95</c:v>
                </c:pt>
                <c:pt idx="10085">
                  <c:v>4549.57</c:v>
                </c:pt>
                <c:pt idx="10086">
                  <c:v>4677.49</c:v>
                </c:pt>
                <c:pt idx="10087">
                  <c:v>4946.2</c:v>
                </c:pt>
                <c:pt idx="10088">
                  <c:v>4948.78</c:v>
                </c:pt>
                <c:pt idx="10089">
                  <c:v>5111.2700000000004</c:v>
                </c:pt>
                <c:pt idx="10090">
                  <c:v>5343.72</c:v>
                </c:pt>
                <c:pt idx="10091">
                  <c:v>5558.73</c:v>
                </c:pt>
                <c:pt idx="10092">
                  <c:v>5842.86</c:v>
                </c:pt>
                <c:pt idx="10093">
                  <c:v>6223.11</c:v>
                </c:pt>
                <c:pt idx="10094">
                  <c:v>6586.06</c:v>
                </c:pt>
                <c:pt idx="10095">
                  <c:v>6916.49</c:v>
                </c:pt>
                <c:pt idx="10096">
                  <c:v>7079.67</c:v>
                </c:pt>
                <c:pt idx="10097">
                  <c:v>7572.01</c:v>
                </c:pt>
                <c:pt idx="10098">
                  <c:v>8111.55</c:v>
                </c:pt>
                <c:pt idx="10099">
                  <c:v>8855.5</c:v>
                </c:pt>
                <c:pt idx="10100">
                  <c:v>9425.74</c:v>
                </c:pt>
                <c:pt idx="10131">
                  <c:v>14255.8</c:v>
                </c:pt>
                <c:pt idx="10132">
                  <c:v>14250.4</c:v>
                </c:pt>
                <c:pt idx="10133">
                  <c:v>14597.1</c:v>
                </c:pt>
                <c:pt idx="10134">
                  <c:v>15391.8</c:v>
                </c:pt>
                <c:pt idx="10135">
                  <c:v>15976.2</c:v>
                </c:pt>
                <c:pt idx="10136">
                  <c:v>16359.4</c:v>
                </c:pt>
                <c:pt idx="10137">
                  <c:v>17227.8</c:v>
                </c:pt>
                <c:pt idx="10138">
                  <c:v>18187.099999999999</c:v>
                </c:pt>
                <c:pt idx="10139">
                  <c:v>18185.400000000001</c:v>
                </c:pt>
                <c:pt idx="10140">
                  <c:v>18900.099999999999</c:v>
                </c:pt>
                <c:pt idx="10141">
                  <c:v>18772.400000000001</c:v>
                </c:pt>
                <c:pt idx="10142">
                  <c:v>19469</c:v>
                </c:pt>
                <c:pt idx="10143">
                  <c:v>19537</c:v>
                </c:pt>
                <c:pt idx="10144">
                  <c:v>18953.099999999999</c:v>
                </c:pt>
                <c:pt idx="10145">
                  <c:v>19476</c:v>
                </c:pt>
                <c:pt idx="10146">
                  <c:v>21084.3</c:v>
                </c:pt>
                <c:pt idx="10147">
                  <c:v>21766.6</c:v>
                </c:pt>
                <c:pt idx="10148">
                  <c:v>22322.400000000001</c:v>
                </c:pt>
                <c:pt idx="10149">
                  <c:v>22957.599999999999</c:v>
                </c:pt>
                <c:pt idx="10150">
                  <c:v>21411.7</c:v>
                </c:pt>
                <c:pt idx="10151">
                  <c:v>20463</c:v>
                </c:pt>
                <c:pt idx="10152">
                  <c:v>20585.2</c:v>
                </c:pt>
                <c:pt idx="10153">
                  <c:v>20099.7</c:v>
                </c:pt>
                <c:pt idx="10154">
                  <c:v>20263.099999999999</c:v>
                </c:pt>
                <c:pt idx="10185">
                  <c:v>7831.81</c:v>
                </c:pt>
                <c:pt idx="10186">
                  <c:v>7927.99</c:v>
                </c:pt>
                <c:pt idx="10187">
                  <c:v>8378.57</c:v>
                </c:pt>
                <c:pt idx="10188">
                  <c:v>8494.91</c:v>
                </c:pt>
                <c:pt idx="10189">
                  <c:v>8516.59</c:v>
                </c:pt>
                <c:pt idx="10190">
                  <c:v>8690.23</c:v>
                </c:pt>
                <c:pt idx="10191">
                  <c:v>9042.7999999999993</c:v>
                </c:pt>
                <c:pt idx="10192">
                  <c:v>8957.1200000000008</c:v>
                </c:pt>
                <c:pt idx="10193">
                  <c:v>9397.23</c:v>
                </c:pt>
                <c:pt idx="10194">
                  <c:v>9494.3799999999992</c:v>
                </c:pt>
                <c:pt idx="10195">
                  <c:v>9443.25</c:v>
                </c:pt>
                <c:pt idx="10196">
                  <c:v>8893.92</c:v>
                </c:pt>
                <c:pt idx="10197">
                  <c:v>8816.7199999999993</c:v>
                </c:pt>
                <c:pt idx="10198">
                  <c:v>9120.7999999999993</c:v>
                </c:pt>
                <c:pt idx="10199">
                  <c:v>9784.17</c:v>
                </c:pt>
                <c:pt idx="10200">
                  <c:v>9485.94</c:v>
                </c:pt>
                <c:pt idx="10201">
                  <c:v>10228.1</c:v>
                </c:pt>
                <c:pt idx="10202">
                  <c:v>10592.8</c:v>
                </c:pt>
                <c:pt idx="10203">
                  <c:v>10922.4</c:v>
                </c:pt>
                <c:pt idx="10204">
                  <c:v>10761.5</c:v>
                </c:pt>
                <c:pt idx="10205">
                  <c:v>10550.8</c:v>
                </c:pt>
                <c:pt idx="10206">
                  <c:v>10586.8</c:v>
                </c:pt>
                <c:pt idx="10207">
                  <c:v>10358.6</c:v>
                </c:pt>
                <c:pt idx="10208">
                  <c:v>10224</c:v>
                </c:pt>
                <c:pt idx="10239">
                  <c:v>5716.44</c:v>
                </c:pt>
                <c:pt idx="10240">
                  <c:v>5735.53</c:v>
                </c:pt>
                <c:pt idx="10241">
                  <c:v>6156.2</c:v>
                </c:pt>
                <c:pt idx="10242">
                  <c:v>6160.42</c:v>
                </c:pt>
                <c:pt idx="10243">
                  <c:v>5973.64</c:v>
                </c:pt>
                <c:pt idx="10244">
                  <c:v>6033.87</c:v>
                </c:pt>
                <c:pt idx="10245">
                  <c:v>6117.22</c:v>
                </c:pt>
                <c:pt idx="10246">
                  <c:v>6934.21</c:v>
                </c:pt>
                <c:pt idx="10247">
                  <c:v>7298.34</c:v>
                </c:pt>
                <c:pt idx="10248">
                  <c:v>7622.94</c:v>
                </c:pt>
                <c:pt idx="10249">
                  <c:v>7578.73</c:v>
                </c:pt>
                <c:pt idx="10250">
                  <c:v>7697.16</c:v>
                </c:pt>
                <c:pt idx="10251">
                  <c:v>8166.85</c:v>
                </c:pt>
                <c:pt idx="10252">
                  <c:v>8769.84</c:v>
                </c:pt>
                <c:pt idx="10253">
                  <c:v>9117.17</c:v>
                </c:pt>
                <c:pt idx="10254">
                  <c:v>9325.6</c:v>
                </c:pt>
                <c:pt idx="10255">
                  <c:v>10026.4</c:v>
                </c:pt>
                <c:pt idx="10256">
                  <c:v>10342.700000000001</c:v>
                </c:pt>
                <c:pt idx="10257">
                  <c:v>10501.8</c:v>
                </c:pt>
                <c:pt idx="10258">
                  <c:v>10268.799999999999</c:v>
                </c:pt>
                <c:pt idx="10259">
                  <c:v>9923.49</c:v>
                </c:pt>
                <c:pt idx="10260">
                  <c:v>9883.4500000000007</c:v>
                </c:pt>
                <c:pt idx="10261">
                  <c:v>10039.299999999999</c:v>
                </c:pt>
                <c:pt idx="10262">
                  <c:v>10323.799999999999</c:v>
                </c:pt>
                <c:pt idx="10293">
                  <c:v>1859.92</c:v>
                </c:pt>
                <c:pt idx="10294">
                  <c:v>1941.89</c:v>
                </c:pt>
                <c:pt idx="10295">
                  <c:v>2007.48</c:v>
                </c:pt>
                <c:pt idx="10296">
                  <c:v>2035.21</c:v>
                </c:pt>
                <c:pt idx="10297">
                  <c:v>1993.96</c:v>
                </c:pt>
                <c:pt idx="10298">
                  <c:v>2052.2199999999998</c:v>
                </c:pt>
                <c:pt idx="10299">
                  <c:v>2113.0300000000002</c:v>
                </c:pt>
                <c:pt idx="10300">
                  <c:v>2272.98</c:v>
                </c:pt>
                <c:pt idx="10301">
                  <c:v>2307.63</c:v>
                </c:pt>
                <c:pt idx="10302">
                  <c:v>2315.54</c:v>
                </c:pt>
                <c:pt idx="10303">
                  <c:v>2395.5</c:v>
                </c:pt>
                <c:pt idx="10304">
                  <c:v>2480.77</c:v>
                </c:pt>
                <c:pt idx="10305">
                  <c:v>2566.61</c:v>
                </c:pt>
                <c:pt idx="10306">
                  <c:v>2687.5</c:v>
                </c:pt>
                <c:pt idx="10307">
                  <c:v>2713.21</c:v>
                </c:pt>
                <c:pt idx="10308">
                  <c:v>2834.25</c:v>
                </c:pt>
                <c:pt idx="10309">
                  <c:v>3031.58</c:v>
                </c:pt>
                <c:pt idx="10310">
                  <c:v>3285.56</c:v>
                </c:pt>
                <c:pt idx="10311">
                  <c:v>3289.9</c:v>
                </c:pt>
                <c:pt idx="10312">
                  <c:v>3303.22</c:v>
                </c:pt>
                <c:pt idx="10313">
                  <c:v>3326.67</c:v>
                </c:pt>
                <c:pt idx="10314">
                  <c:v>3524.05</c:v>
                </c:pt>
                <c:pt idx="10315">
                  <c:v>3545.12</c:v>
                </c:pt>
                <c:pt idx="10347">
                  <c:v>10572.8</c:v>
                </c:pt>
                <c:pt idx="10348">
                  <c:v>10705.8</c:v>
                </c:pt>
                <c:pt idx="10349">
                  <c:v>10535.9</c:v>
                </c:pt>
                <c:pt idx="10350">
                  <c:v>9641.9599999999991</c:v>
                </c:pt>
                <c:pt idx="10351">
                  <c:v>9824.43</c:v>
                </c:pt>
                <c:pt idx="10352">
                  <c:v>9799.7800000000007</c:v>
                </c:pt>
                <c:pt idx="10353">
                  <c:v>9790.7999999999993</c:v>
                </c:pt>
                <c:pt idx="10354">
                  <c:v>10212.9</c:v>
                </c:pt>
                <c:pt idx="10355">
                  <c:v>10232.1</c:v>
                </c:pt>
                <c:pt idx="10356">
                  <c:v>10004.200000000001</c:v>
                </c:pt>
                <c:pt idx="10357">
                  <c:v>9859.1299999999992</c:v>
                </c:pt>
                <c:pt idx="10358">
                  <c:v>10163.299999999999</c:v>
                </c:pt>
                <c:pt idx="10359">
                  <c:v>10450.5</c:v>
                </c:pt>
                <c:pt idx="10360">
                  <c:v>10924.6</c:v>
                </c:pt>
                <c:pt idx="10361">
                  <c:v>11777.9</c:v>
                </c:pt>
                <c:pt idx="10362">
                  <c:v>12165.1</c:v>
                </c:pt>
                <c:pt idx="10363">
                  <c:v>12490.9</c:v>
                </c:pt>
                <c:pt idx="10364">
                  <c:v>12994.4</c:v>
                </c:pt>
                <c:pt idx="10365">
                  <c:v>13403.1</c:v>
                </c:pt>
                <c:pt idx="10366">
                  <c:v>13679.6</c:v>
                </c:pt>
                <c:pt idx="10367">
                  <c:v>14127</c:v>
                </c:pt>
                <c:pt idx="10368">
                  <c:v>14739.8</c:v>
                </c:pt>
                <c:pt idx="10369">
                  <c:v>15174.5</c:v>
                </c:pt>
                <c:pt idx="10370">
                  <c:v>15709.5</c:v>
                </c:pt>
                <c:pt idx="10401">
                  <c:v>5371.53</c:v>
                </c:pt>
                <c:pt idx="10402">
                  <c:v>5315.03</c:v>
                </c:pt>
                <c:pt idx="10403">
                  <c:v>5361.42</c:v>
                </c:pt>
                <c:pt idx="10404">
                  <c:v>5418.87</c:v>
                </c:pt>
                <c:pt idx="10405">
                  <c:v>5443.19</c:v>
                </c:pt>
                <c:pt idx="10406">
                  <c:v>5592.12</c:v>
                </c:pt>
                <c:pt idx="10407">
                  <c:v>5682.64</c:v>
                </c:pt>
                <c:pt idx="10408">
                  <c:v>5729.46</c:v>
                </c:pt>
                <c:pt idx="10409">
                  <c:v>5753.31</c:v>
                </c:pt>
                <c:pt idx="10410">
                  <c:v>5813.13</c:v>
                </c:pt>
                <c:pt idx="10411">
                  <c:v>5828.9</c:v>
                </c:pt>
                <c:pt idx="10412">
                  <c:v>5835.79</c:v>
                </c:pt>
                <c:pt idx="10413">
                  <c:v>5898.77</c:v>
                </c:pt>
                <c:pt idx="10414">
                  <c:v>5999.05</c:v>
                </c:pt>
                <c:pt idx="10415">
                  <c:v>6134.92</c:v>
                </c:pt>
                <c:pt idx="10416">
                  <c:v>6229.79</c:v>
                </c:pt>
                <c:pt idx="10417">
                  <c:v>6357.2</c:v>
                </c:pt>
                <c:pt idx="10418">
                  <c:v>6482.98</c:v>
                </c:pt>
                <c:pt idx="10419">
                  <c:v>6526.84</c:v>
                </c:pt>
                <c:pt idx="10420">
                  <c:v>6498.25</c:v>
                </c:pt>
                <c:pt idx="10421">
                  <c:v>6511.52</c:v>
                </c:pt>
                <c:pt idx="10422">
                  <c:v>6366.95</c:v>
                </c:pt>
                <c:pt idx="10423">
                  <c:v>6390.03</c:v>
                </c:pt>
                <c:pt idx="10424">
                  <c:v>6470.69</c:v>
                </c:pt>
                <c:pt idx="10455">
                  <c:v>29427.5</c:v>
                </c:pt>
                <c:pt idx="10456">
                  <c:v>28892.6</c:v>
                </c:pt>
                <c:pt idx="10457">
                  <c:v>28390.9</c:v>
                </c:pt>
                <c:pt idx="10458">
                  <c:v>27643.4</c:v>
                </c:pt>
                <c:pt idx="10459">
                  <c:v>28549</c:v>
                </c:pt>
                <c:pt idx="10460">
                  <c:v>29518.1</c:v>
                </c:pt>
                <c:pt idx="10461">
                  <c:v>29946.3</c:v>
                </c:pt>
                <c:pt idx="10462">
                  <c:v>30739.8</c:v>
                </c:pt>
                <c:pt idx="10463">
                  <c:v>32014.6</c:v>
                </c:pt>
                <c:pt idx="10464">
                  <c:v>33480.300000000003</c:v>
                </c:pt>
                <c:pt idx="10465">
                  <c:v>34914.800000000003</c:v>
                </c:pt>
                <c:pt idx="10466">
                  <c:v>35260.800000000003</c:v>
                </c:pt>
                <c:pt idx="10467">
                  <c:v>36019</c:v>
                </c:pt>
                <c:pt idx="10468">
                  <c:v>36723.4</c:v>
                </c:pt>
                <c:pt idx="10469">
                  <c:v>38128.300000000003</c:v>
                </c:pt>
                <c:pt idx="10470">
                  <c:v>39176.5</c:v>
                </c:pt>
                <c:pt idx="10471">
                  <c:v>40630.800000000003</c:v>
                </c:pt>
                <c:pt idx="10472">
                  <c:v>41667.300000000003</c:v>
                </c:pt>
                <c:pt idx="10473">
                  <c:v>41090.300000000003</c:v>
                </c:pt>
                <c:pt idx="10474">
                  <c:v>38693.4</c:v>
                </c:pt>
                <c:pt idx="10475">
                  <c:v>40880.400000000001</c:v>
                </c:pt>
                <c:pt idx="10476">
                  <c:v>41762.699999999997</c:v>
                </c:pt>
                <c:pt idx="10477">
                  <c:v>41839.699999999997</c:v>
                </c:pt>
                <c:pt idx="10478">
                  <c:v>42155.199999999997</c:v>
                </c:pt>
                <c:pt idx="10509">
                  <c:v>44928.7</c:v>
                </c:pt>
                <c:pt idx="10510">
                  <c:v>43964.3</c:v>
                </c:pt>
                <c:pt idx="10511">
                  <c:v>43463.199999999997</c:v>
                </c:pt>
                <c:pt idx="10512">
                  <c:v>43014.9</c:v>
                </c:pt>
                <c:pt idx="10513">
                  <c:v>43215.199999999997</c:v>
                </c:pt>
                <c:pt idx="10514">
                  <c:v>43133.8</c:v>
                </c:pt>
                <c:pt idx="10515">
                  <c:v>43151.9</c:v>
                </c:pt>
                <c:pt idx="10516">
                  <c:v>43927.199999999997</c:v>
                </c:pt>
                <c:pt idx="10517">
                  <c:v>44994.400000000001</c:v>
                </c:pt>
                <c:pt idx="10518">
                  <c:v>45405.5</c:v>
                </c:pt>
                <c:pt idx="10519">
                  <c:v>46808.6</c:v>
                </c:pt>
                <c:pt idx="10520">
                  <c:v>47091.6</c:v>
                </c:pt>
                <c:pt idx="10521">
                  <c:v>46823.3</c:v>
                </c:pt>
                <c:pt idx="10522">
                  <c:v>46487</c:v>
                </c:pt>
                <c:pt idx="10523">
                  <c:v>47286.400000000001</c:v>
                </c:pt>
                <c:pt idx="10524">
                  <c:v>48250.6</c:v>
                </c:pt>
                <c:pt idx="10525">
                  <c:v>49747.6</c:v>
                </c:pt>
                <c:pt idx="10526">
                  <c:v>51201.1</c:v>
                </c:pt>
                <c:pt idx="10527">
                  <c:v>51648.800000000003</c:v>
                </c:pt>
                <c:pt idx="10528">
                  <c:v>50019.5</c:v>
                </c:pt>
                <c:pt idx="10529">
                  <c:v>50963.1</c:v>
                </c:pt>
                <c:pt idx="10530">
                  <c:v>51301.9</c:v>
                </c:pt>
                <c:pt idx="10531">
                  <c:v>51292.6</c:v>
                </c:pt>
                <c:pt idx="10532">
                  <c:v>51749.3</c:v>
                </c:pt>
                <c:pt idx="10617">
                  <c:v>3635.34</c:v>
                </c:pt>
                <c:pt idx="10618">
                  <c:v>3302.26</c:v>
                </c:pt>
                <c:pt idx="10619">
                  <c:v>2299.75</c:v>
                </c:pt>
                <c:pt idx="10620">
                  <c:v>1890.56</c:v>
                </c:pt>
                <c:pt idx="10621">
                  <c:v>1465.48</c:v>
                </c:pt>
                <c:pt idx="10622">
                  <c:v>1265.6199999999999</c:v>
                </c:pt>
                <c:pt idx="10623">
                  <c:v>1040.23</c:v>
                </c:pt>
                <c:pt idx="10624">
                  <c:v>1044.58</c:v>
                </c:pt>
                <c:pt idx="10625">
                  <c:v>1086.0899999999999</c:v>
                </c:pt>
                <c:pt idx="10626">
                  <c:v>1111.17</c:v>
                </c:pt>
                <c:pt idx="10627">
                  <c:v>1185.5999999999999</c:v>
                </c:pt>
                <c:pt idx="10628">
                  <c:v>1285.0999999999999</c:v>
                </c:pt>
                <c:pt idx="10629">
                  <c:v>1398.37</c:v>
                </c:pt>
                <c:pt idx="10630">
                  <c:v>1522.36</c:v>
                </c:pt>
                <c:pt idx="10631">
                  <c:v>1645.31</c:v>
                </c:pt>
                <c:pt idx="10632">
                  <c:v>1718.99</c:v>
                </c:pt>
                <c:pt idx="10633">
                  <c:v>1799.95</c:v>
                </c:pt>
                <c:pt idx="10634">
                  <c:v>1897.64</c:v>
                </c:pt>
                <c:pt idx="10635">
                  <c:v>2001.33</c:v>
                </c:pt>
                <c:pt idx="10636">
                  <c:v>2029.36</c:v>
                </c:pt>
                <c:pt idx="10637">
                  <c:v>2110.29</c:v>
                </c:pt>
                <c:pt idx="10638">
                  <c:v>2212.06</c:v>
                </c:pt>
                <c:pt idx="10639">
                  <c:v>2320.33</c:v>
                </c:pt>
                <c:pt idx="10640">
                  <c:v>2431.66</c:v>
                </c:pt>
                <c:pt idx="10671">
                  <c:v>1029.45</c:v>
                </c:pt>
                <c:pt idx="10672">
                  <c:v>1016.83</c:v>
                </c:pt>
                <c:pt idx="10673">
                  <c:v>989.08600000000001</c:v>
                </c:pt>
                <c:pt idx="10674">
                  <c:v>968.33500000000004</c:v>
                </c:pt>
                <c:pt idx="10675">
                  <c:v>952.779</c:v>
                </c:pt>
                <c:pt idx="10676">
                  <c:v>957.95600000000002</c:v>
                </c:pt>
                <c:pt idx="10677">
                  <c:v>974.34799999999996</c:v>
                </c:pt>
                <c:pt idx="10678">
                  <c:v>983.03599999999994</c:v>
                </c:pt>
                <c:pt idx="10679">
                  <c:v>994.61099999999999</c:v>
                </c:pt>
                <c:pt idx="10680">
                  <c:v>1017.53</c:v>
                </c:pt>
                <c:pt idx="10681">
                  <c:v>1041.52</c:v>
                </c:pt>
                <c:pt idx="10682">
                  <c:v>1076.3900000000001</c:v>
                </c:pt>
                <c:pt idx="10683">
                  <c:v>1124.22</c:v>
                </c:pt>
                <c:pt idx="10684">
                  <c:v>1170.5</c:v>
                </c:pt>
                <c:pt idx="10685">
                  <c:v>1228.6300000000001</c:v>
                </c:pt>
                <c:pt idx="10686">
                  <c:v>1283.26</c:v>
                </c:pt>
                <c:pt idx="10687">
                  <c:v>1331.45</c:v>
                </c:pt>
                <c:pt idx="10688">
                  <c:v>1385.84</c:v>
                </c:pt>
                <c:pt idx="10689">
                  <c:v>1445.6</c:v>
                </c:pt>
                <c:pt idx="10690">
                  <c:v>1487.57</c:v>
                </c:pt>
                <c:pt idx="10691">
                  <c:v>1545.2</c:v>
                </c:pt>
                <c:pt idx="10692">
                  <c:v>1595.92</c:v>
                </c:pt>
                <c:pt idx="10693">
                  <c:v>1655.64</c:v>
                </c:pt>
                <c:pt idx="10725">
                  <c:v>6368.78</c:v>
                </c:pt>
                <c:pt idx="10726">
                  <c:v>6841.1</c:v>
                </c:pt>
                <c:pt idx="10727">
                  <c:v>7332.97</c:v>
                </c:pt>
                <c:pt idx="10728">
                  <c:v>7882.16</c:v>
                </c:pt>
                <c:pt idx="10729">
                  <c:v>8528.64</c:v>
                </c:pt>
                <c:pt idx="10730">
                  <c:v>9238.6299999999992</c:v>
                </c:pt>
                <c:pt idx="10731">
                  <c:v>9688.86</c:v>
                </c:pt>
                <c:pt idx="10732">
                  <c:v>9453.64</c:v>
                </c:pt>
                <c:pt idx="10733">
                  <c:v>8363.3700000000008</c:v>
                </c:pt>
                <c:pt idx="10734">
                  <c:v>8633.27</c:v>
                </c:pt>
                <c:pt idx="10735">
                  <c:v>8938.8799999999992</c:v>
                </c:pt>
                <c:pt idx="10736">
                  <c:v>9027.5300000000007</c:v>
                </c:pt>
                <c:pt idx="10737">
                  <c:v>9398.9599999999991</c:v>
                </c:pt>
                <c:pt idx="10738">
                  <c:v>9962.23</c:v>
                </c:pt>
                <c:pt idx="10739">
                  <c:v>10496.7</c:v>
                </c:pt>
                <c:pt idx="10740">
                  <c:v>10901</c:v>
                </c:pt>
                <c:pt idx="10741">
                  <c:v>11399.8</c:v>
                </c:pt>
                <c:pt idx="10742">
                  <c:v>11939.8</c:v>
                </c:pt>
                <c:pt idx="10743">
                  <c:v>12216.4</c:v>
                </c:pt>
                <c:pt idx="10744">
                  <c:v>11915.2</c:v>
                </c:pt>
                <c:pt idx="10745">
                  <c:v>12821.7</c:v>
                </c:pt>
                <c:pt idx="10746">
                  <c:v>12798</c:v>
                </c:pt>
                <c:pt idx="10747">
                  <c:v>13736.2</c:v>
                </c:pt>
                <c:pt idx="10748">
                  <c:v>13931.8</c:v>
                </c:pt>
                <c:pt idx="10788">
                  <c:v>1163.6199999999999</c:v>
                </c:pt>
                <c:pt idx="10789">
                  <c:v>1314.26</c:v>
                </c:pt>
                <c:pt idx="10790">
                  <c:v>1497.89</c:v>
                </c:pt>
                <c:pt idx="10791">
                  <c:v>1354.05</c:v>
                </c:pt>
                <c:pt idx="10792">
                  <c:v>1276.3399999999999</c:v>
                </c:pt>
                <c:pt idx="10793">
                  <c:v>1236.71</c:v>
                </c:pt>
                <c:pt idx="10794">
                  <c:v>1296.29</c:v>
                </c:pt>
                <c:pt idx="10795">
                  <c:v>1234.81</c:v>
                </c:pt>
                <c:pt idx="10796">
                  <c:v>1355.96</c:v>
                </c:pt>
                <c:pt idx="10797">
                  <c:v>1529.24</c:v>
                </c:pt>
                <c:pt idx="10798">
                  <c:v>1696.56</c:v>
                </c:pt>
                <c:pt idx="10799">
                  <c:v>1827.56</c:v>
                </c:pt>
                <c:pt idx="10800">
                  <c:v>1948.77</c:v>
                </c:pt>
                <c:pt idx="10801">
                  <c:v>2058.81</c:v>
                </c:pt>
                <c:pt idx="10802">
                  <c:v>2170.5</c:v>
                </c:pt>
                <c:pt idx="10833">
                  <c:v>1349.9</c:v>
                </c:pt>
                <c:pt idx="10834">
                  <c:v>1305.93</c:v>
                </c:pt>
                <c:pt idx="10835">
                  <c:v>1223.22</c:v>
                </c:pt>
                <c:pt idx="10836">
                  <c:v>1013.87</c:v>
                </c:pt>
                <c:pt idx="10837">
                  <c:v>1138.1600000000001</c:v>
                </c:pt>
                <c:pt idx="10838">
                  <c:v>1197.94</c:v>
                </c:pt>
                <c:pt idx="10839">
                  <c:v>1271.83</c:v>
                </c:pt>
                <c:pt idx="10840">
                  <c:v>1418.48</c:v>
                </c:pt>
                <c:pt idx="10841">
                  <c:v>1350.94</c:v>
                </c:pt>
                <c:pt idx="10842">
                  <c:v>1349.35</c:v>
                </c:pt>
                <c:pt idx="10843">
                  <c:v>1304.71</c:v>
                </c:pt>
                <c:pt idx="10844">
                  <c:v>1250.72</c:v>
                </c:pt>
                <c:pt idx="10845">
                  <c:v>1207.3900000000001</c:v>
                </c:pt>
                <c:pt idx="10846">
                  <c:v>1234.6099999999999</c:v>
                </c:pt>
                <c:pt idx="10847">
                  <c:v>1228.33</c:v>
                </c:pt>
                <c:pt idx="10848">
                  <c:v>1210.9000000000001</c:v>
                </c:pt>
                <c:pt idx="10849">
                  <c:v>1227.69</c:v>
                </c:pt>
                <c:pt idx="10850">
                  <c:v>1223.75</c:v>
                </c:pt>
                <c:pt idx="10851">
                  <c:v>1219.0899999999999</c:v>
                </c:pt>
                <c:pt idx="10852">
                  <c:v>1229.6500000000001</c:v>
                </c:pt>
                <c:pt idx="10853">
                  <c:v>1246.02</c:v>
                </c:pt>
                <c:pt idx="10854">
                  <c:v>1273.29</c:v>
                </c:pt>
                <c:pt idx="10855">
                  <c:v>1313.94</c:v>
                </c:pt>
                <c:pt idx="10856">
                  <c:v>1345.91</c:v>
                </c:pt>
                <c:pt idx="10931">
                  <c:v>3573.75</c:v>
                </c:pt>
                <c:pt idx="10932">
                  <c:v>3796.77</c:v>
                </c:pt>
                <c:pt idx="10933">
                  <c:v>3801.48</c:v>
                </c:pt>
                <c:pt idx="10934">
                  <c:v>3938.75</c:v>
                </c:pt>
                <c:pt idx="10935">
                  <c:v>4127.25</c:v>
                </c:pt>
                <c:pt idx="10936">
                  <c:v>4270.8100000000004</c:v>
                </c:pt>
                <c:pt idx="10937">
                  <c:v>4258.38</c:v>
                </c:pt>
                <c:pt idx="10938">
                  <c:v>4237.1000000000004</c:v>
                </c:pt>
                <c:pt idx="10939">
                  <c:v>4333.58</c:v>
                </c:pt>
                <c:pt idx="10940">
                  <c:v>4480.2700000000004</c:v>
                </c:pt>
                <c:pt idx="10941">
                  <c:v>4607.38</c:v>
                </c:pt>
                <c:pt idx="10942">
                  <c:v>4747.0600000000004</c:v>
                </c:pt>
                <c:pt idx="10943">
                  <c:v>4880.54</c:v>
                </c:pt>
                <c:pt idx="10944">
                  <c:v>4955.38</c:v>
                </c:pt>
                <c:pt idx="10945">
                  <c:v>4973.0600000000004</c:v>
                </c:pt>
                <c:pt idx="10946">
                  <c:v>5059.25</c:v>
                </c:pt>
                <c:pt idx="10947">
                  <c:v>4945.7</c:v>
                </c:pt>
                <c:pt idx="10948">
                  <c:v>4709.93</c:v>
                </c:pt>
                <c:pt idx="10949">
                  <c:v>4722.0600000000004</c:v>
                </c:pt>
                <c:pt idx="10950">
                  <c:v>4846.25</c:v>
                </c:pt>
                <c:pt idx="10951">
                  <c:v>4981.62</c:v>
                </c:pt>
                <c:pt idx="10952">
                  <c:v>5102.8900000000003</c:v>
                </c:pt>
                <c:pt idx="10953">
                  <c:v>5127.1099999999997</c:v>
                </c:pt>
                <c:pt idx="10954">
                  <c:v>5134.0600000000004</c:v>
                </c:pt>
                <c:pt idx="10985">
                  <c:v>13464</c:v>
                </c:pt>
                <c:pt idx="10986">
                  <c:v>13735.2</c:v>
                </c:pt>
                <c:pt idx="10987">
                  <c:v>13426.2</c:v>
                </c:pt>
                <c:pt idx="10988">
                  <c:v>13158</c:v>
                </c:pt>
                <c:pt idx="10989">
                  <c:v>13562.3</c:v>
                </c:pt>
                <c:pt idx="10990">
                  <c:v>14046.1</c:v>
                </c:pt>
                <c:pt idx="10991">
                  <c:v>14561.4</c:v>
                </c:pt>
                <c:pt idx="10992">
                  <c:v>14927.8</c:v>
                </c:pt>
                <c:pt idx="10993">
                  <c:v>16063.8</c:v>
                </c:pt>
                <c:pt idx="10994">
                  <c:v>16739.099999999999</c:v>
                </c:pt>
                <c:pt idx="10995">
                  <c:v>17721</c:v>
                </c:pt>
                <c:pt idx="10996">
                  <c:v>18383.3</c:v>
                </c:pt>
                <c:pt idx="10997">
                  <c:v>19772.900000000001</c:v>
                </c:pt>
                <c:pt idx="10998">
                  <c:v>22518.6</c:v>
                </c:pt>
                <c:pt idx="10999">
                  <c:v>24174.9</c:v>
                </c:pt>
                <c:pt idx="11000">
                  <c:v>25439.3</c:v>
                </c:pt>
                <c:pt idx="11001">
                  <c:v>28790.3</c:v>
                </c:pt>
                <c:pt idx="11002">
                  <c:v>30007.9</c:v>
                </c:pt>
                <c:pt idx="11003">
                  <c:v>30874.9</c:v>
                </c:pt>
                <c:pt idx="11004">
                  <c:v>29383.5</c:v>
                </c:pt>
                <c:pt idx="11005">
                  <c:v>29321</c:v>
                </c:pt>
                <c:pt idx="11006">
                  <c:v>28743.4</c:v>
                </c:pt>
                <c:pt idx="11007">
                  <c:v>29085.8</c:v>
                </c:pt>
                <c:pt idx="11008">
                  <c:v>29469.3</c:v>
                </c:pt>
                <c:pt idx="11039">
                  <c:v>5468.01</c:v>
                </c:pt>
                <c:pt idx="11040">
                  <c:v>5569.63</c:v>
                </c:pt>
                <c:pt idx="11041">
                  <c:v>5882.95</c:v>
                </c:pt>
                <c:pt idx="11042">
                  <c:v>5895.46</c:v>
                </c:pt>
                <c:pt idx="11043">
                  <c:v>5973.82</c:v>
                </c:pt>
                <c:pt idx="11044">
                  <c:v>6017.31</c:v>
                </c:pt>
                <c:pt idx="11045">
                  <c:v>6353.82</c:v>
                </c:pt>
                <c:pt idx="11046">
                  <c:v>6608.14</c:v>
                </c:pt>
                <c:pt idx="11047">
                  <c:v>6836.5</c:v>
                </c:pt>
                <c:pt idx="11048">
                  <c:v>7156.42</c:v>
                </c:pt>
                <c:pt idx="11049">
                  <c:v>7409.16</c:v>
                </c:pt>
                <c:pt idx="11050">
                  <c:v>7632.85</c:v>
                </c:pt>
                <c:pt idx="11051">
                  <c:v>7677.95</c:v>
                </c:pt>
                <c:pt idx="11052">
                  <c:v>8043.38</c:v>
                </c:pt>
                <c:pt idx="11053">
                  <c:v>8415.8700000000008</c:v>
                </c:pt>
                <c:pt idx="11054">
                  <c:v>8653.1299999999992</c:v>
                </c:pt>
                <c:pt idx="11055">
                  <c:v>9053.15</c:v>
                </c:pt>
                <c:pt idx="11056">
                  <c:v>9525.0300000000007</c:v>
                </c:pt>
                <c:pt idx="11057">
                  <c:v>9876.31</c:v>
                </c:pt>
                <c:pt idx="11058">
                  <c:v>10124</c:v>
                </c:pt>
                <c:pt idx="11059">
                  <c:v>10380.4</c:v>
                </c:pt>
                <c:pt idx="11060">
                  <c:v>10235.1</c:v>
                </c:pt>
                <c:pt idx="11061">
                  <c:v>10551.2</c:v>
                </c:pt>
                <c:pt idx="11062">
                  <c:v>10739</c:v>
                </c:pt>
                <c:pt idx="11093">
                  <c:v>10723.6</c:v>
                </c:pt>
                <c:pt idx="11094">
                  <c:v>10620.6</c:v>
                </c:pt>
                <c:pt idx="11095">
                  <c:v>10974.7</c:v>
                </c:pt>
                <c:pt idx="11096">
                  <c:v>11627.4</c:v>
                </c:pt>
                <c:pt idx="11097">
                  <c:v>10911.3</c:v>
                </c:pt>
                <c:pt idx="11098">
                  <c:v>11588.2</c:v>
                </c:pt>
                <c:pt idx="11099">
                  <c:v>12250.7</c:v>
                </c:pt>
                <c:pt idx="11100">
                  <c:v>12976</c:v>
                </c:pt>
                <c:pt idx="11101">
                  <c:v>13072.9</c:v>
                </c:pt>
                <c:pt idx="11102">
                  <c:v>12443.1</c:v>
                </c:pt>
                <c:pt idx="11103">
                  <c:v>13090.3</c:v>
                </c:pt>
                <c:pt idx="11104">
                  <c:v>12166.2</c:v>
                </c:pt>
                <c:pt idx="11105">
                  <c:v>12732.9</c:v>
                </c:pt>
                <c:pt idx="11106">
                  <c:v>13217.2</c:v>
                </c:pt>
                <c:pt idx="11107">
                  <c:v>14258.5</c:v>
                </c:pt>
                <c:pt idx="11108">
                  <c:v>15251.7</c:v>
                </c:pt>
                <c:pt idx="11109">
                  <c:v>16093.2</c:v>
                </c:pt>
                <c:pt idx="11110">
                  <c:v>16633.599999999999</c:v>
                </c:pt>
                <c:pt idx="11111">
                  <c:v>16536.900000000001</c:v>
                </c:pt>
                <c:pt idx="11112">
                  <c:v>15545</c:v>
                </c:pt>
                <c:pt idx="11113">
                  <c:v>16757.5</c:v>
                </c:pt>
                <c:pt idx="11114">
                  <c:v>17997.8</c:v>
                </c:pt>
                <c:pt idx="11115">
                  <c:v>18147.599999999999</c:v>
                </c:pt>
                <c:pt idx="11116">
                  <c:v>18646.8</c:v>
                </c:pt>
                <c:pt idx="11147">
                  <c:v>8353.2000000000007</c:v>
                </c:pt>
                <c:pt idx="11148">
                  <c:v>7748.09</c:v>
                </c:pt>
                <c:pt idx="11149">
                  <c:v>6402.46</c:v>
                </c:pt>
                <c:pt idx="11150">
                  <c:v>6319.52</c:v>
                </c:pt>
                <c:pt idx="11151">
                  <c:v>5094.05</c:v>
                </c:pt>
                <c:pt idx="11152">
                  <c:v>4622.87</c:v>
                </c:pt>
                <c:pt idx="11153">
                  <c:v>4840.51</c:v>
                </c:pt>
                <c:pt idx="11154">
                  <c:v>4221.13</c:v>
                </c:pt>
                <c:pt idx="11155">
                  <c:v>4459.84</c:v>
                </c:pt>
                <c:pt idx="11156">
                  <c:v>5132.5</c:v>
                </c:pt>
                <c:pt idx="11157">
                  <c:v>5350.68</c:v>
                </c:pt>
                <c:pt idx="11158">
                  <c:v>5521.35</c:v>
                </c:pt>
                <c:pt idx="11159">
                  <c:v>5477.3</c:v>
                </c:pt>
                <c:pt idx="11160">
                  <c:v>5598.09</c:v>
                </c:pt>
                <c:pt idx="11161">
                  <c:v>5816.9</c:v>
                </c:pt>
                <c:pt idx="11162">
                  <c:v>6504.86</c:v>
                </c:pt>
                <c:pt idx="11163">
                  <c:v>7137.45</c:v>
                </c:pt>
                <c:pt idx="11164">
                  <c:v>7834.38</c:v>
                </c:pt>
                <c:pt idx="11165">
                  <c:v>8877.34</c:v>
                </c:pt>
                <c:pt idx="11166">
                  <c:v>9302.9699999999993</c:v>
                </c:pt>
                <c:pt idx="11167">
                  <c:v>10031.6</c:v>
                </c:pt>
                <c:pt idx="11168">
                  <c:v>11360.5</c:v>
                </c:pt>
                <c:pt idx="11169">
                  <c:v>12460.1</c:v>
                </c:pt>
                <c:pt idx="11170">
                  <c:v>13554.9</c:v>
                </c:pt>
                <c:pt idx="11255">
                  <c:v>2369.2800000000002</c:v>
                </c:pt>
                <c:pt idx="11256">
                  <c:v>2440.6999999999998</c:v>
                </c:pt>
                <c:pt idx="11257">
                  <c:v>2495.8200000000002</c:v>
                </c:pt>
                <c:pt idx="11258">
                  <c:v>2585.63</c:v>
                </c:pt>
                <c:pt idx="11259">
                  <c:v>2839.11</c:v>
                </c:pt>
                <c:pt idx="11260">
                  <c:v>2685.63</c:v>
                </c:pt>
                <c:pt idx="11261">
                  <c:v>2515.44</c:v>
                </c:pt>
                <c:pt idx="11262">
                  <c:v>2756.95</c:v>
                </c:pt>
                <c:pt idx="11263">
                  <c:v>3172.02</c:v>
                </c:pt>
                <c:pt idx="11264">
                  <c:v>3109.1</c:v>
                </c:pt>
                <c:pt idx="11265">
                  <c:v>3064.21</c:v>
                </c:pt>
                <c:pt idx="11266">
                  <c:v>3097.18</c:v>
                </c:pt>
                <c:pt idx="11267">
                  <c:v>3320.74</c:v>
                </c:pt>
                <c:pt idx="11268">
                  <c:v>3189.97</c:v>
                </c:pt>
                <c:pt idx="11269">
                  <c:v>3128.56</c:v>
                </c:pt>
                <c:pt idx="11270">
                  <c:v>2995.41</c:v>
                </c:pt>
                <c:pt idx="11271">
                  <c:v>3047.53</c:v>
                </c:pt>
                <c:pt idx="11272">
                  <c:v>3230.44</c:v>
                </c:pt>
                <c:pt idx="11273">
                  <c:v>3479.78</c:v>
                </c:pt>
                <c:pt idx="11274">
                  <c:v>3318.75</c:v>
                </c:pt>
                <c:pt idx="11275">
                  <c:v>3221.92</c:v>
                </c:pt>
                <c:pt idx="11276">
                  <c:v>3488.25</c:v>
                </c:pt>
                <c:pt idx="11277">
                  <c:v>3488.66</c:v>
                </c:pt>
                <c:pt idx="11278">
                  <c:v>3521.32</c:v>
                </c:pt>
                <c:pt idx="11309">
                  <c:v>650.50800000000004</c:v>
                </c:pt>
                <c:pt idx="11310">
                  <c:v>663.14300000000003</c:v>
                </c:pt>
                <c:pt idx="11311">
                  <c:v>662.72900000000004</c:v>
                </c:pt>
                <c:pt idx="11312">
                  <c:v>694.18899999999996</c:v>
                </c:pt>
                <c:pt idx="11313">
                  <c:v>714.70799999999997</c:v>
                </c:pt>
                <c:pt idx="11314">
                  <c:v>771.71799999999996</c:v>
                </c:pt>
                <c:pt idx="11315">
                  <c:v>815.505</c:v>
                </c:pt>
                <c:pt idx="11316">
                  <c:v>830.82799999999997</c:v>
                </c:pt>
                <c:pt idx="11317">
                  <c:v>844.95600000000002</c:v>
                </c:pt>
                <c:pt idx="11318">
                  <c:v>884.75900000000001</c:v>
                </c:pt>
                <c:pt idx="11319">
                  <c:v>883.69299999999998</c:v>
                </c:pt>
                <c:pt idx="11320">
                  <c:v>899.40200000000004</c:v>
                </c:pt>
                <c:pt idx="11321">
                  <c:v>945.69899999999996</c:v>
                </c:pt>
                <c:pt idx="11322">
                  <c:v>973.33900000000006</c:v>
                </c:pt>
                <c:pt idx="11323">
                  <c:v>1004.83</c:v>
                </c:pt>
                <c:pt idx="11324">
                  <c:v>1032.83</c:v>
                </c:pt>
                <c:pt idx="11325">
                  <c:v>1106.23</c:v>
                </c:pt>
                <c:pt idx="11326">
                  <c:v>1159.58</c:v>
                </c:pt>
                <c:pt idx="11327">
                  <c:v>1218.92</c:v>
                </c:pt>
                <c:pt idx="11328">
                  <c:v>1264.1199999999999</c:v>
                </c:pt>
                <c:pt idx="11329">
                  <c:v>1294</c:v>
                </c:pt>
                <c:pt idx="11330">
                  <c:v>1334.1</c:v>
                </c:pt>
                <c:pt idx="11331">
                  <c:v>1334.14</c:v>
                </c:pt>
                <c:pt idx="11332">
                  <c:v>1365.13</c:v>
                </c:pt>
                <c:pt idx="11363">
                  <c:v>10507.2</c:v>
                </c:pt>
                <c:pt idx="11364">
                  <c:v>9603.42</c:v>
                </c:pt>
                <c:pt idx="11365">
                  <c:v>8647.08</c:v>
                </c:pt>
                <c:pt idx="11366">
                  <c:v>7412.82</c:v>
                </c:pt>
                <c:pt idx="11367">
                  <c:v>5741.17</c:v>
                </c:pt>
                <c:pt idx="11368">
                  <c:v>5080.74</c:v>
                </c:pt>
                <c:pt idx="11369">
                  <c:v>4613.43</c:v>
                </c:pt>
                <c:pt idx="11370">
                  <c:v>4515.9799999999996</c:v>
                </c:pt>
                <c:pt idx="11371">
                  <c:v>4469.95</c:v>
                </c:pt>
                <c:pt idx="11372">
                  <c:v>4503.2700000000004</c:v>
                </c:pt>
                <c:pt idx="11373">
                  <c:v>4817.21</c:v>
                </c:pt>
                <c:pt idx="11374">
                  <c:v>5313.56</c:v>
                </c:pt>
                <c:pt idx="11375">
                  <c:v>5645.69</c:v>
                </c:pt>
                <c:pt idx="11376">
                  <c:v>6226.7</c:v>
                </c:pt>
                <c:pt idx="11377">
                  <c:v>7033.29</c:v>
                </c:pt>
                <c:pt idx="11378">
                  <c:v>7276.31</c:v>
                </c:pt>
                <c:pt idx="11379">
                  <c:v>7860.44</c:v>
                </c:pt>
                <c:pt idx="11380">
                  <c:v>8532.19</c:v>
                </c:pt>
                <c:pt idx="11381">
                  <c:v>8775.82</c:v>
                </c:pt>
                <c:pt idx="11382">
                  <c:v>7510.26</c:v>
                </c:pt>
                <c:pt idx="11383">
                  <c:v>7856.85</c:v>
                </c:pt>
                <c:pt idx="11384">
                  <c:v>8295.17</c:v>
                </c:pt>
                <c:pt idx="11385">
                  <c:v>8332.32</c:v>
                </c:pt>
                <c:pt idx="11386">
                  <c:v>8508.01</c:v>
                </c:pt>
                <c:pt idx="11417">
                  <c:v>115748</c:v>
                </c:pt>
                <c:pt idx="11418">
                  <c:v>110533</c:v>
                </c:pt>
                <c:pt idx="11419">
                  <c:v>108273</c:v>
                </c:pt>
                <c:pt idx="11420">
                  <c:v>104047</c:v>
                </c:pt>
                <c:pt idx="11421">
                  <c:v>105691</c:v>
                </c:pt>
                <c:pt idx="11422">
                  <c:v>107274</c:v>
                </c:pt>
                <c:pt idx="11423">
                  <c:v>107775</c:v>
                </c:pt>
                <c:pt idx="11424">
                  <c:v>110426</c:v>
                </c:pt>
                <c:pt idx="11425">
                  <c:v>104937</c:v>
                </c:pt>
                <c:pt idx="11426">
                  <c:v>102752</c:v>
                </c:pt>
                <c:pt idx="11427">
                  <c:v>108909</c:v>
                </c:pt>
                <c:pt idx="11428">
                  <c:v>106704</c:v>
                </c:pt>
                <c:pt idx="11429">
                  <c:v>106186</c:v>
                </c:pt>
                <c:pt idx="11430">
                  <c:v>110549</c:v>
                </c:pt>
                <c:pt idx="11431">
                  <c:v>111544</c:v>
                </c:pt>
                <c:pt idx="11432">
                  <c:v>103140</c:v>
                </c:pt>
                <c:pt idx="11433">
                  <c:v>96399.7</c:v>
                </c:pt>
                <c:pt idx="11434">
                  <c:v>83655</c:v>
                </c:pt>
                <c:pt idx="11435">
                  <c:v>73611.399999999994</c:v>
                </c:pt>
                <c:pt idx="11436">
                  <c:v>61725.3</c:v>
                </c:pt>
                <c:pt idx="11437">
                  <c:v>57380</c:v>
                </c:pt>
                <c:pt idx="11438">
                  <c:v>56376.800000000003</c:v>
                </c:pt>
                <c:pt idx="11439">
                  <c:v>57044.6</c:v>
                </c:pt>
                <c:pt idx="11471">
                  <c:v>23924.2</c:v>
                </c:pt>
                <c:pt idx="11472">
                  <c:v>23542.1</c:v>
                </c:pt>
                <c:pt idx="11473">
                  <c:v>23782.5</c:v>
                </c:pt>
                <c:pt idx="11474">
                  <c:v>24553.7</c:v>
                </c:pt>
                <c:pt idx="11475">
                  <c:v>25704.400000000001</c:v>
                </c:pt>
                <c:pt idx="11476">
                  <c:v>26542.3</c:v>
                </c:pt>
                <c:pt idx="11477">
                  <c:v>27399.200000000001</c:v>
                </c:pt>
                <c:pt idx="11478">
                  <c:v>28517.599999999999</c:v>
                </c:pt>
                <c:pt idx="11479">
                  <c:v>29448.9</c:v>
                </c:pt>
                <c:pt idx="11480">
                  <c:v>30213.3</c:v>
                </c:pt>
                <c:pt idx="11481">
                  <c:v>31418.799999999999</c:v>
                </c:pt>
                <c:pt idx="11482">
                  <c:v>31981.9</c:v>
                </c:pt>
                <c:pt idx="11483">
                  <c:v>32577.8</c:v>
                </c:pt>
                <c:pt idx="11484">
                  <c:v>33706.9</c:v>
                </c:pt>
                <c:pt idx="11485">
                  <c:v>34579.199999999997</c:v>
                </c:pt>
                <c:pt idx="11486">
                  <c:v>35453.5</c:v>
                </c:pt>
                <c:pt idx="11487">
                  <c:v>36163.4</c:v>
                </c:pt>
                <c:pt idx="11488">
                  <c:v>37112.800000000003</c:v>
                </c:pt>
                <c:pt idx="11489">
                  <c:v>36538.5</c:v>
                </c:pt>
                <c:pt idx="11490">
                  <c:v>34388.199999999997</c:v>
                </c:pt>
                <c:pt idx="11491">
                  <c:v>34686</c:v>
                </c:pt>
                <c:pt idx="11492">
                  <c:v>34800.5</c:v>
                </c:pt>
                <c:pt idx="11493">
                  <c:v>34657.800000000003</c:v>
                </c:pt>
                <c:pt idx="11494">
                  <c:v>35013.300000000003</c:v>
                </c:pt>
                <c:pt idx="11525">
                  <c:v>36981.699999999997</c:v>
                </c:pt>
                <c:pt idx="11526">
                  <c:v>36464.300000000003</c:v>
                </c:pt>
                <c:pt idx="11527">
                  <c:v>37240.6</c:v>
                </c:pt>
                <c:pt idx="11528">
                  <c:v>37761.599999999999</c:v>
                </c:pt>
                <c:pt idx="11529">
                  <c:v>38807.1</c:v>
                </c:pt>
                <c:pt idx="11530">
                  <c:v>39390.199999999997</c:v>
                </c:pt>
                <c:pt idx="11531">
                  <c:v>40412.5</c:v>
                </c:pt>
                <c:pt idx="11532">
                  <c:v>41720.699999999997</c:v>
                </c:pt>
                <c:pt idx="11533">
                  <c:v>43072.1</c:v>
                </c:pt>
                <c:pt idx="11534">
                  <c:v>44644</c:v>
                </c:pt>
                <c:pt idx="11535">
                  <c:v>45956</c:v>
                </c:pt>
                <c:pt idx="11536">
                  <c:v>45935.1</c:v>
                </c:pt>
                <c:pt idx="11537">
                  <c:v>46319.199999999997</c:v>
                </c:pt>
                <c:pt idx="11538">
                  <c:v>47204.5</c:v>
                </c:pt>
                <c:pt idx="11539">
                  <c:v>48546</c:v>
                </c:pt>
                <c:pt idx="11540">
                  <c:v>49712.5</c:v>
                </c:pt>
                <c:pt idx="11541">
                  <c:v>50548.4</c:v>
                </c:pt>
                <c:pt idx="11542">
                  <c:v>50966.1</c:v>
                </c:pt>
                <c:pt idx="11543">
                  <c:v>50339.7</c:v>
                </c:pt>
                <c:pt idx="11544">
                  <c:v>48501.9</c:v>
                </c:pt>
                <c:pt idx="11545">
                  <c:v>49307.4</c:v>
                </c:pt>
                <c:pt idx="11546">
                  <c:v>49854.5</c:v>
                </c:pt>
                <c:pt idx="11547">
                  <c:v>50865.9</c:v>
                </c:pt>
                <c:pt idx="11548">
                  <c:v>51450.7</c:v>
                </c:pt>
                <c:pt idx="11579">
                  <c:v>9617.18</c:v>
                </c:pt>
                <c:pt idx="11580">
                  <c:v>9887.58</c:v>
                </c:pt>
                <c:pt idx="11581">
                  <c:v>10595</c:v>
                </c:pt>
                <c:pt idx="11582">
                  <c:v>10797.1</c:v>
                </c:pt>
                <c:pt idx="11583">
                  <c:v>11498.7</c:v>
                </c:pt>
                <c:pt idx="11584">
                  <c:v>11250.9</c:v>
                </c:pt>
                <c:pt idx="11585">
                  <c:v>11793.6</c:v>
                </c:pt>
                <c:pt idx="11586">
                  <c:v>12711.8</c:v>
                </c:pt>
                <c:pt idx="11587">
                  <c:v>13201</c:v>
                </c:pt>
                <c:pt idx="11588">
                  <c:v>12877.6</c:v>
                </c:pt>
                <c:pt idx="11589">
                  <c:v>12583.6</c:v>
                </c:pt>
                <c:pt idx="11590">
                  <c:v>12078.4</c:v>
                </c:pt>
                <c:pt idx="11591">
                  <c:v>11142</c:v>
                </c:pt>
                <c:pt idx="11592">
                  <c:v>11238.8</c:v>
                </c:pt>
                <c:pt idx="11593">
                  <c:v>11806.8</c:v>
                </c:pt>
                <c:pt idx="11594">
                  <c:v>12682.5</c:v>
                </c:pt>
                <c:pt idx="11595">
                  <c:v>13182.3</c:v>
                </c:pt>
                <c:pt idx="11596">
                  <c:v>14010.3</c:v>
                </c:pt>
                <c:pt idx="11597">
                  <c:v>14968.5</c:v>
                </c:pt>
                <c:pt idx="11598">
                  <c:v>15267.9</c:v>
                </c:pt>
                <c:pt idx="11599">
                  <c:v>16494.3</c:v>
                </c:pt>
                <c:pt idx="11600">
                  <c:v>17645</c:v>
                </c:pt>
                <c:pt idx="11601">
                  <c:v>18230.3</c:v>
                </c:pt>
                <c:pt idx="11602">
                  <c:v>18965.8</c:v>
                </c:pt>
                <c:pt idx="11633">
                  <c:v>3043.16</c:v>
                </c:pt>
                <c:pt idx="11634">
                  <c:v>2964.31</c:v>
                </c:pt>
                <c:pt idx="11635">
                  <c:v>2571.31</c:v>
                </c:pt>
                <c:pt idx="11636">
                  <c:v>2455.73</c:v>
                </c:pt>
                <c:pt idx="11637">
                  <c:v>2282.77</c:v>
                </c:pt>
                <c:pt idx="11638">
                  <c:v>2221.7199999999998</c:v>
                </c:pt>
                <c:pt idx="11639">
                  <c:v>2216.6799999999998</c:v>
                </c:pt>
                <c:pt idx="11640">
                  <c:v>2288.4</c:v>
                </c:pt>
                <c:pt idx="11641">
                  <c:v>2348.69</c:v>
                </c:pt>
                <c:pt idx="11642">
                  <c:v>2423.42</c:v>
                </c:pt>
                <c:pt idx="11643">
                  <c:v>2480.94</c:v>
                </c:pt>
                <c:pt idx="11644">
                  <c:v>2552.62</c:v>
                </c:pt>
                <c:pt idx="11645">
                  <c:v>2622.44</c:v>
                </c:pt>
                <c:pt idx="11646">
                  <c:v>2700.97</c:v>
                </c:pt>
                <c:pt idx="11647">
                  <c:v>2875.57</c:v>
                </c:pt>
                <c:pt idx="11648">
                  <c:v>3041.27</c:v>
                </c:pt>
                <c:pt idx="11649">
                  <c:v>3223.71</c:v>
                </c:pt>
                <c:pt idx="11650">
                  <c:v>3480.07</c:v>
                </c:pt>
                <c:pt idx="11651">
                  <c:v>3732.86</c:v>
                </c:pt>
                <c:pt idx="11652">
                  <c:v>3967.71</c:v>
                </c:pt>
                <c:pt idx="11653">
                  <c:v>4185.1400000000003</c:v>
                </c:pt>
                <c:pt idx="11654">
                  <c:v>4412.47</c:v>
                </c:pt>
                <c:pt idx="11655">
                  <c:v>4704.53</c:v>
                </c:pt>
                <c:pt idx="11656">
                  <c:v>5002.5</c:v>
                </c:pt>
                <c:pt idx="11687">
                  <c:v>2529.2600000000002</c:v>
                </c:pt>
                <c:pt idx="11688">
                  <c:v>2536.9299999999998</c:v>
                </c:pt>
                <c:pt idx="11689">
                  <c:v>2527.87</c:v>
                </c:pt>
                <c:pt idx="11690">
                  <c:v>2473.98</c:v>
                </c:pt>
                <c:pt idx="11691">
                  <c:v>2625.83</c:v>
                </c:pt>
                <c:pt idx="11692">
                  <c:v>2588.9</c:v>
                </c:pt>
                <c:pt idx="11693">
                  <c:v>2594.1999999999998</c:v>
                </c:pt>
                <c:pt idx="11694">
                  <c:v>2671.86</c:v>
                </c:pt>
                <c:pt idx="11695">
                  <c:v>2738.74</c:v>
                </c:pt>
                <c:pt idx="11696">
                  <c:v>2698.33</c:v>
                </c:pt>
                <c:pt idx="11697">
                  <c:v>2800.8</c:v>
                </c:pt>
                <c:pt idx="11698">
                  <c:v>2642.73</c:v>
                </c:pt>
                <c:pt idx="11699">
                  <c:v>2447.34</c:v>
                </c:pt>
                <c:pt idx="11700">
                  <c:v>2488.2399999999998</c:v>
                </c:pt>
                <c:pt idx="11701">
                  <c:v>2521.6999999999998</c:v>
                </c:pt>
                <c:pt idx="11702">
                  <c:v>2588.96</c:v>
                </c:pt>
                <c:pt idx="11703">
                  <c:v>2739</c:v>
                </c:pt>
                <c:pt idx="11704">
                  <c:v>2810.75</c:v>
                </c:pt>
                <c:pt idx="11705">
                  <c:v>2920.42</c:v>
                </c:pt>
                <c:pt idx="11706">
                  <c:v>2945.97</c:v>
                </c:pt>
                <c:pt idx="11707">
                  <c:v>2924.81</c:v>
                </c:pt>
                <c:pt idx="11708">
                  <c:v>2892.84</c:v>
                </c:pt>
                <c:pt idx="11709">
                  <c:v>2879.6</c:v>
                </c:pt>
                <c:pt idx="11710">
                  <c:v>2895.79</c:v>
                </c:pt>
                <c:pt idx="11741">
                  <c:v>14539.5</c:v>
                </c:pt>
                <c:pt idx="11742">
                  <c:v>15576.9</c:v>
                </c:pt>
                <c:pt idx="11743">
                  <c:v>16143.4</c:v>
                </c:pt>
                <c:pt idx="11744">
                  <c:v>15829.4</c:v>
                </c:pt>
                <c:pt idx="11745">
                  <c:v>15124.2</c:v>
                </c:pt>
                <c:pt idx="11746">
                  <c:v>15390.5</c:v>
                </c:pt>
                <c:pt idx="11747">
                  <c:v>15043.6</c:v>
                </c:pt>
                <c:pt idx="11748">
                  <c:v>15680</c:v>
                </c:pt>
                <c:pt idx="11749">
                  <c:v>15416.3</c:v>
                </c:pt>
                <c:pt idx="11750">
                  <c:v>14216</c:v>
                </c:pt>
                <c:pt idx="11751">
                  <c:v>14460.8</c:v>
                </c:pt>
                <c:pt idx="11752">
                  <c:v>14673.4</c:v>
                </c:pt>
                <c:pt idx="11753">
                  <c:v>13129.5</c:v>
                </c:pt>
                <c:pt idx="11754">
                  <c:v>11893.6</c:v>
                </c:pt>
                <c:pt idx="11755">
                  <c:v>13819.9</c:v>
                </c:pt>
                <c:pt idx="11756">
                  <c:v>14980.8</c:v>
                </c:pt>
                <c:pt idx="11757">
                  <c:v>16178.2</c:v>
                </c:pt>
                <c:pt idx="11758">
                  <c:v>17298.5</c:v>
                </c:pt>
                <c:pt idx="11759">
                  <c:v>17910.8</c:v>
                </c:pt>
                <c:pt idx="11760">
                  <c:v>17056.599999999999</c:v>
                </c:pt>
                <c:pt idx="11761">
                  <c:v>16536.5</c:v>
                </c:pt>
                <c:pt idx="11762">
                  <c:v>16959.8</c:v>
                </c:pt>
                <c:pt idx="11763">
                  <c:v>17642.400000000001</c:v>
                </c:pt>
                <c:pt idx="11764">
                  <c:v>17614.599999999999</c:v>
                </c:pt>
                <c:pt idx="11795">
                  <c:v>1501.14</c:v>
                </c:pt>
                <c:pt idx="11796">
                  <c:v>1561.63</c:v>
                </c:pt>
                <c:pt idx="11797">
                  <c:v>1666.71</c:v>
                </c:pt>
                <c:pt idx="11798">
                  <c:v>1770.37</c:v>
                </c:pt>
                <c:pt idx="11799">
                  <c:v>1894.75</c:v>
                </c:pt>
                <c:pt idx="11800">
                  <c:v>2041.76</c:v>
                </c:pt>
                <c:pt idx="11801">
                  <c:v>2197.02</c:v>
                </c:pt>
                <c:pt idx="11802">
                  <c:v>2339.34</c:v>
                </c:pt>
                <c:pt idx="11803">
                  <c:v>2436.5100000000002</c:v>
                </c:pt>
                <c:pt idx="11804">
                  <c:v>2514.81</c:v>
                </c:pt>
                <c:pt idx="11805">
                  <c:v>2649.72</c:v>
                </c:pt>
                <c:pt idx="11806">
                  <c:v>2778.38</c:v>
                </c:pt>
                <c:pt idx="11807">
                  <c:v>2919.91</c:v>
                </c:pt>
                <c:pt idx="11808">
                  <c:v>3085.3</c:v>
                </c:pt>
                <c:pt idx="11809">
                  <c:v>3278.33</c:v>
                </c:pt>
                <c:pt idx="11810">
                  <c:v>3484.85</c:v>
                </c:pt>
                <c:pt idx="11811">
                  <c:v>3686.88</c:v>
                </c:pt>
                <c:pt idx="11812">
                  <c:v>3907.15</c:v>
                </c:pt>
                <c:pt idx="11813">
                  <c:v>4084.65</c:v>
                </c:pt>
                <c:pt idx="11814">
                  <c:v>4259.96</c:v>
                </c:pt>
                <c:pt idx="11815">
                  <c:v>4486.26</c:v>
                </c:pt>
                <c:pt idx="11816">
                  <c:v>4716.9799999999996</c:v>
                </c:pt>
                <c:pt idx="11817">
                  <c:v>4912.32</c:v>
                </c:pt>
                <c:pt idx="11818">
                  <c:v>5124.6400000000003</c:v>
                </c:pt>
                <c:pt idx="11951">
                  <c:v>2687.96</c:v>
                </c:pt>
                <c:pt idx="11952">
                  <c:v>2717.44</c:v>
                </c:pt>
                <c:pt idx="11953">
                  <c:v>2822.75</c:v>
                </c:pt>
                <c:pt idx="11954">
                  <c:v>3319.13</c:v>
                </c:pt>
                <c:pt idx="11955">
                  <c:v>3995.46</c:v>
                </c:pt>
                <c:pt idx="11956">
                  <c:v>4583.9799999999996</c:v>
                </c:pt>
                <c:pt idx="11957">
                  <c:v>4026.62</c:v>
                </c:pt>
                <c:pt idx="11958">
                  <c:v>3722.02</c:v>
                </c:pt>
                <c:pt idx="11959">
                  <c:v>3538.83</c:v>
                </c:pt>
                <c:pt idx="11960">
                  <c:v>3803.49</c:v>
                </c:pt>
                <c:pt idx="11961">
                  <c:v>4041.57</c:v>
                </c:pt>
                <c:pt idx="11962">
                  <c:v>4288</c:v>
                </c:pt>
                <c:pt idx="11963">
                  <c:v>3935.89</c:v>
                </c:pt>
                <c:pt idx="11964">
                  <c:v>3725.12</c:v>
                </c:pt>
                <c:pt idx="11965">
                  <c:v>3339.25</c:v>
                </c:pt>
                <c:pt idx="11966">
                  <c:v>3877.82</c:v>
                </c:pt>
                <c:pt idx="11967">
                  <c:v>3896.51</c:v>
                </c:pt>
                <c:pt idx="11968">
                  <c:v>4071.24</c:v>
                </c:pt>
                <c:pt idx="11969">
                  <c:v>4497.33</c:v>
                </c:pt>
                <c:pt idx="12045">
                  <c:v>3441.27</c:v>
                </c:pt>
                <c:pt idx="12046">
                  <c:v>3482.32</c:v>
                </c:pt>
                <c:pt idx="12047">
                  <c:v>3578.47</c:v>
                </c:pt>
                <c:pt idx="12048">
                  <c:v>3535.72</c:v>
                </c:pt>
                <c:pt idx="12049">
                  <c:v>3597.81</c:v>
                </c:pt>
                <c:pt idx="12050">
                  <c:v>3644.46</c:v>
                </c:pt>
                <c:pt idx="12051">
                  <c:v>3676.19</c:v>
                </c:pt>
                <c:pt idx="12052">
                  <c:v>3746.01</c:v>
                </c:pt>
                <c:pt idx="12053">
                  <c:v>3856.86</c:v>
                </c:pt>
                <c:pt idx="12054">
                  <c:v>3891.74</c:v>
                </c:pt>
                <c:pt idx="12055">
                  <c:v>4017.48</c:v>
                </c:pt>
                <c:pt idx="12056">
                  <c:v>4052.92</c:v>
                </c:pt>
                <c:pt idx="12057">
                  <c:v>4094.09</c:v>
                </c:pt>
                <c:pt idx="12058">
                  <c:v>4129.4799999999996</c:v>
                </c:pt>
                <c:pt idx="12059">
                  <c:v>4177.2</c:v>
                </c:pt>
                <c:pt idx="12060">
                  <c:v>4295.37</c:v>
                </c:pt>
                <c:pt idx="12061">
                  <c:v>4319.58</c:v>
                </c:pt>
                <c:pt idx="12062">
                  <c:v>4354.1099999999997</c:v>
                </c:pt>
                <c:pt idx="12063">
                  <c:v>4420.1000000000004</c:v>
                </c:pt>
                <c:pt idx="12064">
                  <c:v>4493.9399999999996</c:v>
                </c:pt>
                <c:pt idx="12065">
                  <c:v>4534.22</c:v>
                </c:pt>
                <c:pt idx="12066">
                  <c:v>3760.67</c:v>
                </c:pt>
                <c:pt idx="12067">
                  <c:v>3764.99</c:v>
                </c:pt>
                <c:pt idx="12068">
                  <c:v>3832.28</c:v>
                </c:pt>
                <c:pt idx="12099">
                  <c:v>2536.86</c:v>
                </c:pt>
                <c:pt idx="12100">
                  <c:v>2474.83</c:v>
                </c:pt>
                <c:pt idx="12101">
                  <c:v>2375.48</c:v>
                </c:pt>
                <c:pt idx="12102">
                  <c:v>2478.64</c:v>
                </c:pt>
                <c:pt idx="12103">
                  <c:v>2211.6999999999998</c:v>
                </c:pt>
                <c:pt idx="12104">
                  <c:v>2096.8200000000002</c:v>
                </c:pt>
                <c:pt idx="12105">
                  <c:v>2185.13</c:v>
                </c:pt>
                <c:pt idx="12106">
                  <c:v>2197.4499999999998</c:v>
                </c:pt>
                <c:pt idx="12107">
                  <c:v>2098.64</c:v>
                </c:pt>
                <c:pt idx="12108">
                  <c:v>2088.27</c:v>
                </c:pt>
                <c:pt idx="12109">
                  <c:v>2105.6799999999998</c:v>
                </c:pt>
                <c:pt idx="12110">
                  <c:v>2153.08</c:v>
                </c:pt>
                <c:pt idx="12111">
                  <c:v>2169.38</c:v>
                </c:pt>
                <c:pt idx="12112">
                  <c:v>2224.29</c:v>
                </c:pt>
                <c:pt idx="12113">
                  <c:v>2285.71</c:v>
                </c:pt>
                <c:pt idx="12114">
                  <c:v>2345.79</c:v>
                </c:pt>
                <c:pt idx="12115">
                  <c:v>2426.41</c:v>
                </c:pt>
                <c:pt idx="12116">
                  <c:v>2506.17</c:v>
                </c:pt>
                <c:pt idx="12117">
                  <c:v>2583.73</c:v>
                </c:pt>
                <c:pt idx="12118">
                  <c:v>2661.18</c:v>
                </c:pt>
                <c:pt idx="12119">
                  <c:v>2779.03</c:v>
                </c:pt>
                <c:pt idx="12120">
                  <c:v>2878.31</c:v>
                </c:pt>
                <c:pt idx="12121">
                  <c:v>2990.75</c:v>
                </c:pt>
                <c:pt idx="12122">
                  <c:v>3079.33</c:v>
                </c:pt>
                <c:pt idx="12153">
                  <c:v>2531.62</c:v>
                </c:pt>
                <c:pt idx="12154">
                  <c:v>2604.14</c:v>
                </c:pt>
                <c:pt idx="12155">
                  <c:v>2315.81</c:v>
                </c:pt>
                <c:pt idx="12156">
                  <c:v>2292.25</c:v>
                </c:pt>
                <c:pt idx="12157">
                  <c:v>2456.21</c:v>
                </c:pt>
                <c:pt idx="12158">
                  <c:v>2415.5500000000002</c:v>
                </c:pt>
                <c:pt idx="12159">
                  <c:v>2619.3000000000002</c:v>
                </c:pt>
                <c:pt idx="12160">
                  <c:v>2644.92</c:v>
                </c:pt>
                <c:pt idx="12161">
                  <c:v>2680.36</c:v>
                </c:pt>
                <c:pt idx="12162">
                  <c:v>2625.12</c:v>
                </c:pt>
                <c:pt idx="12163">
                  <c:v>2520.61</c:v>
                </c:pt>
                <c:pt idx="12164">
                  <c:v>2540.0100000000002</c:v>
                </c:pt>
                <c:pt idx="12165">
                  <c:v>2304.19</c:v>
                </c:pt>
                <c:pt idx="12166">
                  <c:v>1907.73</c:v>
                </c:pt>
                <c:pt idx="12167">
                  <c:v>1794.12</c:v>
                </c:pt>
                <c:pt idx="12168">
                  <c:v>1689.32</c:v>
                </c:pt>
                <c:pt idx="12169">
                  <c:v>1629.08</c:v>
                </c:pt>
                <c:pt idx="12170">
                  <c:v>1567.62</c:v>
                </c:pt>
                <c:pt idx="12171">
                  <c:v>1286.2</c:v>
                </c:pt>
                <c:pt idx="12172">
                  <c:v>1352.08</c:v>
                </c:pt>
                <c:pt idx="12173">
                  <c:v>1484.24</c:v>
                </c:pt>
                <c:pt idx="12174">
                  <c:v>1625.91</c:v>
                </c:pt>
                <c:pt idx="12175">
                  <c:v>1666.76</c:v>
                </c:pt>
                <c:pt idx="12176">
                  <c:v>1645.89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3688384"/>
        <c:axId val="1723689472"/>
      </c:scatterChart>
      <c:valAx>
        <c:axId val="1723688384"/>
        <c:scaling>
          <c:logBase val="10"/>
          <c:orientation val="minMax"/>
          <c:min val="1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Predicted </a:t>
                </a:r>
                <a:r>
                  <a:rPr lang="en-US" b="0" dirty="0" smtClean="0"/>
                  <a:t>GDP</a:t>
                </a:r>
                <a:r>
                  <a:rPr lang="en-US" b="0" baseline="0" dirty="0" smtClean="0"/>
                  <a:t> PPP </a:t>
                </a:r>
                <a:r>
                  <a:rPr lang="en-US" b="0" dirty="0" smtClean="0"/>
                  <a:t>per Capita, 2011 US $ </a:t>
                </a:r>
                <a:endParaRPr lang="en-US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23689472"/>
        <c:crosses val="autoZero"/>
        <c:crossBetween val="midCat"/>
      </c:valAx>
      <c:valAx>
        <c:axId val="1723689472"/>
        <c:scaling>
          <c:logBase val="10"/>
          <c:orientation val="minMax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400" b="0"/>
                </a:pPr>
                <a:r>
                  <a:rPr lang="en-US" sz="1000" b="0" i="0" baseline="0" dirty="0" smtClean="0">
                    <a:effectLst/>
                  </a:rPr>
                  <a:t>Actual GDP PPP, 2011  </a:t>
                </a:r>
                <a:r>
                  <a:rPr lang="en-US" sz="1000" b="0" i="0" baseline="0" dirty="0">
                    <a:effectLst/>
                  </a:rPr>
                  <a:t>US$</a:t>
                </a:r>
                <a:endParaRPr lang="en-US" sz="400" b="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2.0922488545049849E-2"/>
              <c:y val="0.280741732283464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7236883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800" dirty="0"/>
              <a:t>Predicted</a:t>
            </a:r>
            <a:r>
              <a:rPr lang="en-US" sz="1800" baseline="0" dirty="0"/>
              <a:t> Merchandise Imports per </a:t>
            </a:r>
            <a:r>
              <a:rPr lang="en-US" sz="1800" baseline="0" dirty="0" smtClean="0"/>
              <a:t>Capita </a:t>
            </a:r>
            <a:r>
              <a:rPr lang="en-US" sz="1800" baseline="0" dirty="0"/>
              <a:t>with Life Expectancy, Urbanization, Education </a:t>
            </a:r>
            <a:r>
              <a:rPr lang="en-US" sz="1800" baseline="0" dirty="0" smtClean="0"/>
              <a:t>, </a:t>
            </a:r>
            <a:r>
              <a:rPr lang="en-US" sz="1800" baseline="0" dirty="0"/>
              <a:t>and Economic </a:t>
            </a:r>
            <a:r>
              <a:rPr lang="en-US" sz="1800" baseline="0" dirty="0" smtClean="0"/>
              <a:t>Freedom (Heritage/WSJ): </a:t>
            </a:r>
            <a:r>
              <a:rPr lang="en-US" sz="1800" baseline="0" dirty="0" smtClean="0"/>
              <a:t>2005-2010</a:t>
            </a:r>
            <a:endParaRPr lang="en-US" sz="1800" baseline="0" dirty="0"/>
          </a:p>
          <a:p>
            <a:pPr>
              <a:defRPr sz="1200"/>
            </a:pPr>
            <a:r>
              <a:rPr lang="en-US" sz="1800" i="1" baseline="0" dirty="0" smtClean="0"/>
              <a:t>Variables lagged </a:t>
            </a:r>
            <a:r>
              <a:rPr lang="en-US" sz="1800" i="1" baseline="0" dirty="0"/>
              <a:t>10 years</a:t>
            </a:r>
            <a:endParaRPr lang="en-US" sz="1800" i="1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mi_capita</c:v>
                </c:pt>
              </c:strCache>
            </c:strRef>
          </c:tx>
          <c:spPr>
            <a:ln w="19050">
              <a:noFill/>
            </a:ln>
          </c:spPr>
          <c:xVal>
            <c:numRef>
              <c:f>Sheet1!$A$2:$A$12178</c:f>
              <c:numCache>
                <c:formatCode>General</c:formatCode>
                <c:ptCount val="12177"/>
                <c:pt idx="99">
                  <c:v>1475.2070000000001</c:v>
                </c:pt>
                <c:pt idx="100">
                  <c:v>1846.0139999999999</c:v>
                </c:pt>
                <c:pt idx="101">
                  <c:v>2057.7159999999999</c:v>
                </c:pt>
                <c:pt idx="102">
                  <c:v>2137.7190000000001</c:v>
                </c:pt>
                <c:pt idx="103">
                  <c:v>2259.7620000000002</c:v>
                </c:pt>
                <c:pt idx="104">
                  <c:v>2455.6790000000001</c:v>
                </c:pt>
                <c:pt idx="105">
                  <c:v>2899.6860000000001</c:v>
                </c:pt>
                <c:pt idx="106">
                  <c:v>3067.2330000000002</c:v>
                </c:pt>
                <c:pt idx="107">
                  <c:v>3210.9920000000002</c:v>
                </c:pt>
                <c:pt idx="153">
                  <c:v>1172.135</c:v>
                </c:pt>
                <c:pt idx="154">
                  <c:v>1157.9469999999999</c:v>
                </c:pt>
                <c:pt idx="155">
                  <c:v>1216.693</c:v>
                </c:pt>
                <c:pt idx="156">
                  <c:v>1302.6610000000001</c:v>
                </c:pt>
                <c:pt idx="157">
                  <c:v>1421.0450000000001</c:v>
                </c:pt>
                <c:pt idx="158">
                  <c:v>1445.434</c:v>
                </c:pt>
                <c:pt idx="159">
                  <c:v>1506.1959999999999</c:v>
                </c:pt>
                <c:pt idx="160">
                  <c:v>1775.403</c:v>
                </c:pt>
                <c:pt idx="161">
                  <c:v>1596.8630000000001</c:v>
                </c:pt>
                <c:pt idx="467">
                  <c:v>6642.6589999999997</c:v>
                </c:pt>
                <c:pt idx="468">
                  <c:v>8763.2350000000006</c:v>
                </c:pt>
                <c:pt idx="469">
                  <c:v>8455.5939999999991</c:v>
                </c:pt>
                <c:pt idx="470">
                  <c:v>7848.7619999999997</c:v>
                </c:pt>
                <c:pt idx="471">
                  <c:v>7899.8639999999996</c:v>
                </c:pt>
                <c:pt idx="472">
                  <c:v>7858.7830000000004</c:v>
                </c:pt>
                <c:pt idx="473">
                  <c:v>7721.06</c:v>
                </c:pt>
                <c:pt idx="474">
                  <c:v>7157.9260000000004</c:v>
                </c:pt>
                <c:pt idx="475">
                  <c:v>5162.2290000000003</c:v>
                </c:pt>
                <c:pt idx="522">
                  <c:v>2026.952</c:v>
                </c:pt>
                <c:pt idx="523">
                  <c:v>2464.2759999999998</c:v>
                </c:pt>
                <c:pt idx="524">
                  <c:v>2819.9679999999998</c:v>
                </c:pt>
                <c:pt idx="525">
                  <c:v>3751.9070000000002</c:v>
                </c:pt>
                <c:pt idx="526">
                  <c:v>4949.0619999999999</c:v>
                </c:pt>
                <c:pt idx="527">
                  <c:v>5785.5479999999998</c:v>
                </c:pt>
                <c:pt idx="528">
                  <c:v>6298.9930000000004</c:v>
                </c:pt>
                <c:pt idx="529">
                  <c:v>6263.3940000000002</c:v>
                </c:pt>
                <c:pt idx="629">
                  <c:v>16328.52</c:v>
                </c:pt>
                <c:pt idx="630">
                  <c:v>16447.36</c:v>
                </c:pt>
                <c:pt idx="631">
                  <c:v>17760.14</c:v>
                </c:pt>
                <c:pt idx="632">
                  <c:v>17939.419999999998</c:v>
                </c:pt>
                <c:pt idx="633">
                  <c:v>18757.41</c:v>
                </c:pt>
                <c:pt idx="634">
                  <c:v>19539.509999999998</c:v>
                </c:pt>
                <c:pt idx="635">
                  <c:v>20445.23</c:v>
                </c:pt>
                <c:pt idx="636">
                  <c:v>20961.57</c:v>
                </c:pt>
                <c:pt idx="637">
                  <c:v>21657.43</c:v>
                </c:pt>
                <c:pt idx="683">
                  <c:v>6559.4679999999998</c:v>
                </c:pt>
                <c:pt idx="684">
                  <c:v>6407.5919999999996</c:v>
                </c:pt>
                <c:pt idx="685">
                  <c:v>5700.4920000000002</c:v>
                </c:pt>
                <c:pt idx="686">
                  <c:v>5830.7250000000004</c:v>
                </c:pt>
                <c:pt idx="687">
                  <c:v>5611.4719999999998</c:v>
                </c:pt>
                <c:pt idx="688">
                  <c:v>6772.3819999999996</c:v>
                </c:pt>
                <c:pt idx="689">
                  <c:v>6955.9520000000002</c:v>
                </c:pt>
                <c:pt idx="690">
                  <c:v>6912.0829999999996</c:v>
                </c:pt>
                <c:pt idx="691">
                  <c:v>7040.6790000000001</c:v>
                </c:pt>
                <c:pt idx="845">
                  <c:v>7295.3810000000003</c:v>
                </c:pt>
                <c:pt idx="846">
                  <c:v>7530.5079999999998</c:v>
                </c:pt>
                <c:pt idx="847">
                  <c:v>7623.1049999999996</c:v>
                </c:pt>
                <c:pt idx="848">
                  <c:v>7655.3280000000004</c:v>
                </c:pt>
                <c:pt idx="849">
                  <c:v>7714.3029999999999</c:v>
                </c:pt>
                <c:pt idx="850">
                  <c:v>8045.7169999999996</c:v>
                </c:pt>
                <c:pt idx="851">
                  <c:v>8105.3559999999998</c:v>
                </c:pt>
                <c:pt idx="852">
                  <c:v>8007.7259999999997</c:v>
                </c:pt>
                <c:pt idx="853">
                  <c:v>8221.4470000000001</c:v>
                </c:pt>
                <c:pt idx="899">
                  <c:v>233.26669999999999</c:v>
                </c:pt>
                <c:pt idx="900">
                  <c:v>367.40190000000001</c:v>
                </c:pt>
                <c:pt idx="901">
                  <c:v>372.53149999999999</c:v>
                </c:pt>
                <c:pt idx="902">
                  <c:v>428.78969999999998</c:v>
                </c:pt>
                <c:pt idx="903">
                  <c:v>420.94749999999999</c:v>
                </c:pt>
                <c:pt idx="904">
                  <c:v>427.42419999999998</c:v>
                </c:pt>
                <c:pt idx="905">
                  <c:v>493.83969999999999</c:v>
                </c:pt>
                <c:pt idx="906">
                  <c:v>535.83040000000005</c:v>
                </c:pt>
                <c:pt idx="907">
                  <c:v>511.3698</c:v>
                </c:pt>
                <c:pt idx="954">
                  <c:v>2571.0770000000002</c:v>
                </c:pt>
                <c:pt idx="955">
                  <c:v>2844.683</c:v>
                </c:pt>
                <c:pt idx="956">
                  <c:v>3296.0529999999999</c:v>
                </c:pt>
                <c:pt idx="957">
                  <c:v>3197.0250000000001</c:v>
                </c:pt>
                <c:pt idx="958">
                  <c:v>3618.0250000000001</c:v>
                </c:pt>
                <c:pt idx="959">
                  <c:v>4051.625</c:v>
                </c:pt>
                <c:pt idx="960">
                  <c:v>4553.701</c:v>
                </c:pt>
                <c:pt idx="961">
                  <c:v>4317.8419999999996</c:v>
                </c:pt>
                <c:pt idx="1062">
                  <c:v>11068.16</c:v>
                </c:pt>
                <c:pt idx="1063">
                  <c:v>10699.62</c:v>
                </c:pt>
                <c:pt idx="1064">
                  <c:v>10915.25</c:v>
                </c:pt>
                <c:pt idx="1065">
                  <c:v>10370.67</c:v>
                </c:pt>
                <c:pt idx="1066">
                  <c:v>10785.84</c:v>
                </c:pt>
                <c:pt idx="1067">
                  <c:v>11170.69</c:v>
                </c:pt>
                <c:pt idx="1068">
                  <c:v>13143.73</c:v>
                </c:pt>
                <c:pt idx="1069">
                  <c:v>13581.95</c:v>
                </c:pt>
                <c:pt idx="1115">
                  <c:v>3053.9229999999998</c:v>
                </c:pt>
                <c:pt idx="1116">
                  <c:v>2962.0889999999999</c:v>
                </c:pt>
                <c:pt idx="1117">
                  <c:v>3366.7280000000001</c:v>
                </c:pt>
                <c:pt idx="1118">
                  <c:v>2832.5259999999998</c:v>
                </c:pt>
                <c:pt idx="1119">
                  <c:v>3111.1109999999999</c:v>
                </c:pt>
                <c:pt idx="1120">
                  <c:v>3564.1759999999999</c:v>
                </c:pt>
                <c:pt idx="1121">
                  <c:v>4076.4140000000002</c:v>
                </c:pt>
                <c:pt idx="1122">
                  <c:v>4174.1940000000004</c:v>
                </c:pt>
                <c:pt idx="1123">
                  <c:v>3988.2060000000001</c:v>
                </c:pt>
                <c:pt idx="1170">
                  <c:v>279.03250000000003</c:v>
                </c:pt>
                <c:pt idx="1171">
                  <c:v>370.91460000000001</c:v>
                </c:pt>
                <c:pt idx="1172">
                  <c:v>385.84589999999997</c:v>
                </c:pt>
                <c:pt idx="1173">
                  <c:v>379.96429999999998</c:v>
                </c:pt>
                <c:pt idx="1174">
                  <c:v>405.85759999999999</c:v>
                </c:pt>
                <c:pt idx="1175">
                  <c:v>401.21899999999999</c:v>
                </c:pt>
                <c:pt idx="1176">
                  <c:v>377.08850000000001</c:v>
                </c:pt>
                <c:pt idx="1177">
                  <c:v>360.76209999999998</c:v>
                </c:pt>
                <c:pt idx="1331">
                  <c:v>1381.1289999999999</c:v>
                </c:pt>
                <c:pt idx="1332">
                  <c:v>1992.7660000000001</c:v>
                </c:pt>
                <c:pt idx="1333">
                  <c:v>2069.66</c:v>
                </c:pt>
                <c:pt idx="1334">
                  <c:v>2488.1489999999999</c:v>
                </c:pt>
                <c:pt idx="1335">
                  <c:v>2291.386</c:v>
                </c:pt>
                <c:pt idx="1336">
                  <c:v>2332.6460000000002</c:v>
                </c:pt>
                <c:pt idx="1337">
                  <c:v>2703.6039999999998</c:v>
                </c:pt>
                <c:pt idx="1338">
                  <c:v>2494.69</c:v>
                </c:pt>
                <c:pt idx="1339">
                  <c:v>2495.3710000000001</c:v>
                </c:pt>
                <c:pt idx="1439">
                  <c:v>1075.8789999999999</c:v>
                </c:pt>
                <c:pt idx="1440">
                  <c:v>1238.7529999999999</c:v>
                </c:pt>
                <c:pt idx="1441">
                  <c:v>1074.5440000000001</c:v>
                </c:pt>
                <c:pt idx="1442">
                  <c:v>1186.5989999999999</c:v>
                </c:pt>
                <c:pt idx="1443">
                  <c:v>1145.867</c:v>
                </c:pt>
                <c:pt idx="1444">
                  <c:v>1241.9659999999999</c:v>
                </c:pt>
                <c:pt idx="1445">
                  <c:v>1253.7349999999999</c:v>
                </c:pt>
                <c:pt idx="1446">
                  <c:v>1199.8879999999999</c:v>
                </c:pt>
                <c:pt idx="1447">
                  <c:v>1299.646</c:v>
                </c:pt>
                <c:pt idx="1493">
                  <c:v>1433.6020000000001</c:v>
                </c:pt>
                <c:pt idx="1494">
                  <c:v>1342.259</c:v>
                </c:pt>
                <c:pt idx="1495">
                  <c:v>1697.4290000000001</c:v>
                </c:pt>
                <c:pt idx="1496">
                  <c:v>1782.3389999999999</c:v>
                </c:pt>
                <c:pt idx="1497">
                  <c:v>2677.9160000000002</c:v>
                </c:pt>
                <c:pt idx="1498">
                  <c:v>2818.6709999999998</c:v>
                </c:pt>
                <c:pt idx="1499">
                  <c:v>3046.4940000000001</c:v>
                </c:pt>
                <c:pt idx="1500">
                  <c:v>3141.7080000000001</c:v>
                </c:pt>
                <c:pt idx="1501">
                  <c:v>3538.9459999999999</c:v>
                </c:pt>
                <c:pt idx="1601">
                  <c:v>2361.4850000000001</c:v>
                </c:pt>
                <c:pt idx="1602">
                  <c:v>2259.0030000000002</c:v>
                </c:pt>
                <c:pt idx="1603">
                  <c:v>2151.7579999999998</c:v>
                </c:pt>
                <c:pt idx="1604">
                  <c:v>2109.3560000000002</c:v>
                </c:pt>
                <c:pt idx="1605">
                  <c:v>2227.777</c:v>
                </c:pt>
                <c:pt idx="1606">
                  <c:v>2395.8359999999998</c:v>
                </c:pt>
                <c:pt idx="1607">
                  <c:v>3005.252</c:v>
                </c:pt>
                <c:pt idx="1608">
                  <c:v>3856.587</c:v>
                </c:pt>
                <c:pt idx="1609">
                  <c:v>4054.3110000000001</c:v>
                </c:pt>
                <c:pt idx="1711">
                  <c:v>82.674109999999999</c:v>
                </c:pt>
                <c:pt idx="1712">
                  <c:v>83.191839999999999</c:v>
                </c:pt>
                <c:pt idx="1713">
                  <c:v>74.762339999999995</c:v>
                </c:pt>
                <c:pt idx="1714">
                  <c:v>81.70411</c:v>
                </c:pt>
                <c:pt idx="1765">
                  <c:v>278.2106</c:v>
                </c:pt>
                <c:pt idx="1766">
                  <c:v>384.4905</c:v>
                </c:pt>
                <c:pt idx="1767">
                  <c:v>408.11989999999997</c:v>
                </c:pt>
                <c:pt idx="1768">
                  <c:v>422.77690000000001</c:v>
                </c:pt>
                <c:pt idx="1769">
                  <c:v>459.70769999999999</c:v>
                </c:pt>
                <c:pt idx="1770">
                  <c:v>516.75310000000002</c:v>
                </c:pt>
                <c:pt idx="1771">
                  <c:v>625.85540000000003</c:v>
                </c:pt>
                <c:pt idx="1817">
                  <c:v>363.88130000000001</c:v>
                </c:pt>
                <c:pt idx="1818">
                  <c:v>296.87299999999999</c:v>
                </c:pt>
                <c:pt idx="1819">
                  <c:v>287.62639999999999</c:v>
                </c:pt>
                <c:pt idx="1820">
                  <c:v>331.28500000000003</c:v>
                </c:pt>
                <c:pt idx="1821">
                  <c:v>365.82839999999999</c:v>
                </c:pt>
                <c:pt idx="1822">
                  <c:v>364.62869999999998</c:v>
                </c:pt>
                <c:pt idx="1823">
                  <c:v>419.98790000000002</c:v>
                </c:pt>
                <c:pt idx="1824">
                  <c:v>417.75729999999999</c:v>
                </c:pt>
                <c:pt idx="1825">
                  <c:v>423.8347</c:v>
                </c:pt>
                <c:pt idx="1871">
                  <c:v>11195.71</c:v>
                </c:pt>
                <c:pt idx="1872">
                  <c:v>11898.3</c:v>
                </c:pt>
                <c:pt idx="1873">
                  <c:v>11130.86</c:v>
                </c:pt>
                <c:pt idx="1874">
                  <c:v>11651.27</c:v>
                </c:pt>
                <c:pt idx="1875">
                  <c:v>12314.54</c:v>
                </c:pt>
                <c:pt idx="1876">
                  <c:v>13307.41</c:v>
                </c:pt>
                <c:pt idx="1877">
                  <c:v>14395.31</c:v>
                </c:pt>
                <c:pt idx="1878">
                  <c:v>17153.330000000002</c:v>
                </c:pt>
                <c:pt idx="1879">
                  <c:v>18198.71</c:v>
                </c:pt>
                <c:pt idx="2040">
                  <c:v>224.60040000000001</c:v>
                </c:pt>
                <c:pt idx="2041">
                  <c:v>231.67349999999999</c:v>
                </c:pt>
                <c:pt idx="2195">
                  <c:v>8147.9120000000003</c:v>
                </c:pt>
                <c:pt idx="2196">
                  <c:v>8858.5630000000001</c:v>
                </c:pt>
                <c:pt idx="2197">
                  <c:v>10380.16</c:v>
                </c:pt>
                <c:pt idx="2198">
                  <c:v>10318.969999999999</c:v>
                </c:pt>
                <c:pt idx="2199">
                  <c:v>10350.719999999999</c:v>
                </c:pt>
                <c:pt idx="2200">
                  <c:v>10962.28</c:v>
                </c:pt>
                <c:pt idx="2201">
                  <c:v>11635.46</c:v>
                </c:pt>
                <c:pt idx="2202">
                  <c:v>13467.96</c:v>
                </c:pt>
                <c:pt idx="2203">
                  <c:v>13067.46</c:v>
                </c:pt>
                <c:pt idx="2249">
                  <c:v>944.41250000000002</c:v>
                </c:pt>
                <c:pt idx="2250">
                  <c:v>963.13490000000002</c:v>
                </c:pt>
                <c:pt idx="2251">
                  <c:v>1028.3389999999999</c:v>
                </c:pt>
                <c:pt idx="2252">
                  <c:v>1145.2090000000001</c:v>
                </c:pt>
                <c:pt idx="2253">
                  <c:v>1294.32</c:v>
                </c:pt>
                <c:pt idx="2254">
                  <c:v>1460.0260000000001</c:v>
                </c:pt>
                <c:pt idx="2255">
                  <c:v>1332.62</c:v>
                </c:pt>
                <c:pt idx="2256">
                  <c:v>1417.328</c:v>
                </c:pt>
                <c:pt idx="2257">
                  <c:v>1480.2539999999999</c:v>
                </c:pt>
                <c:pt idx="2303">
                  <c:v>2626.7449999999999</c:v>
                </c:pt>
                <c:pt idx="2304">
                  <c:v>2700.366</c:v>
                </c:pt>
                <c:pt idx="2305">
                  <c:v>3034.8159999999998</c:v>
                </c:pt>
                <c:pt idx="2306">
                  <c:v>3036.5419999999999</c:v>
                </c:pt>
                <c:pt idx="2307">
                  <c:v>3119.299</c:v>
                </c:pt>
                <c:pt idx="2308">
                  <c:v>2986.4949999999999</c:v>
                </c:pt>
                <c:pt idx="2309">
                  <c:v>3341.18</c:v>
                </c:pt>
                <c:pt idx="2310">
                  <c:v>3238.6120000000001</c:v>
                </c:pt>
                <c:pt idx="2311">
                  <c:v>3312.5590000000002</c:v>
                </c:pt>
                <c:pt idx="2411">
                  <c:v>108.7094</c:v>
                </c:pt>
                <c:pt idx="2412">
                  <c:v>100.003</c:v>
                </c:pt>
                <c:pt idx="2413">
                  <c:v>99.514099999999999</c:v>
                </c:pt>
                <c:pt idx="2414">
                  <c:v>104.0386</c:v>
                </c:pt>
                <c:pt idx="2415">
                  <c:v>81.386120000000005</c:v>
                </c:pt>
                <c:pt idx="2416">
                  <c:v>85.244709999999998</c:v>
                </c:pt>
                <c:pt idx="2466">
                  <c:v>315.86709999999999</c:v>
                </c:pt>
                <c:pt idx="2467">
                  <c:v>339.16640000000001</c:v>
                </c:pt>
                <c:pt idx="2468">
                  <c:v>245.5241</c:v>
                </c:pt>
                <c:pt idx="2469">
                  <c:v>333.4701</c:v>
                </c:pt>
                <c:pt idx="2470">
                  <c:v>323.9796</c:v>
                </c:pt>
                <c:pt idx="2471">
                  <c:v>380.11739999999998</c:v>
                </c:pt>
                <c:pt idx="2472">
                  <c:v>404.11340000000001</c:v>
                </c:pt>
                <c:pt idx="2473">
                  <c:v>455.90929999999997</c:v>
                </c:pt>
                <c:pt idx="2563">
                  <c:v>4162.7929999999997</c:v>
                </c:pt>
                <c:pt idx="2564">
                  <c:v>4029.875</c:v>
                </c:pt>
                <c:pt idx="2565">
                  <c:v>4022.3420000000001</c:v>
                </c:pt>
                <c:pt idx="2566">
                  <c:v>4139.4669999999996</c:v>
                </c:pt>
                <c:pt idx="2567">
                  <c:v>4564.2569999999996</c:v>
                </c:pt>
                <c:pt idx="2568">
                  <c:v>4877.0050000000001</c:v>
                </c:pt>
                <c:pt idx="2569">
                  <c:v>4873.2629999999999</c:v>
                </c:pt>
                <c:pt idx="2570">
                  <c:v>4999.6120000000001</c:v>
                </c:pt>
                <c:pt idx="2571">
                  <c:v>5048.0929999999998</c:v>
                </c:pt>
                <c:pt idx="2617">
                  <c:v>240.8135</c:v>
                </c:pt>
                <c:pt idx="2618">
                  <c:v>207.52619999999999</c:v>
                </c:pt>
                <c:pt idx="2619">
                  <c:v>209.8725</c:v>
                </c:pt>
                <c:pt idx="2620">
                  <c:v>214.7809</c:v>
                </c:pt>
                <c:pt idx="2621">
                  <c:v>217.7704</c:v>
                </c:pt>
                <c:pt idx="2622">
                  <c:v>206.93279999999999</c:v>
                </c:pt>
                <c:pt idx="2623">
                  <c:v>250.52070000000001</c:v>
                </c:pt>
                <c:pt idx="2624">
                  <c:v>282.39030000000002</c:v>
                </c:pt>
                <c:pt idx="2625">
                  <c:v>284.83339999999998</c:v>
                </c:pt>
                <c:pt idx="2672">
                  <c:v>2069.1010000000001</c:v>
                </c:pt>
                <c:pt idx="2673">
                  <c:v>2028.019</c:v>
                </c:pt>
                <c:pt idx="2674">
                  <c:v>2495.9119999999998</c:v>
                </c:pt>
                <c:pt idx="2675">
                  <c:v>2742.02</c:v>
                </c:pt>
                <c:pt idx="2676">
                  <c:v>2886.2310000000002</c:v>
                </c:pt>
                <c:pt idx="2677">
                  <c:v>2904.73</c:v>
                </c:pt>
                <c:pt idx="2678">
                  <c:v>3077.9659999999999</c:v>
                </c:pt>
                <c:pt idx="2679">
                  <c:v>3442.2539999999999</c:v>
                </c:pt>
                <c:pt idx="2725">
                  <c:v>1355.617</c:v>
                </c:pt>
                <c:pt idx="2726">
                  <c:v>1384.625</c:v>
                </c:pt>
                <c:pt idx="2727">
                  <c:v>1414.453</c:v>
                </c:pt>
                <c:pt idx="2728">
                  <c:v>1466.356</c:v>
                </c:pt>
                <c:pt idx="2729">
                  <c:v>1584.5119999999999</c:v>
                </c:pt>
                <c:pt idx="2730">
                  <c:v>1716.96</c:v>
                </c:pt>
                <c:pt idx="2731">
                  <c:v>1791.34</c:v>
                </c:pt>
                <c:pt idx="2732">
                  <c:v>1905.105</c:v>
                </c:pt>
                <c:pt idx="2733">
                  <c:v>2180.9169999999999</c:v>
                </c:pt>
                <c:pt idx="2834">
                  <c:v>7450.1040000000003</c:v>
                </c:pt>
                <c:pt idx="2835">
                  <c:v>7663.8090000000002</c:v>
                </c:pt>
                <c:pt idx="2836">
                  <c:v>7913.3310000000001</c:v>
                </c:pt>
                <c:pt idx="2837">
                  <c:v>7951.9359999999997</c:v>
                </c:pt>
                <c:pt idx="2838">
                  <c:v>7928.0680000000002</c:v>
                </c:pt>
                <c:pt idx="2839">
                  <c:v>9054.9330000000009</c:v>
                </c:pt>
                <c:pt idx="2840">
                  <c:v>9646.2819999999992</c:v>
                </c:pt>
                <c:pt idx="2841">
                  <c:v>9621.8060000000005</c:v>
                </c:pt>
                <c:pt idx="2887">
                  <c:v>9801.0769999999993</c:v>
                </c:pt>
                <c:pt idx="2888">
                  <c:v>10470.450000000001</c:v>
                </c:pt>
                <c:pt idx="2889">
                  <c:v>11059.67</c:v>
                </c:pt>
                <c:pt idx="2890">
                  <c:v>11529.1</c:v>
                </c:pt>
                <c:pt idx="2891">
                  <c:v>12490.61</c:v>
                </c:pt>
                <c:pt idx="2892">
                  <c:v>12426.45</c:v>
                </c:pt>
                <c:pt idx="2893">
                  <c:v>13363.14</c:v>
                </c:pt>
                <c:pt idx="2894">
                  <c:v>11619.49</c:v>
                </c:pt>
                <c:pt idx="2895">
                  <c:v>12052.16</c:v>
                </c:pt>
                <c:pt idx="2942">
                  <c:v>9279.509</c:v>
                </c:pt>
                <c:pt idx="2943">
                  <c:v>9764.7559999999994</c:v>
                </c:pt>
                <c:pt idx="2944">
                  <c:v>10114.379999999999</c:v>
                </c:pt>
                <c:pt idx="2945">
                  <c:v>10726.66</c:v>
                </c:pt>
                <c:pt idx="2946">
                  <c:v>11229.31</c:v>
                </c:pt>
                <c:pt idx="2947">
                  <c:v>11497.11</c:v>
                </c:pt>
                <c:pt idx="2948">
                  <c:v>13050.41</c:v>
                </c:pt>
                <c:pt idx="2949">
                  <c:v>14525.72</c:v>
                </c:pt>
                <c:pt idx="3103">
                  <c:v>1543.8710000000001</c:v>
                </c:pt>
                <c:pt idx="3104">
                  <c:v>1764.2249999999999</c:v>
                </c:pt>
                <c:pt idx="3105">
                  <c:v>1543.008</c:v>
                </c:pt>
                <c:pt idx="3106">
                  <c:v>1924.6369999999999</c:v>
                </c:pt>
                <c:pt idx="3107">
                  <c:v>2010.711</c:v>
                </c:pt>
                <c:pt idx="3108">
                  <c:v>2176.241</c:v>
                </c:pt>
                <c:pt idx="3109">
                  <c:v>2264.5059999999999</c:v>
                </c:pt>
                <c:pt idx="3110">
                  <c:v>2303.123</c:v>
                </c:pt>
                <c:pt idx="3111">
                  <c:v>2315.625</c:v>
                </c:pt>
                <c:pt idx="3157">
                  <c:v>2057.8560000000002</c:v>
                </c:pt>
                <c:pt idx="3158">
                  <c:v>2326.7820000000002</c:v>
                </c:pt>
                <c:pt idx="3159">
                  <c:v>2481.7739999999999</c:v>
                </c:pt>
                <c:pt idx="3160">
                  <c:v>2738.654</c:v>
                </c:pt>
                <c:pt idx="3161">
                  <c:v>2827.4989999999998</c:v>
                </c:pt>
                <c:pt idx="3162">
                  <c:v>2576.0479999999998</c:v>
                </c:pt>
                <c:pt idx="3163">
                  <c:v>2227.0120000000002</c:v>
                </c:pt>
                <c:pt idx="3164">
                  <c:v>2131.6660000000002</c:v>
                </c:pt>
                <c:pt idx="3165">
                  <c:v>2285.748</c:v>
                </c:pt>
                <c:pt idx="3211">
                  <c:v>595.31809999999996</c:v>
                </c:pt>
                <c:pt idx="3212">
                  <c:v>802.14070000000004</c:v>
                </c:pt>
                <c:pt idx="3213">
                  <c:v>931.49159999999995</c:v>
                </c:pt>
                <c:pt idx="3214">
                  <c:v>1029.6610000000001</c:v>
                </c:pt>
                <c:pt idx="3215">
                  <c:v>1174.578</c:v>
                </c:pt>
                <c:pt idx="3216">
                  <c:v>962.04480000000001</c:v>
                </c:pt>
                <c:pt idx="3217">
                  <c:v>985.80949999999996</c:v>
                </c:pt>
                <c:pt idx="3218">
                  <c:v>1123.77</c:v>
                </c:pt>
                <c:pt idx="3219">
                  <c:v>1213.058</c:v>
                </c:pt>
                <c:pt idx="3265">
                  <c:v>2006.16</c:v>
                </c:pt>
                <c:pt idx="3266">
                  <c:v>2222.85</c:v>
                </c:pt>
                <c:pt idx="3267">
                  <c:v>2400.2469999999998</c:v>
                </c:pt>
                <c:pt idx="3268">
                  <c:v>2521.2370000000001</c:v>
                </c:pt>
                <c:pt idx="3269">
                  <c:v>3238.9609999999998</c:v>
                </c:pt>
                <c:pt idx="3270">
                  <c:v>3611.5790000000002</c:v>
                </c:pt>
                <c:pt idx="3271">
                  <c:v>3319.8809999999999</c:v>
                </c:pt>
                <c:pt idx="3272">
                  <c:v>3467.9720000000002</c:v>
                </c:pt>
                <c:pt idx="3273">
                  <c:v>3418.2330000000002</c:v>
                </c:pt>
                <c:pt idx="3427">
                  <c:v>4760.8689999999997</c:v>
                </c:pt>
                <c:pt idx="3428">
                  <c:v>5508.9750000000004</c:v>
                </c:pt>
                <c:pt idx="3429">
                  <c:v>6638.4859999999999</c:v>
                </c:pt>
                <c:pt idx="3430">
                  <c:v>7652.335</c:v>
                </c:pt>
                <c:pt idx="3431">
                  <c:v>8623.6650000000009</c:v>
                </c:pt>
                <c:pt idx="3432">
                  <c:v>7810.8890000000001</c:v>
                </c:pt>
                <c:pt idx="3433">
                  <c:v>9966.7829999999994</c:v>
                </c:pt>
                <c:pt idx="3434">
                  <c:v>11048</c:v>
                </c:pt>
                <c:pt idx="3435">
                  <c:v>11465.68</c:v>
                </c:pt>
                <c:pt idx="3633">
                  <c:v>2046.768</c:v>
                </c:pt>
                <c:pt idx="3634">
                  <c:v>2283.0149999999999</c:v>
                </c:pt>
                <c:pt idx="3635">
                  <c:v>2347.7710000000002</c:v>
                </c:pt>
                <c:pt idx="3636">
                  <c:v>2376.877</c:v>
                </c:pt>
                <c:pt idx="3637">
                  <c:v>2405.8449999999998</c:v>
                </c:pt>
                <c:pt idx="3638">
                  <c:v>2360.7060000000001</c:v>
                </c:pt>
                <c:pt idx="3639">
                  <c:v>2018.6320000000001</c:v>
                </c:pt>
                <c:pt idx="3640">
                  <c:v>2037.498</c:v>
                </c:pt>
                <c:pt idx="3641">
                  <c:v>2104.3989999999999</c:v>
                </c:pt>
                <c:pt idx="3688">
                  <c:v>6260.384</c:v>
                </c:pt>
                <c:pt idx="3689">
                  <c:v>6835.3410000000003</c:v>
                </c:pt>
                <c:pt idx="3690">
                  <c:v>6604.8770000000004</c:v>
                </c:pt>
                <c:pt idx="3691">
                  <c:v>6917.0349999999999</c:v>
                </c:pt>
                <c:pt idx="3692">
                  <c:v>7234.5079999999998</c:v>
                </c:pt>
                <c:pt idx="3693">
                  <c:v>9438.6910000000007</c:v>
                </c:pt>
                <c:pt idx="3694">
                  <c:v>11419.92</c:v>
                </c:pt>
                <c:pt idx="3695">
                  <c:v>11989.35</c:v>
                </c:pt>
                <c:pt idx="3741">
                  <c:v>6346.1930000000002</c:v>
                </c:pt>
                <c:pt idx="3742">
                  <c:v>6479.0860000000002</c:v>
                </c:pt>
                <c:pt idx="3743">
                  <c:v>5733.1490000000003</c:v>
                </c:pt>
                <c:pt idx="3744">
                  <c:v>5996.76</c:v>
                </c:pt>
                <c:pt idx="3745">
                  <c:v>6322.3620000000001</c:v>
                </c:pt>
                <c:pt idx="3746">
                  <c:v>6241.0039999999999</c:v>
                </c:pt>
                <c:pt idx="3747">
                  <c:v>6588.7910000000002</c:v>
                </c:pt>
                <c:pt idx="3748">
                  <c:v>6796.723</c:v>
                </c:pt>
                <c:pt idx="3749">
                  <c:v>7251.8389999999999</c:v>
                </c:pt>
                <c:pt idx="3858">
                  <c:v>1356.96</c:v>
                </c:pt>
                <c:pt idx="3859">
                  <c:v>1302.8330000000001</c:v>
                </c:pt>
                <c:pt idx="3860">
                  <c:v>1507.0840000000001</c:v>
                </c:pt>
                <c:pt idx="3861">
                  <c:v>1567.8309999999999</c:v>
                </c:pt>
                <c:pt idx="3862">
                  <c:v>1688.0150000000001</c:v>
                </c:pt>
                <c:pt idx="3863">
                  <c:v>1584.8140000000001</c:v>
                </c:pt>
                <c:pt idx="3864">
                  <c:v>1434.048</c:v>
                </c:pt>
                <c:pt idx="3865">
                  <c:v>1658.4059999999999</c:v>
                </c:pt>
                <c:pt idx="3866">
                  <c:v>1766.92</c:v>
                </c:pt>
                <c:pt idx="3914">
                  <c:v>278.50310000000002</c:v>
                </c:pt>
                <c:pt idx="3915">
                  <c:v>294.68720000000002</c:v>
                </c:pt>
                <c:pt idx="3916">
                  <c:v>290.90269999999998</c:v>
                </c:pt>
                <c:pt idx="3917">
                  <c:v>309.01350000000002</c:v>
                </c:pt>
                <c:pt idx="3918">
                  <c:v>377.49239999999998</c:v>
                </c:pt>
                <c:pt idx="3919">
                  <c:v>413.83580000000001</c:v>
                </c:pt>
                <c:pt idx="3920">
                  <c:v>411.88029999999998</c:v>
                </c:pt>
                <c:pt idx="4020">
                  <c:v>7943.9470000000001</c:v>
                </c:pt>
                <c:pt idx="4021">
                  <c:v>7994.2809999999999</c:v>
                </c:pt>
                <c:pt idx="4022">
                  <c:v>7828.884</c:v>
                </c:pt>
                <c:pt idx="4023">
                  <c:v>7208.5649999999996</c:v>
                </c:pt>
                <c:pt idx="4024">
                  <c:v>7836.5029999999997</c:v>
                </c:pt>
                <c:pt idx="4025">
                  <c:v>8112.4859999999999</c:v>
                </c:pt>
                <c:pt idx="4026">
                  <c:v>10132.870000000001</c:v>
                </c:pt>
                <c:pt idx="4027">
                  <c:v>11032.19</c:v>
                </c:pt>
                <c:pt idx="4028">
                  <c:v>11436.15</c:v>
                </c:pt>
                <c:pt idx="4074">
                  <c:v>600.33799999999997</c:v>
                </c:pt>
                <c:pt idx="4075">
                  <c:v>665.17269999999996</c:v>
                </c:pt>
                <c:pt idx="4076">
                  <c:v>653.39760000000001</c:v>
                </c:pt>
                <c:pt idx="4077">
                  <c:v>676.10239999999999</c:v>
                </c:pt>
                <c:pt idx="4078">
                  <c:v>718.53110000000004</c:v>
                </c:pt>
                <c:pt idx="4079">
                  <c:v>747.18439999999998</c:v>
                </c:pt>
                <c:pt idx="4080">
                  <c:v>774.90390000000002</c:v>
                </c:pt>
                <c:pt idx="4081">
                  <c:v>786.75829999999996</c:v>
                </c:pt>
                <c:pt idx="4082">
                  <c:v>860.19920000000002</c:v>
                </c:pt>
                <c:pt idx="4172">
                  <c:v>4389.3909999999996</c:v>
                </c:pt>
                <c:pt idx="4173">
                  <c:v>4323.1369999999997</c:v>
                </c:pt>
                <c:pt idx="4174">
                  <c:v>4300.808</c:v>
                </c:pt>
                <c:pt idx="4175">
                  <c:v>4433.2060000000001</c:v>
                </c:pt>
                <c:pt idx="4176">
                  <c:v>4566.9480000000003</c:v>
                </c:pt>
                <c:pt idx="4177">
                  <c:v>4574.7380000000003</c:v>
                </c:pt>
                <c:pt idx="4178">
                  <c:v>5337.46</c:v>
                </c:pt>
                <c:pt idx="4179">
                  <c:v>4748.6390000000001</c:v>
                </c:pt>
                <c:pt idx="4180">
                  <c:v>4916.8360000000002</c:v>
                </c:pt>
                <c:pt idx="4397">
                  <c:v>816.76179999999999</c:v>
                </c:pt>
                <c:pt idx="4398">
                  <c:v>911.86599999999999</c:v>
                </c:pt>
                <c:pt idx="4399">
                  <c:v>1030.1369999999999</c:v>
                </c:pt>
                <c:pt idx="4400">
                  <c:v>1081.2829999999999</c:v>
                </c:pt>
                <c:pt idx="4401">
                  <c:v>1147.4849999999999</c:v>
                </c:pt>
                <c:pt idx="4402">
                  <c:v>1112.7280000000001</c:v>
                </c:pt>
                <c:pt idx="4403">
                  <c:v>1177.3409999999999</c:v>
                </c:pt>
                <c:pt idx="4404">
                  <c:v>1081.1289999999999</c:v>
                </c:pt>
                <c:pt idx="4405">
                  <c:v>1102.971</c:v>
                </c:pt>
                <c:pt idx="4559">
                  <c:v>624.41409999999996</c:v>
                </c:pt>
                <c:pt idx="4560">
                  <c:v>755.54769999999996</c:v>
                </c:pt>
                <c:pt idx="4561">
                  <c:v>869.19179999999994</c:v>
                </c:pt>
                <c:pt idx="4562">
                  <c:v>870.06259999999997</c:v>
                </c:pt>
                <c:pt idx="4563">
                  <c:v>908.79669999999999</c:v>
                </c:pt>
                <c:pt idx="4564">
                  <c:v>896.32550000000003</c:v>
                </c:pt>
                <c:pt idx="4565">
                  <c:v>946.60320000000002</c:v>
                </c:pt>
                <c:pt idx="4566">
                  <c:v>1004.938</c:v>
                </c:pt>
                <c:pt idx="4567">
                  <c:v>880.8569</c:v>
                </c:pt>
                <c:pt idx="4613">
                  <c:v>220.3192</c:v>
                </c:pt>
                <c:pt idx="4614">
                  <c:v>211.8511</c:v>
                </c:pt>
                <c:pt idx="4615">
                  <c:v>264.52640000000002</c:v>
                </c:pt>
                <c:pt idx="4616">
                  <c:v>273.05090000000001</c:v>
                </c:pt>
                <c:pt idx="4617">
                  <c:v>284.92579999999998</c:v>
                </c:pt>
                <c:pt idx="4618">
                  <c:v>292.8014</c:v>
                </c:pt>
                <c:pt idx="4619">
                  <c:v>326.29349999999999</c:v>
                </c:pt>
                <c:pt idx="4620">
                  <c:v>356.07709999999997</c:v>
                </c:pt>
                <c:pt idx="4621">
                  <c:v>419.30520000000001</c:v>
                </c:pt>
                <c:pt idx="4667">
                  <c:v>1050.633</c:v>
                </c:pt>
                <c:pt idx="4668">
                  <c:v>1077.6479999999999</c:v>
                </c:pt>
                <c:pt idx="4669">
                  <c:v>1094.95</c:v>
                </c:pt>
                <c:pt idx="4670">
                  <c:v>1145.049</c:v>
                </c:pt>
                <c:pt idx="4671">
                  <c:v>1208.8019999999999</c:v>
                </c:pt>
                <c:pt idx="4672">
                  <c:v>1293.402</c:v>
                </c:pt>
                <c:pt idx="4673">
                  <c:v>1305.9770000000001</c:v>
                </c:pt>
                <c:pt idx="4674">
                  <c:v>1439.6859999999999</c:v>
                </c:pt>
                <c:pt idx="4675">
                  <c:v>1586.57</c:v>
                </c:pt>
                <c:pt idx="4721">
                  <c:v>26727.21</c:v>
                </c:pt>
                <c:pt idx="4722">
                  <c:v>30063.4</c:v>
                </c:pt>
                <c:pt idx="4723">
                  <c:v>28554.240000000002</c:v>
                </c:pt>
                <c:pt idx="4724">
                  <c:v>27811.82</c:v>
                </c:pt>
                <c:pt idx="4725">
                  <c:v>28617.84</c:v>
                </c:pt>
                <c:pt idx="4726">
                  <c:v>30393.68</c:v>
                </c:pt>
                <c:pt idx="4727">
                  <c:v>33832.379999999997</c:v>
                </c:pt>
                <c:pt idx="4728">
                  <c:v>35479.67</c:v>
                </c:pt>
                <c:pt idx="4729">
                  <c:v>38130.32</c:v>
                </c:pt>
                <c:pt idx="4775">
                  <c:v>3406.17</c:v>
                </c:pt>
                <c:pt idx="4776">
                  <c:v>3818.2710000000002</c:v>
                </c:pt>
                <c:pt idx="4777">
                  <c:v>3766.2220000000002</c:v>
                </c:pt>
                <c:pt idx="4778">
                  <c:v>4078.8910000000001</c:v>
                </c:pt>
                <c:pt idx="4779">
                  <c:v>4671.0339999999997</c:v>
                </c:pt>
                <c:pt idx="4780">
                  <c:v>5934.2709999999997</c:v>
                </c:pt>
                <c:pt idx="4781">
                  <c:v>6676.4470000000001</c:v>
                </c:pt>
                <c:pt idx="4782">
                  <c:v>6566.7719999999999</c:v>
                </c:pt>
                <c:pt idx="4783">
                  <c:v>6312.277</c:v>
                </c:pt>
                <c:pt idx="4831">
                  <c:v>11968.97</c:v>
                </c:pt>
                <c:pt idx="4832">
                  <c:v>12972.79</c:v>
                </c:pt>
                <c:pt idx="4833">
                  <c:v>13133.31</c:v>
                </c:pt>
                <c:pt idx="4834">
                  <c:v>15000.52</c:v>
                </c:pt>
                <c:pt idx="4835">
                  <c:v>15876.4</c:v>
                </c:pt>
                <c:pt idx="4836">
                  <c:v>15979.12</c:v>
                </c:pt>
                <c:pt idx="4837">
                  <c:v>17073.849999999999</c:v>
                </c:pt>
                <c:pt idx="4883">
                  <c:v>279.42630000000003</c:v>
                </c:pt>
                <c:pt idx="4884">
                  <c:v>322.21440000000001</c:v>
                </c:pt>
                <c:pt idx="4885">
                  <c:v>371.7253</c:v>
                </c:pt>
                <c:pt idx="4886">
                  <c:v>392.48880000000003</c:v>
                </c:pt>
                <c:pt idx="4887">
                  <c:v>422.48849999999999</c:v>
                </c:pt>
                <c:pt idx="4888">
                  <c:v>400.34160000000003</c:v>
                </c:pt>
                <c:pt idx="4889">
                  <c:v>445.43549999999999</c:v>
                </c:pt>
                <c:pt idx="4890">
                  <c:v>507.17059999999998</c:v>
                </c:pt>
                <c:pt idx="4891">
                  <c:v>530.3904</c:v>
                </c:pt>
                <c:pt idx="4937">
                  <c:v>658.70060000000001</c:v>
                </c:pt>
                <c:pt idx="4938">
                  <c:v>881.05229999999995</c:v>
                </c:pt>
                <c:pt idx="4939">
                  <c:v>967.39469999999994</c:v>
                </c:pt>
                <c:pt idx="4940">
                  <c:v>1078.2639999999999</c:v>
                </c:pt>
                <c:pt idx="4941">
                  <c:v>1057.6600000000001</c:v>
                </c:pt>
                <c:pt idx="4942">
                  <c:v>875.05709999999999</c:v>
                </c:pt>
                <c:pt idx="4943">
                  <c:v>846.68179999999995</c:v>
                </c:pt>
                <c:pt idx="4944">
                  <c:v>993.34659999999997</c:v>
                </c:pt>
                <c:pt idx="4945">
                  <c:v>1108.0050000000001</c:v>
                </c:pt>
                <c:pt idx="4992">
                  <c:v>729.79480000000001</c:v>
                </c:pt>
                <c:pt idx="4993">
                  <c:v>729.38080000000002</c:v>
                </c:pt>
                <c:pt idx="4994">
                  <c:v>821.20519999999999</c:v>
                </c:pt>
                <c:pt idx="4995">
                  <c:v>900.53110000000004</c:v>
                </c:pt>
                <c:pt idx="4996">
                  <c:v>933.21040000000005</c:v>
                </c:pt>
                <c:pt idx="4997">
                  <c:v>979.09870000000001</c:v>
                </c:pt>
                <c:pt idx="4998">
                  <c:v>1055.4069999999999</c:v>
                </c:pt>
                <c:pt idx="4999">
                  <c:v>1449.6590000000001</c:v>
                </c:pt>
                <c:pt idx="5046">
                  <c:v>362.3159</c:v>
                </c:pt>
                <c:pt idx="5047">
                  <c:v>371.6891</c:v>
                </c:pt>
                <c:pt idx="5048">
                  <c:v>380.4117</c:v>
                </c:pt>
                <c:pt idx="5049">
                  <c:v>388.73349999999999</c:v>
                </c:pt>
                <c:pt idx="5050">
                  <c:v>396.50299999999999</c:v>
                </c:pt>
                <c:pt idx="5051">
                  <c:v>397.93880000000001</c:v>
                </c:pt>
                <c:pt idx="5052">
                  <c:v>374.05829999999997</c:v>
                </c:pt>
                <c:pt idx="5099">
                  <c:v>6851.5140000000001</c:v>
                </c:pt>
                <c:pt idx="5100">
                  <c:v>7031.2510000000002</c:v>
                </c:pt>
                <c:pt idx="5101">
                  <c:v>8407.6290000000008</c:v>
                </c:pt>
                <c:pt idx="5102">
                  <c:v>8972.7960000000003</c:v>
                </c:pt>
                <c:pt idx="5103">
                  <c:v>9362.7569999999996</c:v>
                </c:pt>
                <c:pt idx="5104">
                  <c:v>10281.129999999999</c:v>
                </c:pt>
                <c:pt idx="5105">
                  <c:v>13347.62</c:v>
                </c:pt>
                <c:pt idx="5106">
                  <c:v>13784.4</c:v>
                </c:pt>
                <c:pt idx="5107">
                  <c:v>14856.65</c:v>
                </c:pt>
                <c:pt idx="5153">
                  <c:v>10303.969999999999</c:v>
                </c:pt>
                <c:pt idx="5154">
                  <c:v>10969.14</c:v>
                </c:pt>
                <c:pt idx="5155">
                  <c:v>11325.09</c:v>
                </c:pt>
                <c:pt idx="5156">
                  <c:v>14144.91</c:v>
                </c:pt>
                <c:pt idx="5157">
                  <c:v>14833.86</c:v>
                </c:pt>
                <c:pt idx="5158">
                  <c:v>13652.97</c:v>
                </c:pt>
                <c:pt idx="5159">
                  <c:v>14373.66</c:v>
                </c:pt>
                <c:pt idx="5160">
                  <c:v>14937.12</c:v>
                </c:pt>
                <c:pt idx="5161">
                  <c:v>12897.75</c:v>
                </c:pt>
                <c:pt idx="5207">
                  <c:v>4655.4780000000001</c:v>
                </c:pt>
                <c:pt idx="5208">
                  <c:v>4752.6120000000001</c:v>
                </c:pt>
                <c:pt idx="5209">
                  <c:v>4428.6499999999996</c:v>
                </c:pt>
                <c:pt idx="5210">
                  <c:v>4724.1120000000001</c:v>
                </c:pt>
                <c:pt idx="5211">
                  <c:v>5420.6390000000001</c:v>
                </c:pt>
                <c:pt idx="5212">
                  <c:v>5686.0010000000002</c:v>
                </c:pt>
                <c:pt idx="5213">
                  <c:v>6090.7539999999999</c:v>
                </c:pt>
                <c:pt idx="5214">
                  <c:v>6384.6379999999999</c:v>
                </c:pt>
                <c:pt idx="5215">
                  <c:v>6533.9579999999996</c:v>
                </c:pt>
                <c:pt idx="5261">
                  <c:v>2761.4940000000001</c:v>
                </c:pt>
                <c:pt idx="5262">
                  <c:v>3127.8270000000002</c:v>
                </c:pt>
                <c:pt idx="5263">
                  <c:v>3373.6439999999998</c:v>
                </c:pt>
                <c:pt idx="5264">
                  <c:v>3424.9969999999998</c:v>
                </c:pt>
                <c:pt idx="5265">
                  <c:v>3247.875</c:v>
                </c:pt>
                <c:pt idx="5266">
                  <c:v>3490.5349999999999</c:v>
                </c:pt>
                <c:pt idx="5267">
                  <c:v>3339.2370000000001</c:v>
                </c:pt>
                <c:pt idx="5268">
                  <c:v>3175.9920000000002</c:v>
                </c:pt>
                <c:pt idx="5269">
                  <c:v>4011.107</c:v>
                </c:pt>
                <c:pt idx="5315">
                  <c:v>14600.14</c:v>
                </c:pt>
                <c:pt idx="5316">
                  <c:v>13991.9</c:v>
                </c:pt>
                <c:pt idx="5317">
                  <c:v>13164.81</c:v>
                </c:pt>
                <c:pt idx="5318">
                  <c:v>13385.05</c:v>
                </c:pt>
                <c:pt idx="5319">
                  <c:v>13088.21</c:v>
                </c:pt>
                <c:pt idx="5320">
                  <c:v>14520.51</c:v>
                </c:pt>
                <c:pt idx="5321">
                  <c:v>15388.6</c:v>
                </c:pt>
                <c:pt idx="5322">
                  <c:v>13626.21</c:v>
                </c:pt>
                <c:pt idx="5323">
                  <c:v>14728.49</c:v>
                </c:pt>
                <c:pt idx="5369">
                  <c:v>3573.4229999999998</c:v>
                </c:pt>
                <c:pt idx="5370">
                  <c:v>3454.2570000000001</c:v>
                </c:pt>
                <c:pt idx="5371">
                  <c:v>4002.9059999999999</c:v>
                </c:pt>
                <c:pt idx="5372">
                  <c:v>4711.2179999999998</c:v>
                </c:pt>
                <c:pt idx="5373">
                  <c:v>5016.0839999999998</c:v>
                </c:pt>
                <c:pt idx="5374">
                  <c:v>5239.2439999999997</c:v>
                </c:pt>
                <c:pt idx="5375">
                  <c:v>5608.107</c:v>
                </c:pt>
                <c:pt idx="5376">
                  <c:v>5367.0240000000003</c:v>
                </c:pt>
                <c:pt idx="5377">
                  <c:v>5378.7529999999997</c:v>
                </c:pt>
                <c:pt idx="5426">
                  <c:v>1279.9860000000001</c:v>
                </c:pt>
                <c:pt idx="5427">
                  <c:v>1736.8710000000001</c:v>
                </c:pt>
                <c:pt idx="5428">
                  <c:v>2038.56</c:v>
                </c:pt>
                <c:pt idx="5429">
                  <c:v>2253.48</c:v>
                </c:pt>
                <c:pt idx="5430">
                  <c:v>2409.06</c:v>
                </c:pt>
                <c:pt idx="5431">
                  <c:v>2468.6979999999999</c:v>
                </c:pt>
                <c:pt idx="5477">
                  <c:v>350.34949999999998</c:v>
                </c:pt>
                <c:pt idx="5478">
                  <c:v>368.63929999999999</c:v>
                </c:pt>
                <c:pt idx="5479">
                  <c:v>416.7774</c:v>
                </c:pt>
                <c:pt idx="5480">
                  <c:v>384.5849</c:v>
                </c:pt>
                <c:pt idx="5481">
                  <c:v>378.983</c:v>
                </c:pt>
                <c:pt idx="5482">
                  <c:v>403.03100000000001</c:v>
                </c:pt>
                <c:pt idx="5483">
                  <c:v>379.56169999999997</c:v>
                </c:pt>
                <c:pt idx="5484">
                  <c:v>401.53739999999999</c:v>
                </c:pt>
                <c:pt idx="5485">
                  <c:v>426.17989999999998</c:v>
                </c:pt>
                <c:pt idx="5585">
                  <c:v>9530.6080000000002</c:v>
                </c:pt>
                <c:pt idx="5586">
                  <c:v>10367.25</c:v>
                </c:pt>
                <c:pt idx="5587">
                  <c:v>9579.652</c:v>
                </c:pt>
                <c:pt idx="5588">
                  <c:v>11473.85</c:v>
                </c:pt>
                <c:pt idx="5589">
                  <c:v>10586.7</c:v>
                </c:pt>
                <c:pt idx="5590">
                  <c:v>11094.09</c:v>
                </c:pt>
                <c:pt idx="5591">
                  <c:v>11330</c:v>
                </c:pt>
                <c:pt idx="5592">
                  <c:v>12020.6</c:v>
                </c:pt>
                <c:pt idx="5593">
                  <c:v>11937.49</c:v>
                </c:pt>
                <c:pt idx="5694">
                  <c:v>4645.375</c:v>
                </c:pt>
                <c:pt idx="5695">
                  <c:v>4437.1769999999997</c:v>
                </c:pt>
                <c:pt idx="5696">
                  <c:v>4720.82</c:v>
                </c:pt>
                <c:pt idx="5697">
                  <c:v>5362.0360000000001</c:v>
                </c:pt>
                <c:pt idx="5698">
                  <c:v>5423.4830000000002</c:v>
                </c:pt>
                <c:pt idx="5699">
                  <c:v>5136.1779999999999</c:v>
                </c:pt>
                <c:pt idx="5700">
                  <c:v>4625.6670000000004</c:v>
                </c:pt>
                <c:pt idx="5701">
                  <c:v>4879.951</c:v>
                </c:pt>
                <c:pt idx="5750">
                  <c:v>1394.6959999999999</c:v>
                </c:pt>
                <c:pt idx="5751">
                  <c:v>1582.7460000000001</c:v>
                </c:pt>
                <c:pt idx="5752">
                  <c:v>1796.2449999999999</c:v>
                </c:pt>
                <c:pt idx="5753">
                  <c:v>1703.684</c:v>
                </c:pt>
                <c:pt idx="5754">
                  <c:v>1555.8789999999999</c:v>
                </c:pt>
                <c:pt idx="5755">
                  <c:v>1941.0350000000001</c:v>
                </c:pt>
                <c:pt idx="5802">
                  <c:v>175.77209999999999</c:v>
                </c:pt>
                <c:pt idx="5803">
                  <c:v>163.96180000000001</c:v>
                </c:pt>
                <c:pt idx="5804">
                  <c:v>174.86330000000001</c:v>
                </c:pt>
                <c:pt idx="5805">
                  <c:v>185.52709999999999</c:v>
                </c:pt>
                <c:pt idx="5806">
                  <c:v>209.06100000000001</c:v>
                </c:pt>
                <c:pt idx="5807">
                  <c:v>195.36359999999999</c:v>
                </c:pt>
                <c:pt idx="5808">
                  <c:v>235.1893</c:v>
                </c:pt>
                <c:pt idx="5809">
                  <c:v>292.74369999999999</c:v>
                </c:pt>
                <c:pt idx="5856">
                  <c:v>2673.259</c:v>
                </c:pt>
                <c:pt idx="5857">
                  <c:v>3698.692</c:v>
                </c:pt>
                <c:pt idx="5858">
                  <c:v>3817.5639999999999</c:v>
                </c:pt>
                <c:pt idx="5859">
                  <c:v>4126.7749999999996</c:v>
                </c:pt>
                <c:pt idx="5860">
                  <c:v>4160.2610000000004</c:v>
                </c:pt>
                <c:pt idx="5861">
                  <c:v>4929.87</c:v>
                </c:pt>
                <c:pt idx="5862">
                  <c:v>4868.26</c:v>
                </c:pt>
                <c:pt idx="5863">
                  <c:v>5302.15</c:v>
                </c:pt>
                <c:pt idx="5964">
                  <c:v>271.50659999999999</c:v>
                </c:pt>
                <c:pt idx="5965">
                  <c:v>254.4316</c:v>
                </c:pt>
                <c:pt idx="5966">
                  <c:v>246.66990000000001</c:v>
                </c:pt>
                <c:pt idx="5967">
                  <c:v>227.0128</c:v>
                </c:pt>
                <c:pt idx="5968">
                  <c:v>214.25210000000001</c:v>
                </c:pt>
                <c:pt idx="5969">
                  <c:v>223.5744</c:v>
                </c:pt>
                <c:pt idx="5970">
                  <c:v>204.61799999999999</c:v>
                </c:pt>
                <c:pt idx="5971">
                  <c:v>230.1062</c:v>
                </c:pt>
                <c:pt idx="6072">
                  <c:v>794.62689999999998</c:v>
                </c:pt>
                <c:pt idx="6073">
                  <c:v>748.82759999999996</c:v>
                </c:pt>
                <c:pt idx="6074">
                  <c:v>886.18510000000003</c:v>
                </c:pt>
                <c:pt idx="6075">
                  <c:v>941.35389999999995</c:v>
                </c:pt>
                <c:pt idx="6076">
                  <c:v>1084.4190000000001</c:v>
                </c:pt>
                <c:pt idx="6077">
                  <c:v>1098.614</c:v>
                </c:pt>
                <c:pt idx="6078">
                  <c:v>1206.847</c:v>
                </c:pt>
                <c:pt idx="6079">
                  <c:v>1217.3620000000001</c:v>
                </c:pt>
                <c:pt idx="6180">
                  <c:v>2354.1210000000001</c:v>
                </c:pt>
                <c:pt idx="6181">
                  <c:v>3320.672</c:v>
                </c:pt>
                <c:pt idx="6182">
                  <c:v>3695.279</c:v>
                </c:pt>
                <c:pt idx="6183">
                  <c:v>4120.6130000000003</c:v>
                </c:pt>
                <c:pt idx="6184">
                  <c:v>4324.32</c:v>
                </c:pt>
                <c:pt idx="6185">
                  <c:v>5028.8630000000003</c:v>
                </c:pt>
                <c:pt idx="6186">
                  <c:v>5332.1279999999997</c:v>
                </c:pt>
                <c:pt idx="6187">
                  <c:v>6411.5410000000002</c:v>
                </c:pt>
                <c:pt idx="6234">
                  <c:v>9911.2860000000001</c:v>
                </c:pt>
                <c:pt idx="6235">
                  <c:v>10352.75</c:v>
                </c:pt>
                <c:pt idx="6236">
                  <c:v>10528.08</c:v>
                </c:pt>
                <c:pt idx="6237">
                  <c:v>10960.6</c:v>
                </c:pt>
                <c:pt idx="6238">
                  <c:v>13035.19</c:v>
                </c:pt>
                <c:pt idx="6239">
                  <c:v>15376.89</c:v>
                </c:pt>
                <c:pt idx="6240">
                  <c:v>15453.62</c:v>
                </c:pt>
                <c:pt idx="6241">
                  <c:v>15957.14</c:v>
                </c:pt>
                <c:pt idx="6449">
                  <c:v>140.9419</c:v>
                </c:pt>
                <c:pt idx="6450">
                  <c:v>150.31700000000001</c:v>
                </c:pt>
                <c:pt idx="6451">
                  <c:v>135.89699999999999</c:v>
                </c:pt>
                <c:pt idx="6452">
                  <c:v>141.02330000000001</c:v>
                </c:pt>
                <c:pt idx="6453">
                  <c:v>142.54400000000001</c:v>
                </c:pt>
                <c:pt idx="6454">
                  <c:v>166.078</c:v>
                </c:pt>
                <c:pt idx="6455">
                  <c:v>165.96119999999999</c:v>
                </c:pt>
                <c:pt idx="6456">
                  <c:v>180.12970000000001</c:v>
                </c:pt>
                <c:pt idx="6457">
                  <c:v>166.3946</c:v>
                </c:pt>
                <c:pt idx="6503">
                  <c:v>4453.6009999999997</c:v>
                </c:pt>
                <c:pt idx="6504">
                  <c:v>4343.9790000000003</c:v>
                </c:pt>
                <c:pt idx="6505">
                  <c:v>4060.096</c:v>
                </c:pt>
                <c:pt idx="6506">
                  <c:v>4513.4440000000004</c:v>
                </c:pt>
                <c:pt idx="6507">
                  <c:v>4882.665</c:v>
                </c:pt>
                <c:pt idx="6508">
                  <c:v>4595.3289999999997</c:v>
                </c:pt>
                <c:pt idx="6509">
                  <c:v>3847.2489999999998</c:v>
                </c:pt>
                <c:pt idx="6510">
                  <c:v>4012.2510000000002</c:v>
                </c:pt>
                <c:pt idx="6511">
                  <c:v>4364.2749999999996</c:v>
                </c:pt>
                <c:pt idx="6611">
                  <c:v>113.60290000000001</c:v>
                </c:pt>
                <c:pt idx="6612">
                  <c:v>138.8571</c:v>
                </c:pt>
                <c:pt idx="6613">
                  <c:v>139.15530000000001</c:v>
                </c:pt>
                <c:pt idx="6614">
                  <c:v>148.2276</c:v>
                </c:pt>
                <c:pt idx="6615">
                  <c:v>159.6842</c:v>
                </c:pt>
                <c:pt idx="6616">
                  <c:v>178.0532</c:v>
                </c:pt>
                <c:pt idx="6617">
                  <c:v>185.62860000000001</c:v>
                </c:pt>
                <c:pt idx="6618">
                  <c:v>203.018</c:v>
                </c:pt>
                <c:pt idx="6619">
                  <c:v>194.04650000000001</c:v>
                </c:pt>
                <c:pt idx="6665">
                  <c:v>6196.9560000000001</c:v>
                </c:pt>
                <c:pt idx="6666">
                  <c:v>6191.5680000000002</c:v>
                </c:pt>
                <c:pt idx="6667">
                  <c:v>6996.1949999999997</c:v>
                </c:pt>
                <c:pt idx="6668">
                  <c:v>8012.1559999999999</c:v>
                </c:pt>
                <c:pt idx="6669">
                  <c:v>7550.4489999999996</c:v>
                </c:pt>
                <c:pt idx="6670">
                  <c:v>7744.0529999999999</c:v>
                </c:pt>
                <c:pt idx="6671">
                  <c:v>9705.2649999999994</c:v>
                </c:pt>
                <c:pt idx="6672">
                  <c:v>9544.4889999999996</c:v>
                </c:pt>
                <c:pt idx="6673">
                  <c:v>9201.6329999999998</c:v>
                </c:pt>
                <c:pt idx="6783">
                  <c:v>279.8295</c:v>
                </c:pt>
                <c:pt idx="6784">
                  <c:v>302.58499999999998</c:v>
                </c:pt>
                <c:pt idx="6785">
                  <c:v>271.74599999999998</c:v>
                </c:pt>
                <c:pt idx="6786">
                  <c:v>267.69560000000001</c:v>
                </c:pt>
                <c:pt idx="6787">
                  <c:v>308.96519999999998</c:v>
                </c:pt>
                <c:pt idx="6788">
                  <c:v>348.33730000000003</c:v>
                </c:pt>
                <c:pt idx="6789">
                  <c:v>416.28859999999997</c:v>
                </c:pt>
                <c:pt idx="6790">
                  <c:v>548.12810000000002</c:v>
                </c:pt>
                <c:pt idx="6840">
                  <c:v>2337.0970000000002</c:v>
                </c:pt>
                <c:pt idx="6841">
                  <c:v>2288.8049999999998</c:v>
                </c:pt>
                <c:pt idx="6842">
                  <c:v>2316.4470000000001</c:v>
                </c:pt>
                <c:pt idx="6843">
                  <c:v>2554.9549999999999</c:v>
                </c:pt>
                <c:pt idx="6844">
                  <c:v>2354.21</c:v>
                </c:pt>
                <c:pt idx="6899">
                  <c:v>3471.701</c:v>
                </c:pt>
                <c:pt idx="6900">
                  <c:v>3349.4850000000001</c:v>
                </c:pt>
                <c:pt idx="6901">
                  <c:v>2964.884</c:v>
                </c:pt>
                <c:pt idx="6902">
                  <c:v>3166.692</c:v>
                </c:pt>
                <c:pt idx="6903">
                  <c:v>3352.067</c:v>
                </c:pt>
                <c:pt idx="6904">
                  <c:v>3572.22</c:v>
                </c:pt>
                <c:pt idx="6905">
                  <c:v>3925.038</c:v>
                </c:pt>
                <c:pt idx="6906">
                  <c:v>4498.3959999999997</c:v>
                </c:pt>
                <c:pt idx="6907">
                  <c:v>5136.0559999999996</c:v>
                </c:pt>
                <c:pt idx="7007">
                  <c:v>729.91250000000002</c:v>
                </c:pt>
                <c:pt idx="7008">
                  <c:v>1551.3009999999999</c:v>
                </c:pt>
                <c:pt idx="7009">
                  <c:v>1356.01</c:v>
                </c:pt>
                <c:pt idx="7010">
                  <c:v>1632.3910000000001</c:v>
                </c:pt>
                <c:pt idx="7011">
                  <c:v>1825.4770000000001</c:v>
                </c:pt>
                <c:pt idx="7012">
                  <c:v>2119.8519999999999</c:v>
                </c:pt>
                <c:pt idx="7013">
                  <c:v>1801.241</c:v>
                </c:pt>
                <c:pt idx="7014">
                  <c:v>2022.1120000000001</c:v>
                </c:pt>
                <c:pt idx="7015">
                  <c:v>2277.663</c:v>
                </c:pt>
                <c:pt idx="7115">
                  <c:v>948.12379999999996</c:v>
                </c:pt>
                <c:pt idx="7116">
                  <c:v>947.04250000000002</c:v>
                </c:pt>
                <c:pt idx="7117">
                  <c:v>1190.992</c:v>
                </c:pt>
                <c:pt idx="7118">
                  <c:v>1439.4770000000001</c:v>
                </c:pt>
                <c:pt idx="7119">
                  <c:v>1547.693</c:v>
                </c:pt>
                <c:pt idx="7120">
                  <c:v>1580.3219999999999</c:v>
                </c:pt>
                <c:pt idx="7121">
                  <c:v>1528.33</c:v>
                </c:pt>
                <c:pt idx="7122">
                  <c:v>1673.616</c:v>
                </c:pt>
                <c:pt idx="7123">
                  <c:v>1853.491</c:v>
                </c:pt>
                <c:pt idx="7267">
                  <c:v>978.98099999999999</c:v>
                </c:pt>
                <c:pt idx="7268">
                  <c:v>1073.9559999999999</c:v>
                </c:pt>
                <c:pt idx="7269">
                  <c:v>1127.1099999999999</c:v>
                </c:pt>
                <c:pt idx="7270">
                  <c:v>1012.097</c:v>
                </c:pt>
                <c:pt idx="7271">
                  <c:v>1157.7429999999999</c:v>
                </c:pt>
                <c:pt idx="7272">
                  <c:v>1164.963</c:v>
                </c:pt>
                <c:pt idx="7273">
                  <c:v>1236.0070000000001</c:v>
                </c:pt>
                <c:pt idx="7274">
                  <c:v>1056.0429999999999</c:v>
                </c:pt>
                <c:pt idx="7275">
                  <c:v>1040.663</c:v>
                </c:pt>
                <c:pt idx="7321">
                  <c:v>78.96602</c:v>
                </c:pt>
                <c:pt idx="7322">
                  <c:v>91.636170000000007</c:v>
                </c:pt>
                <c:pt idx="7323">
                  <c:v>79.982770000000002</c:v>
                </c:pt>
                <c:pt idx="7324">
                  <c:v>79.289940000000001</c:v>
                </c:pt>
                <c:pt idx="7325">
                  <c:v>102.1656</c:v>
                </c:pt>
                <c:pt idx="7326">
                  <c:v>118.5966</c:v>
                </c:pt>
                <c:pt idx="7327">
                  <c:v>157.6636</c:v>
                </c:pt>
                <c:pt idx="7328">
                  <c:v>150.70679999999999</c:v>
                </c:pt>
                <c:pt idx="7329">
                  <c:v>158.0214</c:v>
                </c:pt>
                <c:pt idx="7376">
                  <c:v>248.0591</c:v>
                </c:pt>
                <c:pt idx="7377">
                  <c:v>260.4212</c:v>
                </c:pt>
                <c:pt idx="7378">
                  <c:v>273.33569999999997</c:v>
                </c:pt>
                <c:pt idx="7379">
                  <c:v>291.27550000000002</c:v>
                </c:pt>
                <c:pt idx="7380">
                  <c:v>320.05369999999999</c:v>
                </c:pt>
                <c:pt idx="7381">
                  <c:v>310.786</c:v>
                </c:pt>
                <c:pt idx="7382">
                  <c:v>316.01589999999999</c:v>
                </c:pt>
                <c:pt idx="7383">
                  <c:v>321.20859999999999</c:v>
                </c:pt>
                <c:pt idx="7431">
                  <c:v>696.62120000000004</c:v>
                </c:pt>
                <c:pt idx="7432">
                  <c:v>780.88289999999995</c:v>
                </c:pt>
                <c:pt idx="7433">
                  <c:v>734.23580000000004</c:v>
                </c:pt>
                <c:pt idx="7434">
                  <c:v>710.83690000000001</c:v>
                </c:pt>
                <c:pt idx="7435">
                  <c:v>647.45119999999997</c:v>
                </c:pt>
                <c:pt idx="7436">
                  <c:v>655.64440000000002</c:v>
                </c:pt>
                <c:pt idx="7437">
                  <c:v>731.77549999999997</c:v>
                </c:pt>
                <c:pt idx="7528">
                  <c:v>208.9786</c:v>
                </c:pt>
                <c:pt idx="7529">
                  <c:v>250.00980000000001</c:v>
                </c:pt>
                <c:pt idx="7530">
                  <c:v>262.03030000000001</c:v>
                </c:pt>
                <c:pt idx="7531">
                  <c:v>271.18</c:v>
                </c:pt>
                <c:pt idx="7532">
                  <c:v>265.59519999999998</c:v>
                </c:pt>
                <c:pt idx="7533">
                  <c:v>283.60270000000003</c:v>
                </c:pt>
                <c:pt idx="7534">
                  <c:v>307.20949999999999</c:v>
                </c:pt>
                <c:pt idx="7535">
                  <c:v>313.73509999999999</c:v>
                </c:pt>
                <c:pt idx="7582">
                  <c:v>10226.370000000001</c:v>
                </c:pt>
                <c:pt idx="7583">
                  <c:v>10913.49</c:v>
                </c:pt>
                <c:pt idx="7584">
                  <c:v>10676.23</c:v>
                </c:pt>
                <c:pt idx="7585">
                  <c:v>11292.67</c:v>
                </c:pt>
                <c:pt idx="7586">
                  <c:v>11697.65</c:v>
                </c:pt>
                <c:pt idx="7587">
                  <c:v>13186.59</c:v>
                </c:pt>
                <c:pt idx="7588">
                  <c:v>14507.43</c:v>
                </c:pt>
                <c:pt idx="7589">
                  <c:v>14507.71</c:v>
                </c:pt>
                <c:pt idx="7734">
                  <c:v>19487.21</c:v>
                </c:pt>
                <c:pt idx="7735">
                  <c:v>20818.29</c:v>
                </c:pt>
                <c:pt idx="7736">
                  <c:v>21872.84</c:v>
                </c:pt>
                <c:pt idx="7737">
                  <c:v>23941.33</c:v>
                </c:pt>
                <c:pt idx="7738">
                  <c:v>24195.54</c:v>
                </c:pt>
                <c:pt idx="7739">
                  <c:v>24486.68</c:v>
                </c:pt>
                <c:pt idx="7740">
                  <c:v>24333.57</c:v>
                </c:pt>
                <c:pt idx="7741">
                  <c:v>25125.09</c:v>
                </c:pt>
                <c:pt idx="7787">
                  <c:v>619.97490000000005</c:v>
                </c:pt>
                <c:pt idx="7788">
                  <c:v>1013.982</c:v>
                </c:pt>
                <c:pt idx="7789">
                  <c:v>1026.434</c:v>
                </c:pt>
                <c:pt idx="7790">
                  <c:v>1092.4639999999999</c:v>
                </c:pt>
                <c:pt idx="7791">
                  <c:v>1149.777</c:v>
                </c:pt>
                <c:pt idx="7792">
                  <c:v>1343.597</c:v>
                </c:pt>
                <c:pt idx="7793">
                  <c:v>1464.104</c:v>
                </c:pt>
                <c:pt idx="7794">
                  <c:v>1723.1010000000001</c:v>
                </c:pt>
                <c:pt idx="7795">
                  <c:v>1905.2080000000001</c:v>
                </c:pt>
                <c:pt idx="7842">
                  <c:v>80.873959999999997</c:v>
                </c:pt>
                <c:pt idx="7843">
                  <c:v>87.048090000000002</c:v>
                </c:pt>
                <c:pt idx="7844">
                  <c:v>94.063140000000004</c:v>
                </c:pt>
                <c:pt idx="7845">
                  <c:v>102.40949999999999</c:v>
                </c:pt>
                <c:pt idx="7846">
                  <c:v>96.243840000000006</c:v>
                </c:pt>
                <c:pt idx="7847">
                  <c:v>112.86709999999999</c:v>
                </c:pt>
                <c:pt idx="7848">
                  <c:v>114.7045</c:v>
                </c:pt>
                <c:pt idx="7849">
                  <c:v>150.9211</c:v>
                </c:pt>
                <c:pt idx="7993">
                  <c:v>453.81889999999999</c:v>
                </c:pt>
                <c:pt idx="7994">
                  <c:v>434.0883</c:v>
                </c:pt>
                <c:pt idx="7995">
                  <c:v>421.78980000000001</c:v>
                </c:pt>
                <c:pt idx="7996">
                  <c:v>418.8777</c:v>
                </c:pt>
                <c:pt idx="7997">
                  <c:v>424.85879999999997</c:v>
                </c:pt>
                <c:pt idx="7998">
                  <c:v>439.35239999999999</c:v>
                </c:pt>
                <c:pt idx="7999">
                  <c:v>459.74779999999998</c:v>
                </c:pt>
                <c:pt idx="8000">
                  <c:v>481.66180000000003</c:v>
                </c:pt>
                <c:pt idx="8001">
                  <c:v>501.0865</c:v>
                </c:pt>
                <c:pt idx="8092">
                  <c:v>9328.0329999999994</c:v>
                </c:pt>
                <c:pt idx="8093">
                  <c:v>9373.6389999999992</c:v>
                </c:pt>
                <c:pt idx="8094">
                  <c:v>10763.23</c:v>
                </c:pt>
                <c:pt idx="8095">
                  <c:v>11176.39</c:v>
                </c:pt>
                <c:pt idx="8096">
                  <c:v>12259.64</c:v>
                </c:pt>
                <c:pt idx="8097">
                  <c:v>11338.5</c:v>
                </c:pt>
                <c:pt idx="8098">
                  <c:v>11942.11</c:v>
                </c:pt>
                <c:pt idx="8099">
                  <c:v>12462.75</c:v>
                </c:pt>
                <c:pt idx="8287">
                  <c:v>482.30720000000002</c:v>
                </c:pt>
                <c:pt idx="8288">
                  <c:v>514.76919999999996</c:v>
                </c:pt>
                <c:pt idx="8289">
                  <c:v>485.6465</c:v>
                </c:pt>
                <c:pt idx="8290">
                  <c:v>451.25580000000002</c:v>
                </c:pt>
                <c:pt idx="8291">
                  <c:v>463.69869999999997</c:v>
                </c:pt>
                <c:pt idx="8292">
                  <c:v>547.56700000000001</c:v>
                </c:pt>
                <c:pt idx="8293">
                  <c:v>569.12139999999999</c:v>
                </c:pt>
                <c:pt idx="8294">
                  <c:v>595.94659999999999</c:v>
                </c:pt>
                <c:pt idx="8295">
                  <c:v>609.48649999999998</c:v>
                </c:pt>
                <c:pt idx="8395">
                  <c:v>5282.0829999999996</c:v>
                </c:pt>
                <c:pt idx="8396">
                  <c:v>5525.17</c:v>
                </c:pt>
                <c:pt idx="8397">
                  <c:v>5869.0569999999998</c:v>
                </c:pt>
                <c:pt idx="8398">
                  <c:v>6137.8919999999998</c:v>
                </c:pt>
                <c:pt idx="8399">
                  <c:v>6369.2150000000001</c:v>
                </c:pt>
                <c:pt idx="8400">
                  <c:v>6357.6970000000001</c:v>
                </c:pt>
                <c:pt idx="8401">
                  <c:v>6357.6180000000004</c:v>
                </c:pt>
                <c:pt idx="8402">
                  <c:v>6091.683</c:v>
                </c:pt>
                <c:pt idx="8403">
                  <c:v>6303.6809999999996</c:v>
                </c:pt>
                <c:pt idx="8450">
                  <c:v>302.36590000000001</c:v>
                </c:pt>
                <c:pt idx="8451">
                  <c:v>285.87560000000002</c:v>
                </c:pt>
                <c:pt idx="8452">
                  <c:v>274.59879999999998</c:v>
                </c:pt>
                <c:pt idx="8453">
                  <c:v>291.79500000000002</c:v>
                </c:pt>
                <c:pt idx="8454">
                  <c:v>291.77609999999999</c:v>
                </c:pt>
                <c:pt idx="8455">
                  <c:v>318.2627</c:v>
                </c:pt>
                <c:pt idx="8503">
                  <c:v>2005.289</c:v>
                </c:pt>
                <c:pt idx="8504">
                  <c:v>2139.3009999999999</c:v>
                </c:pt>
                <c:pt idx="8505">
                  <c:v>2197.6889999999999</c:v>
                </c:pt>
                <c:pt idx="8506">
                  <c:v>2067.9769999999999</c:v>
                </c:pt>
                <c:pt idx="8507">
                  <c:v>1993.181</c:v>
                </c:pt>
                <c:pt idx="8508">
                  <c:v>2060.6999999999998</c:v>
                </c:pt>
                <c:pt idx="8509">
                  <c:v>1914.37</c:v>
                </c:pt>
                <c:pt idx="8510">
                  <c:v>1996.588</c:v>
                </c:pt>
                <c:pt idx="8511">
                  <c:v>2025.623</c:v>
                </c:pt>
                <c:pt idx="8557">
                  <c:v>2337.1869999999999</c:v>
                </c:pt>
                <c:pt idx="8558">
                  <c:v>3095.7</c:v>
                </c:pt>
                <c:pt idx="8559">
                  <c:v>3473.2779999999998</c:v>
                </c:pt>
                <c:pt idx="8560">
                  <c:v>3881.0340000000001</c:v>
                </c:pt>
                <c:pt idx="8561">
                  <c:v>4866.4219999999996</c:v>
                </c:pt>
                <c:pt idx="8562">
                  <c:v>5084.8720000000003</c:v>
                </c:pt>
                <c:pt idx="8563">
                  <c:v>5546.99</c:v>
                </c:pt>
                <c:pt idx="8564">
                  <c:v>4847.9579999999996</c:v>
                </c:pt>
                <c:pt idx="8565">
                  <c:v>5051.7190000000001</c:v>
                </c:pt>
                <c:pt idx="8611">
                  <c:v>1348.607</c:v>
                </c:pt>
                <c:pt idx="8612">
                  <c:v>1678.0519999999999</c:v>
                </c:pt>
                <c:pt idx="8613">
                  <c:v>1845.2460000000001</c:v>
                </c:pt>
                <c:pt idx="8614">
                  <c:v>1922.057</c:v>
                </c:pt>
                <c:pt idx="8615">
                  <c:v>1889.14</c:v>
                </c:pt>
                <c:pt idx="8616">
                  <c:v>1967.1410000000001</c:v>
                </c:pt>
                <c:pt idx="8617">
                  <c:v>1883.02</c:v>
                </c:pt>
                <c:pt idx="8618">
                  <c:v>1902.2090000000001</c:v>
                </c:pt>
                <c:pt idx="8619">
                  <c:v>1981.5129999999999</c:v>
                </c:pt>
                <c:pt idx="8665">
                  <c:v>2748.6880000000001</c:v>
                </c:pt>
                <c:pt idx="8666">
                  <c:v>3733.817</c:v>
                </c:pt>
                <c:pt idx="8667">
                  <c:v>3718.7739999999999</c:v>
                </c:pt>
                <c:pt idx="8668">
                  <c:v>4212.8909999999996</c:v>
                </c:pt>
                <c:pt idx="8669">
                  <c:v>4350.45</c:v>
                </c:pt>
                <c:pt idx="8670">
                  <c:v>4644.5730000000003</c:v>
                </c:pt>
                <c:pt idx="8671">
                  <c:v>5209.9709999999995</c:v>
                </c:pt>
                <c:pt idx="8672">
                  <c:v>6121.0339999999997</c:v>
                </c:pt>
                <c:pt idx="8673">
                  <c:v>5561.3339999999998</c:v>
                </c:pt>
                <c:pt idx="8719">
                  <c:v>2572.7649999999999</c:v>
                </c:pt>
                <c:pt idx="8720">
                  <c:v>2881.0590000000002</c:v>
                </c:pt>
                <c:pt idx="8721">
                  <c:v>2903.03</c:v>
                </c:pt>
                <c:pt idx="8722">
                  <c:v>3220.9009999999998</c:v>
                </c:pt>
                <c:pt idx="8723">
                  <c:v>3456.366</c:v>
                </c:pt>
                <c:pt idx="8724">
                  <c:v>3628.4540000000002</c:v>
                </c:pt>
                <c:pt idx="8725">
                  <c:v>3774.6860000000001</c:v>
                </c:pt>
                <c:pt idx="8726">
                  <c:v>3716.5439999999999</c:v>
                </c:pt>
                <c:pt idx="8727">
                  <c:v>3655.3530000000001</c:v>
                </c:pt>
                <c:pt idx="8831">
                  <c:v>4973.0110000000004</c:v>
                </c:pt>
                <c:pt idx="8832">
                  <c:v>5106.8919999999998</c:v>
                </c:pt>
                <c:pt idx="8833">
                  <c:v>4888.4560000000001</c:v>
                </c:pt>
                <c:pt idx="8834">
                  <c:v>5438.42</c:v>
                </c:pt>
                <c:pt idx="8835">
                  <c:v>6560.6379999999999</c:v>
                </c:pt>
                <c:pt idx="8890">
                  <c:v>1568.337</c:v>
                </c:pt>
                <c:pt idx="8891">
                  <c:v>1766.7629999999999</c:v>
                </c:pt>
                <c:pt idx="8892">
                  <c:v>2119.4659999999999</c:v>
                </c:pt>
                <c:pt idx="8893">
                  <c:v>2560.4589999999998</c:v>
                </c:pt>
                <c:pt idx="8894">
                  <c:v>2268.9409999999998</c:v>
                </c:pt>
                <c:pt idx="8895">
                  <c:v>2557.2379999999998</c:v>
                </c:pt>
                <c:pt idx="8896">
                  <c:v>2378.125</c:v>
                </c:pt>
                <c:pt idx="8897">
                  <c:v>2263.8330000000001</c:v>
                </c:pt>
                <c:pt idx="8898">
                  <c:v>2494.6370000000002</c:v>
                </c:pt>
                <c:pt idx="8944">
                  <c:v>2390.096</c:v>
                </c:pt>
                <c:pt idx="8945">
                  <c:v>2644.998</c:v>
                </c:pt>
                <c:pt idx="8946">
                  <c:v>2529.3490000000002</c:v>
                </c:pt>
                <c:pt idx="8947">
                  <c:v>3048.1210000000001</c:v>
                </c:pt>
                <c:pt idx="8948">
                  <c:v>3240.0790000000002</c:v>
                </c:pt>
                <c:pt idx="8949">
                  <c:v>2911.6959999999999</c:v>
                </c:pt>
                <c:pt idx="8950">
                  <c:v>2740.174</c:v>
                </c:pt>
                <c:pt idx="8951">
                  <c:v>2596.8969999999999</c:v>
                </c:pt>
                <c:pt idx="8952">
                  <c:v>2830.7739999999999</c:v>
                </c:pt>
                <c:pt idx="9000">
                  <c:v>47.871589999999998</c:v>
                </c:pt>
                <c:pt idx="9001">
                  <c:v>61.218620000000001</c:v>
                </c:pt>
                <c:pt idx="9002">
                  <c:v>75.1815</c:v>
                </c:pt>
                <c:pt idx="9003">
                  <c:v>95.212230000000005</c:v>
                </c:pt>
                <c:pt idx="9004">
                  <c:v>119.37179999999999</c:v>
                </c:pt>
                <c:pt idx="9005">
                  <c:v>159.5849</c:v>
                </c:pt>
                <c:pt idx="9006">
                  <c:v>160.0427</c:v>
                </c:pt>
                <c:pt idx="9303">
                  <c:v>3792.6309999999999</c:v>
                </c:pt>
                <c:pt idx="9304">
                  <c:v>4029.683</c:v>
                </c:pt>
                <c:pt idx="9305">
                  <c:v>4311.9949999999999</c:v>
                </c:pt>
                <c:pt idx="9306">
                  <c:v>3891.2370000000001</c:v>
                </c:pt>
                <c:pt idx="9307">
                  <c:v>4224.3450000000003</c:v>
                </c:pt>
                <c:pt idx="9308">
                  <c:v>3718.3209999999999</c:v>
                </c:pt>
                <c:pt idx="9309">
                  <c:v>4353.1270000000004</c:v>
                </c:pt>
                <c:pt idx="9310">
                  <c:v>4167.2849999999999</c:v>
                </c:pt>
                <c:pt idx="9357">
                  <c:v>344.11349999999999</c:v>
                </c:pt>
                <c:pt idx="9358">
                  <c:v>339.93650000000002</c:v>
                </c:pt>
                <c:pt idx="9359">
                  <c:v>359.88740000000001</c:v>
                </c:pt>
                <c:pt idx="9360">
                  <c:v>372.6062</c:v>
                </c:pt>
                <c:pt idx="9361">
                  <c:v>351.00409999999999</c:v>
                </c:pt>
                <c:pt idx="9362">
                  <c:v>351.88099999999997</c:v>
                </c:pt>
                <c:pt idx="9363">
                  <c:v>356.10629999999998</c:v>
                </c:pt>
                <c:pt idx="9364">
                  <c:v>356.26749999999998</c:v>
                </c:pt>
                <c:pt idx="9417">
                  <c:v>1984.953</c:v>
                </c:pt>
                <c:pt idx="9418">
                  <c:v>1847.866</c:v>
                </c:pt>
                <c:pt idx="9562">
                  <c:v>82.1417</c:v>
                </c:pt>
                <c:pt idx="9563">
                  <c:v>92.826989999999995</c:v>
                </c:pt>
                <c:pt idx="9564">
                  <c:v>72.407989999999998</c:v>
                </c:pt>
                <c:pt idx="9565">
                  <c:v>83.579989999999995</c:v>
                </c:pt>
                <c:pt idx="9566">
                  <c:v>85.669889999999995</c:v>
                </c:pt>
                <c:pt idx="9567">
                  <c:v>80.073589999999996</c:v>
                </c:pt>
                <c:pt idx="9570">
                  <c:v>88.520099999999999</c:v>
                </c:pt>
                <c:pt idx="9616">
                  <c:v>17048.400000000001</c:v>
                </c:pt>
                <c:pt idx="9617">
                  <c:v>18204.189999999999</c:v>
                </c:pt>
                <c:pt idx="9618">
                  <c:v>19844.939999999999</c:v>
                </c:pt>
                <c:pt idx="9619">
                  <c:v>20785.240000000002</c:v>
                </c:pt>
                <c:pt idx="9620">
                  <c:v>21718.15</c:v>
                </c:pt>
                <c:pt idx="9621">
                  <c:v>23913.13</c:v>
                </c:pt>
                <c:pt idx="9622">
                  <c:v>24106.400000000001</c:v>
                </c:pt>
                <c:pt idx="9623">
                  <c:v>23889.63</c:v>
                </c:pt>
                <c:pt idx="9624">
                  <c:v>24797.33</c:v>
                </c:pt>
                <c:pt idx="9714">
                  <c:v>4807.8639999999996</c:v>
                </c:pt>
                <c:pt idx="9715">
                  <c:v>4393.5959999999995</c:v>
                </c:pt>
                <c:pt idx="9716">
                  <c:v>4052.9119999999998</c:v>
                </c:pt>
                <c:pt idx="9717">
                  <c:v>4334.6509999999998</c:v>
                </c:pt>
                <c:pt idx="9718">
                  <c:v>3875.8589999999999</c:v>
                </c:pt>
                <c:pt idx="9719">
                  <c:v>3836.7040000000002</c:v>
                </c:pt>
                <c:pt idx="9720">
                  <c:v>4839.8509999999997</c:v>
                </c:pt>
                <c:pt idx="9721">
                  <c:v>5314.2129999999997</c:v>
                </c:pt>
                <c:pt idx="9722">
                  <c:v>5325.9129999999996</c:v>
                </c:pt>
                <c:pt idx="9769">
                  <c:v>3286.7020000000002</c:v>
                </c:pt>
                <c:pt idx="9770">
                  <c:v>4111.8429999999998</c:v>
                </c:pt>
                <c:pt idx="9771">
                  <c:v>5085.93</c:v>
                </c:pt>
                <c:pt idx="9772">
                  <c:v>5315.085</c:v>
                </c:pt>
                <c:pt idx="9773">
                  <c:v>4882.9579999999996</c:v>
                </c:pt>
                <c:pt idx="9774">
                  <c:v>5730.46</c:v>
                </c:pt>
                <c:pt idx="9775">
                  <c:v>5009.75</c:v>
                </c:pt>
                <c:pt idx="9776">
                  <c:v>5248.6859999999997</c:v>
                </c:pt>
                <c:pt idx="9930">
                  <c:v>1643.509</c:v>
                </c:pt>
                <c:pt idx="9931">
                  <c:v>1671.251</c:v>
                </c:pt>
                <c:pt idx="9932">
                  <c:v>1610.1590000000001</c:v>
                </c:pt>
                <c:pt idx="9933">
                  <c:v>1561.338</c:v>
                </c:pt>
                <c:pt idx="9934">
                  <c:v>1387.9359999999999</c:v>
                </c:pt>
                <c:pt idx="9935">
                  <c:v>1300.104</c:v>
                </c:pt>
                <c:pt idx="9936">
                  <c:v>1274.144</c:v>
                </c:pt>
                <c:pt idx="9937">
                  <c:v>1262.21</c:v>
                </c:pt>
                <c:pt idx="9938">
                  <c:v>1413.587</c:v>
                </c:pt>
                <c:pt idx="10038">
                  <c:v>5415.7879999999996</c:v>
                </c:pt>
                <c:pt idx="10039">
                  <c:v>4963.5630000000001</c:v>
                </c:pt>
                <c:pt idx="10040">
                  <c:v>5237.47</c:v>
                </c:pt>
                <c:pt idx="10041">
                  <c:v>6074.1639999999998</c:v>
                </c:pt>
                <c:pt idx="10042">
                  <c:v>6906.1459999999997</c:v>
                </c:pt>
                <c:pt idx="10043">
                  <c:v>7427.1469999999999</c:v>
                </c:pt>
                <c:pt idx="10044">
                  <c:v>8606.018</c:v>
                </c:pt>
                <c:pt idx="10045">
                  <c:v>9315.1959999999999</c:v>
                </c:pt>
                <c:pt idx="10046">
                  <c:v>9740.4529999999995</c:v>
                </c:pt>
                <c:pt idx="10092">
                  <c:v>1720.7170000000001</c:v>
                </c:pt>
                <c:pt idx="10093">
                  <c:v>1901.452</c:v>
                </c:pt>
                <c:pt idx="10094">
                  <c:v>2212.654</c:v>
                </c:pt>
                <c:pt idx="10095">
                  <c:v>2239.1849999999999</c:v>
                </c:pt>
                <c:pt idx="10096">
                  <c:v>2316.2689999999998</c:v>
                </c:pt>
                <c:pt idx="10097">
                  <c:v>2394.4050000000002</c:v>
                </c:pt>
                <c:pt idx="10098">
                  <c:v>2772.0079999999998</c:v>
                </c:pt>
                <c:pt idx="10099">
                  <c:v>2656.8009999999999</c:v>
                </c:pt>
                <c:pt idx="10100">
                  <c:v>2576.1030000000001</c:v>
                </c:pt>
                <c:pt idx="10308">
                  <c:v>153.43190000000001</c:v>
                </c:pt>
                <c:pt idx="10309">
                  <c:v>155.92060000000001</c:v>
                </c:pt>
                <c:pt idx="10310">
                  <c:v>164.1942</c:v>
                </c:pt>
                <c:pt idx="10311">
                  <c:v>158.36449999999999</c:v>
                </c:pt>
                <c:pt idx="10312">
                  <c:v>170.9881</c:v>
                </c:pt>
                <c:pt idx="10313">
                  <c:v>235.70070000000001</c:v>
                </c:pt>
                <c:pt idx="10416">
                  <c:v>514.83450000000005</c:v>
                </c:pt>
                <c:pt idx="10417">
                  <c:v>392.27870000000001</c:v>
                </c:pt>
                <c:pt idx="10418">
                  <c:v>366.23320000000001</c:v>
                </c:pt>
                <c:pt idx="10419">
                  <c:v>365.03210000000001</c:v>
                </c:pt>
                <c:pt idx="10420">
                  <c:v>330.61020000000002</c:v>
                </c:pt>
                <c:pt idx="10421">
                  <c:v>306.26409999999998</c:v>
                </c:pt>
                <c:pt idx="10422">
                  <c:v>284.0385</c:v>
                </c:pt>
                <c:pt idx="10423">
                  <c:v>232.0778</c:v>
                </c:pt>
                <c:pt idx="10424">
                  <c:v>203.67959999999999</c:v>
                </c:pt>
                <c:pt idx="10470">
                  <c:v>10104.209999999999</c:v>
                </c:pt>
                <c:pt idx="10471">
                  <c:v>10452.77</c:v>
                </c:pt>
                <c:pt idx="10472">
                  <c:v>11293.91</c:v>
                </c:pt>
                <c:pt idx="10473">
                  <c:v>11773.66</c:v>
                </c:pt>
                <c:pt idx="10474">
                  <c:v>12015.5</c:v>
                </c:pt>
                <c:pt idx="10475">
                  <c:v>12661.95</c:v>
                </c:pt>
                <c:pt idx="10476">
                  <c:v>13731.96</c:v>
                </c:pt>
                <c:pt idx="10477">
                  <c:v>16445.05</c:v>
                </c:pt>
                <c:pt idx="10478">
                  <c:v>16400.21</c:v>
                </c:pt>
                <c:pt idx="10525">
                  <c:v>12632.3</c:v>
                </c:pt>
                <c:pt idx="10526">
                  <c:v>13634.09</c:v>
                </c:pt>
                <c:pt idx="10527">
                  <c:v>13984.55</c:v>
                </c:pt>
                <c:pt idx="10528">
                  <c:v>14186.89</c:v>
                </c:pt>
                <c:pt idx="10529">
                  <c:v>13015.55</c:v>
                </c:pt>
                <c:pt idx="10530">
                  <c:v>13294.13</c:v>
                </c:pt>
                <c:pt idx="10531">
                  <c:v>15671.76</c:v>
                </c:pt>
                <c:pt idx="10532">
                  <c:v>16033.98</c:v>
                </c:pt>
                <c:pt idx="10579">
                  <c:v>696.8451</c:v>
                </c:pt>
                <c:pt idx="10580">
                  <c:v>730.78899999999999</c:v>
                </c:pt>
                <c:pt idx="10581">
                  <c:v>722.97349999999994</c:v>
                </c:pt>
                <c:pt idx="10582">
                  <c:v>651.7251</c:v>
                </c:pt>
                <c:pt idx="10583">
                  <c:v>620.06320000000005</c:v>
                </c:pt>
                <c:pt idx="10584">
                  <c:v>646.3537</c:v>
                </c:pt>
                <c:pt idx="10585">
                  <c:v>681.85170000000005</c:v>
                </c:pt>
                <c:pt idx="10586">
                  <c:v>882.65229999999997</c:v>
                </c:pt>
                <c:pt idx="10635">
                  <c:v>848.59159999999997</c:v>
                </c:pt>
                <c:pt idx="10636">
                  <c:v>864.45709999999997</c:v>
                </c:pt>
                <c:pt idx="10637">
                  <c:v>1009.116</c:v>
                </c:pt>
                <c:pt idx="10638">
                  <c:v>1100.3109999999999</c:v>
                </c:pt>
                <c:pt idx="10639">
                  <c:v>1133.424</c:v>
                </c:pt>
                <c:pt idx="10640">
                  <c:v>1111.2840000000001</c:v>
                </c:pt>
                <c:pt idx="10686">
                  <c:v>246.07679999999999</c:v>
                </c:pt>
                <c:pt idx="10687">
                  <c:v>251.69470000000001</c:v>
                </c:pt>
                <c:pt idx="10688">
                  <c:v>275.15170000000001</c:v>
                </c:pt>
                <c:pt idx="10689">
                  <c:v>285.27260000000001</c:v>
                </c:pt>
                <c:pt idx="10690">
                  <c:v>298.53820000000002</c:v>
                </c:pt>
                <c:pt idx="10691">
                  <c:v>265.28699999999998</c:v>
                </c:pt>
                <c:pt idx="10692">
                  <c:v>265.93880000000001</c:v>
                </c:pt>
                <c:pt idx="10693">
                  <c:v>319.37959999999998</c:v>
                </c:pt>
                <c:pt idx="10694">
                  <c:v>320.69490000000002</c:v>
                </c:pt>
                <c:pt idx="10740">
                  <c:v>1729.4860000000001</c:v>
                </c:pt>
                <c:pt idx="10741">
                  <c:v>1725.3689999999999</c:v>
                </c:pt>
                <c:pt idx="10742">
                  <c:v>1442.62</c:v>
                </c:pt>
                <c:pt idx="10743">
                  <c:v>1527.798</c:v>
                </c:pt>
                <c:pt idx="10744">
                  <c:v>1523.27</c:v>
                </c:pt>
                <c:pt idx="10745">
                  <c:v>1527.76</c:v>
                </c:pt>
                <c:pt idx="10746">
                  <c:v>1772.97</c:v>
                </c:pt>
                <c:pt idx="10747">
                  <c:v>1902.5719999999999</c:v>
                </c:pt>
                <c:pt idx="10748">
                  <c:v>1787.8610000000001</c:v>
                </c:pt>
                <c:pt idx="10852">
                  <c:v>269.08620000000002</c:v>
                </c:pt>
                <c:pt idx="10853">
                  <c:v>255.8013</c:v>
                </c:pt>
                <c:pt idx="10854">
                  <c:v>250.79089999999999</c:v>
                </c:pt>
                <c:pt idx="10855">
                  <c:v>256.30110000000002</c:v>
                </c:pt>
                <c:pt idx="10856">
                  <c:v>280.12580000000003</c:v>
                </c:pt>
                <c:pt idx="11001">
                  <c:v>1991.7919999999999</c:v>
                </c:pt>
                <c:pt idx="11002">
                  <c:v>2210.317</c:v>
                </c:pt>
                <c:pt idx="11003">
                  <c:v>2323.4059999999999</c:v>
                </c:pt>
                <c:pt idx="11004">
                  <c:v>2414.357</c:v>
                </c:pt>
                <c:pt idx="11005">
                  <c:v>2679.8649999999998</c:v>
                </c:pt>
                <c:pt idx="11006">
                  <c:v>2478.2849999999999</c:v>
                </c:pt>
                <c:pt idx="11007">
                  <c:v>2383.636</c:v>
                </c:pt>
                <c:pt idx="11008">
                  <c:v>2329.8560000000002</c:v>
                </c:pt>
                <c:pt idx="11054">
                  <c:v>1920.4090000000001</c:v>
                </c:pt>
                <c:pt idx="11055">
                  <c:v>2046.15</c:v>
                </c:pt>
                <c:pt idx="11056">
                  <c:v>2146.277</c:v>
                </c:pt>
                <c:pt idx="11057">
                  <c:v>2245.9470000000001</c:v>
                </c:pt>
                <c:pt idx="11058">
                  <c:v>2133.4340000000002</c:v>
                </c:pt>
                <c:pt idx="11059">
                  <c:v>2235.62</c:v>
                </c:pt>
                <c:pt idx="11060">
                  <c:v>2299.6930000000002</c:v>
                </c:pt>
                <c:pt idx="11061">
                  <c:v>2344.8919999999998</c:v>
                </c:pt>
                <c:pt idx="11062">
                  <c:v>2245.0830000000001</c:v>
                </c:pt>
                <c:pt idx="11108">
                  <c:v>1365.0419999999999</c:v>
                </c:pt>
                <c:pt idx="11109">
                  <c:v>1358.191</c:v>
                </c:pt>
                <c:pt idx="11110">
                  <c:v>1691.2840000000001</c:v>
                </c:pt>
                <c:pt idx="11111">
                  <c:v>1804.644</c:v>
                </c:pt>
                <c:pt idx="11112">
                  <c:v>1795.4770000000001</c:v>
                </c:pt>
                <c:pt idx="11113">
                  <c:v>2241.0039999999999</c:v>
                </c:pt>
                <c:pt idx="11114">
                  <c:v>2107.3870000000002</c:v>
                </c:pt>
                <c:pt idx="11115">
                  <c:v>1721.7950000000001</c:v>
                </c:pt>
                <c:pt idx="11116">
                  <c:v>1645.135</c:v>
                </c:pt>
                <c:pt idx="11324">
                  <c:v>213.4958</c:v>
                </c:pt>
                <c:pt idx="11325">
                  <c:v>246.9041</c:v>
                </c:pt>
                <c:pt idx="11326">
                  <c:v>257.63409999999999</c:v>
                </c:pt>
                <c:pt idx="11327">
                  <c:v>248.1396</c:v>
                </c:pt>
                <c:pt idx="11328">
                  <c:v>260.28890000000001</c:v>
                </c:pt>
                <c:pt idx="11329">
                  <c:v>212.3365</c:v>
                </c:pt>
                <c:pt idx="11330">
                  <c:v>247.6438</c:v>
                </c:pt>
                <c:pt idx="11331">
                  <c:v>272.57600000000002</c:v>
                </c:pt>
                <c:pt idx="11332">
                  <c:v>283.65449999999998</c:v>
                </c:pt>
                <c:pt idx="11378">
                  <c:v>1615.848</c:v>
                </c:pt>
                <c:pt idx="11379">
                  <c:v>1694.7</c:v>
                </c:pt>
                <c:pt idx="11380">
                  <c:v>1914.623</c:v>
                </c:pt>
                <c:pt idx="11381">
                  <c:v>1776.595</c:v>
                </c:pt>
                <c:pt idx="11382">
                  <c:v>2063.35</c:v>
                </c:pt>
                <c:pt idx="11383">
                  <c:v>2403.049</c:v>
                </c:pt>
                <c:pt idx="11384">
                  <c:v>2572.393</c:v>
                </c:pt>
                <c:pt idx="11385">
                  <c:v>2591.752</c:v>
                </c:pt>
                <c:pt idx="11386">
                  <c:v>2946.636</c:v>
                </c:pt>
                <c:pt idx="11433">
                  <c:v>5846.6490000000003</c:v>
                </c:pt>
                <c:pt idx="11434">
                  <c:v>6219.3710000000001</c:v>
                </c:pt>
                <c:pt idx="11435">
                  <c:v>6613.8469999999998</c:v>
                </c:pt>
                <c:pt idx="11436">
                  <c:v>6765.7709999999997</c:v>
                </c:pt>
                <c:pt idx="11437">
                  <c:v>7890.1279999999997</c:v>
                </c:pt>
                <c:pt idx="11438">
                  <c:v>8385.232</c:v>
                </c:pt>
                <c:pt idx="11439">
                  <c:v>8247.5589999999993</c:v>
                </c:pt>
                <c:pt idx="11440">
                  <c:v>8462.16</c:v>
                </c:pt>
                <c:pt idx="11486">
                  <c:v>11915.34</c:v>
                </c:pt>
                <c:pt idx="11487">
                  <c:v>11587.46</c:v>
                </c:pt>
                <c:pt idx="11488">
                  <c:v>11863.38</c:v>
                </c:pt>
                <c:pt idx="11489">
                  <c:v>12104.41</c:v>
                </c:pt>
                <c:pt idx="11490">
                  <c:v>12297.58</c:v>
                </c:pt>
                <c:pt idx="11491">
                  <c:v>13288.9</c:v>
                </c:pt>
                <c:pt idx="11492">
                  <c:v>14192.05</c:v>
                </c:pt>
                <c:pt idx="11493">
                  <c:v>15433.53</c:v>
                </c:pt>
                <c:pt idx="11494">
                  <c:v>15716.31</c:v>
                </c:pt>
                <c:pt idx="11540">
                  <c:v>18076.45</c:v>
                </c:pt>
                <c:pt idx="11541">
                  <c:v>18550.07</c:v>
                </c:pt>
                <c:pt idx="11542">
                  <c:v>18298.240000000002</c:v>
                </c:pt>
                <c:pt idx="11543">
                  <c:v>18423.939999999999</c:v>
                </c:pt>
                <c:pt idx="11544">
                  <c:v>18625.98</c:v>
                </c:pt>
                <c:pt idx="11545">
                  <c:v>19471.240000000002</c:v>
                </c:pt>
                <c:pt idx="11546">
                  <c:v>21986.3</c:v>
                </c:pt>
                <c:pt idx="11547">
                  <c:v>21772.51</c:v>
                </c:pt>
                <c:pt idx="11548">
                  <c:v>22037.94</c:v>
                </c:pt>
                <c:pt idx="11594">
                  <c:v>4800.3329999999996</c:v>
                </c:pt>
                <c:pt idx="11595">
                  <c:v>5185.7709999999997</c:v>
                </c:pt>
                <c:pt idx="11596">
                  <c:v>6193.8239999999996</c:v>
                </c:pt>
                <c:pt idx="11597">
                  <c:v>6664.5950000000003</c:v>
                </c:pt>
                <c:pt idx="11598">
                  <c:v>6844.63</c:v>
                </c:pt>
                <c:pt idx="11599">
                  <c:v>7276.5370000000003</c:v>
                </c:pt>
                <c:pt idx="11600">
                  <c:v>7747.4880000000003</c:v>
                </c:pt>
                <c:pt idx="11601">
                  <c:v>7234.6319999999996</c:v>
                </c:pt>
                <c:pt idx="11602">
                  <c:v>7614.6040000000003</c:v>
                </c:pt>
                <c:pt idx="11756">
                  <c:v>2831.9989999999998</c:v>
                </c:pt>
                <c:pt idx="11757">
                  <c:v>2408.23</c:v>
                </c:pt>
                <c:pt idx="11758">
                  <c:v>2352.4929999999999</c:v>
                </c:pt>
                <c:pt idx="11759">
                  <c:v>2569.8649999999998</c:v>
                </c:pt>
                <c:pt idx="11760">
                  <c:v>2906.806</c:v>
                </c:pt>
                <c:pt idx="11761">
                  <c:v>3189.0650000000001</c:v>
                </c:pt>
                <c:pt idx="11762">
                  <c:v>2978.8069999999998</c:v>
                </c:pt>
                <c:pt idx="11763">
                  <c:v>3114.355</c:v>
                </c:pt>
                <c:pt idx="11764">
                  <c:v>3258.5569999999998</c:v>
                </c:pt>
                <c:pt idx="11810">
                  <c:v>477.35939999999999</c:v>
                </c:pt>
                <c:pt idx="11811">
                  <c:v>473.25740000000002</c:v>
                </c:pt>
                <c:pt idx="11812">
                  <c:v>467.23390000000001</c:v>
                </c:pt>
                <c:pt idx="11813">
                  <c:v>525.74599999999998</c:v>
                </c:pt>
                <c:pt idx="11814">
                  <c:v>602.76469999999995</c:v>
                </c:pt>
                <c:pt idx="11815">
                  <c:v>656.64689999999996</c:v>
                </c:pt>
                <c:pt idx="11816">
                  <c:v>704.76049999999998</c:v>
                </c:pt>
                <c:pt idx="11817">
                  <c:v>776.09389999999996</c:v>
                </c:pt>
                <c:pt idx="11818">
                  <c:v>830.79020000000003</c:v>
                </c:pt>
                <c:pt idx="12060">
                  <c:v>201.4659</c:v>
                </c:pt>
                <c:pt idx="12061">
                  <c:v>208.74430000000001</c:v>
                </c:pt>
                <c:pt idx="12062">
                  <c:v>208.0112</c:v>
                </c:pt>
                <c:pt idx="12063">
                  <c:v>198.57759999999999</c:v>
                </c:pt>
                <c:pt idx="12064">
                  <c:v>185.88220000000001</c:v>
                </c:pt>
                <c:pt idx="12065">
                  <c:v>202.99010000000001</c:v>
                </c:pt>
                <c:pt idx="12066">
                  <c:v>209.98670000000001</c:v>
                </c:pt>
                <c:pt idx="12067">
                  <c:v>258.36399999999998</c:v>
                </c:pt>
                <c:pt idx="12068">
                  <c:v>287.44229999999999</c:v>
                </c:pt>
                <c:pt idx="12114">
                  <c:v>249.38509999999999</c:v>
                </c:pt>
                <c:pt idx="12115">
                  <c:v>293.81240000000003</c:v>
                </c:pt>
                <c:pt idx="12116">
                  <c:v>323.04450000000003</c:v>
                </c:pt>
                <c:pt idx="12117">
                  <c:v>332.81990000000002</c:v>
                </c:pt>
                <c:pt idx="12118">
                  <c:v>358.09699999999998</c:v>
                </c:pt>
                <c:pt idx="12119">
                  <c:v>347.7885</c:v>
                </c:pt>
                <c:pt idx="12120">
                  <c:v>322.08519999999999</c:v>
                </c:pt>
                <c:pt idx="12121">
                  <c:v>343.51710000000003</c:v>
                </c:pt>
                <c:pt idx="12122">
                  <c:v>311.89060000000001</c:v>
                </c:pt>
                <c:pt idx="12168">
                  <c:v>340.9631</c:v>
                </c:pt>
                <c:pt idx="12169">
                  <c:v>294.86599999999999</c:v>
                </c:pt>
                <c:pt idx="12170">
                  <c:v>288.67770000000002</c:v>
                </c:pt>
                <c:pt idx="12171">
                  <c:v>237.7697</c:v>
                </c:pt>
                <c:pt idx="12172">
                  <c:v>250.00489999999999</c:v>
                </c:pt>
                <c:pt idx="12173">
                  <c:v>255.86269999999999</c:v>
                </c:pt>
                <c:pt idx="12174">
                  <c:v>172.5574</c:v>
                </c:pt>
                <c:pt idx="12175">
                  <c:v>159.84039999999999</c:v>
                </c:pt>
                <c:pt idx="12176">
                  <c:v>163.14529999999999</c:v>
                </c:pt>
              </c:numCache>
            </c:numRef>
          </c:xVal>
          <c:yVal>
            <c:numRef>
              <c:f>Sheet1!$B$2:$B$12178</c:f>
              <c:numCache>
                <c:formatCode>General</c:formatCode>
                <c:ptCount val="12177"/>
                <c:pt idx="0">
                  <c:v>9.9151600000000002</c:v>
                </c:pt>
                <c:pt idx="1">
                  <c:v>11.0571</c:v>
                </c:pt>
                <c:pt idx="2">
                  <c:v>12.689</c:v>
                </c:pt>
                <c:pt idx="3">
                  <c:v>13.384</c:v>
                </c:pt>
                <c:pt idx="4">
                  <c:v>12.988200000000001</c:v>
                </c:pt>
                <c:pt idx="5">
                  <c:v>12.3912</c:v>
                </c:pt>
                <c:pt idx="6">
                  <c:v>12.8127</c:v>
                </c:pt>
                <c:pt idx="7">
                  <c:v>12.326499999999999</c:v>
                </c:pt>
                <c:pt idx="8">
                  <c:v>10.8927</c:v>
                </c:pt>
                <c:pt idx="9">
                  <c:v>11.7437</c:v>
                </c:pt>
                <c:pt idx="10">
                  <c:v>10.3489</c:v>
                </c:pt>
                <c:pt idx="11">
                  <c:v>12.452</c:v>
                </c:pt>
                <c:pt idx="12">
                  <c:v>14.084099999999999</c:v>
                </c:pt>
                <c:pt idx="13">
                  <c:v>14.3736</c:v>
                </c:pt>
                <c:pt idx="14">
                  <c:v>19.7986</c:v>
                </c:pt>
                <c:pt idx="15">
                  <c:v>27.884499999999999</c:v>
                </c:pt>
                <c:pt idx="16">
                  <c:v>20.379799999999999</c:v>
                </c:pt>
                <c:pt idx="17">
                  <c:v>25.164100000000001</c:v>
                </c:pt>
                <c:pt idx="18">
                  <c:v>29.9252</c:v>
                </c:pt>
                <c:pt idx="19">
                  <c:v>32.058199999999999</c:v>
                </c:pt>
                <c:pt idx="20">
                  <c:v>63.806699999999999</c:v>
                </c:pt>
                <c:pt idx="21">
                  <c:v>68.344200000000001</c:v>
                </c:pt>
                <c:pt idx="22">
                  <c:v>76.140799999999999</c:v>
                </c:pt>
                <c:pt idx="23">
                  <c:v>86.914400000000001</c:v>
                </c:pt>
                <c:pt idx="24">
                  <c:v>117.258</c:v>
                </c:pt>
                <c:pt idx="25">
                  <c:v>103.565</c:v>
                </c:pt>
                <c:pt idx="26">
                  <c:v>124.66200000000001</c:v>
                </c:pt>
                <c:pt idx="27">
                  <c:v>90.028999999999996</c:v>
                </c:pt>
                <c:pt idx="28">
                  <c:v>81.718999999999994</c:v>
                </c:pt>
                <c:pt idx="29">
                  <c:v>73.292599999999993</c:v>
                </c:pt>
                <c:pt idx="30">
                  <c:v>79.821399999999997</c:v>
                </c:pt>
                <c:pt idx="31">
                  <c:v>35.1252</c:v>
                </c:pt>
                <c:pt idx="32">
                  <c:v>28.815799999999999</c:v>
                </c:pt>
                <c:pt idx="33">
                  <c:v>30.6418</c:v>
                </c:pt>
                <c:pt idx="34">
                  <c:v>23.718499999999999</c:v>
                </c:pt>
                <c:pt idx="35">
                  <c:v>22.0061</c:v>
                </c:pt>
                <c:pt idx="36">
                  <c:v>35.894100000000002</c:v>
                </c:pt>
                <c:pt idx="37">
                  <c:v>31.754000000000001</c:v>
                </c:pt>
                <c:pt idx="38">
                  <c:v>23.696200000000001</c:v>
                </c:pt>
                <c:pt idx="39">
                  <c:v>50.6327</c:v>
                </c:pt>
                <c:pt idx="40">
                  <c:v>57.100200000000001</c:v>
                </c:pt>
                <c:pt idx="41">
                  <c:v>79.446200000000005</c:v>
                </c:pt>
                <c:pt idx="42">
                  <c:v>110.43600000000001</c:v>
                </c:pt>
                <c:pt idx="43">
                  <c:v>90.888900000000007</c:v>
                </c:pt>
                <c:pt idx="44">
                  <c:v>90.637799999999999</c:v>
                </c:pt>
                <c:pt idx="45">
                  <c:v>99.3827</c:v>
                </c:pt>
                <c:pt idx="46">
                  <c:v>100.736</c:v>
                </c:pt>
                <c:pt idx="47">
                  <c:v>106.986</c:v>
                </c:pt>
                <c:pt idx="48">
                  <c:v>111.71299999999999</c:v>
                </c:pt>
                <c:pt idx="49">
                  <c:v>120.413</c:v>
                </c:pt>
                <c:pt idx="50">
                  <c:v>181.50200000000001</c:v>
                </c:pt>
                <c:pt idx="51">
                  <c:v>219.55699999999999</c:v>
                </c:pt>
                <c:pt idx="52">
                  <c:v>207.88300000000001</c:v>
                </c:pt>
                <c:pt idx="54">
                  <c:v>50.348100000000002</c:v>
                </c:pt>
                <c:pt idx="55">
                  <c:v>43.378700000000002</c:v>
                </c:pt>
                <c:pt idx="56">
                  <c:v>37.982399999999998</c:v>
                </c:pt>
                <c:pt idx="57">
                  <c:v>40.280900000000003</c:v>
                </c:pt>
                <c:pt idx="58">
                  <c:v>54.020200000000003</c:v>
                </c:pt>
                <c:pt idx="84">
                  <c:v>115.623</c:v>
                </c:pt>
                <c:pt idx="85">
                  <c:v>125.505</c:v>
                </c:pt>
                <c:pt idx="86">
                  <c:v>70.833799999999997</c:v>
                </c:pt>
                <c:pt idx="87">
                  <c:v>177.239</c:v>
                </c:pt>
                <c:pt idx="88">
                  <c:v>189.24199999999999</c:v>
                </c:pt>
                <c:pt idx="89">
                  <c:v>223.82300000000001</c:v>
                </c:pt>
                <c:pt idx="90">
                  <c:v>295.70100000000002</c:v>
                </c:pt>
                <c:pt idx="91">
                  <c:v>205.249</c:v>
                </c:pt>
                <c:pt idx="92">
                  <c:v>269.05900000000003</c:v>
                </c:pt>
                <c:pt idx="93">
                  <c:v>371.3</c:v>
                </c:pt>
                <c:pt idx="94">
                  <c:v>352.86200000000002</c:v>
                </c:pt>
                <c:pt idx="95">
                  <c:v>433.05200000000002</c:v>
                </c:pt>
                <c:pt idx="96">
                  <c:v>492.79199999999997</c:v>
                </c:pt>
                <c:pt idx="97">
                  <c:v>614.48199999999997</c:v>
                </c:pt>
                <c:pt idx="98">
                  <c:v>765.94399999999996</c:v>
                </c:pt>
                <c:pt idx="99">
                  <c:v>874.78800000000001</c:v>
                </c:pt>
                <c:pt idx="100">
                  <c:v>1030.31</c:v>
                </c:pt>
                <c:pt idx="101">
                  <c:v>1423.9</c:v>
                </c:pt>
                <c:pt idx="102">
                  <c:v>1802.74</c:v>
                </c:pt>
                <c:pt idx="103">
                  <c:v>1577.51</c:v>
                </c:pt>
                <c:pt idx="104">
                  <c:v>1542.33</c:v>
                </c:pt>
                <c:pt idx="105">
                  <c:v>1907.04</c:v>
                </c:pt>
                <c:pt idx="106">
                  <c:v>1742.24</c:v>
                </c:pt>
                <c:pt idx="108">
                  <c:v>112.089</c:v>
                </c:pt>
                <c:pt idx="109">
                  <c:v>88.566800000000001</c:v>
                </c:pt>
                <c:pt idx="110">
                  <c:v>33.14</c:v>
                </c:pt>
                <c:pt idx="111">
                  <c:v>56.277000000000001</c:v>
                </c:pt>
                <c:pt idx="112">
                  <c:v>56.517200000000003</c:v>
                </c:pt>
                <c:pt idx="113">
                  <c:v>52.576000000000001</c:v>
                </c:pt>
                <c:pt idx="114">
                  <c:v>49.021000000000001</c:v>
                </c:pt>
                <c:pt idx="115">
                  <c:v>47.348599999999998</c:v>
                </c:pt>
                <c:pt idx="116">
                  <c:v>58.6629</c:v>
                </c:pt>
                <c:pt idx="117">
                  <c:v>70.631500000000003</c:v>
                </c:pt>
                <c:pt idx="118">
                  <c:v>85.551199999999994</c:v>
                </c:pt>
                <c:pt idx="119">
                  <c:v>81.270600000000002</c:v>
                </c:pt>
                <c:pt idx="120">
                  <c:v>96.314499999999995</c:v>
                </c:pt>
                <c:pt idx="121">
                  <c:v>140.297</c:v>
                </c:pt>
                <c:pt idx="122">
                  <c:v>246.43100000000001</c:v>
                </c:pt>
                <c:pt idx="123">
                  <c:v>326.58199999999999</c:v>
                </c:pt>
                <c:pt idx="124">
                  <c:v>293.53199999999998</c:v>
                </c:pt>
                <c:pt idx="125">
                  <c:v>400.08800000000002</c:v>
                </c:pt>
                <c:pt idx="126">
                  <c:v>466.30599999999998</c:v>
                </c:pt>
                <c:pt idx="127">
                  <c:v>444.95</c:v>
                </c:pt>
                <c:pt idx="128">
                  <c:v>542.125</c:v>
                </c:pt>
                <c:pt idx="129">
                  <c:v>562.22799999999995</c:v>
                </c:pt>
                <c:pt idx="130">
                  <c:v>517.85199999999998</c:v>
                </c:pt>
                <c:pt idx="131">
                  <c:v>484.72800000000001</c:v>
                </c:pt>
                <c:pt idx="132">
                  <c:v>464.459</c:v>
                </c:pt>
                <c:pt idx="133">
                  <c:v>430.72699999999998</c:v>
                </c:pt>
                <c:pt idx="134">
                  <c:v>392.024</c:v>
                </c:pt>
                <c:pt idx="135">
                  <c:v>290.68200000000002</c:v>
                </c:pt>
                <c:pt idx="136">
                  <c:v>308.774</c:v>
                </c:pt>
                <c:pt idx="137">
                  <c:v>370.26</c:v>
                </c:pt>
                <c:pt idx="138">
                  <c:v>372.71800000000002</c:v>
                </c:pt>
                <c:pt idx="139">
                  <c:v>288.916</c:v>
                </c:pt>
                <c:pt idx="140">
                  <c:v>310.512</c:v>
                </c:pt>
                <c:pt idx="141">
                  <c:v>311.99400000000003</c:v>
                </c:pt>
                <c:pt idx="142">
                  <c:v>325.88200000000001</c:v>
                </c:pt>
                <c:pt idx="143">
                  <c:v>344.52800000000002</c:v>
                </c:pt>
                <c:pt idx="144">
                  <c:v>304.572</c:v>
                </c:pt>
                <c:pt idx="145">
                  <c:v>286.303</c:v>
                </c:pt>
                <c:pt idx="146">
                  <c:v>304.99200000000002</c:v>
                </c:pt>
                <c:pt idx="147">
                  <c:v>292.93799999999999</c:v>
                </c:pt>
                <c:pt idx="148">
                  <c:v>289.12900000000002</c:v>
                </c:pt>
                <c:pt idx="149">
                  <c:v>309.17399999999998</c:v>
                </c:pt>
                <c:pt idx="150">
                  <c:v>367.46100000000001</c:v>
                </c:pt>
                <c:pt idx="151">
                  <c:v>375.125</c:v>
                </c:pt>
                <c:pt idx="152">
                  <c:v>542.97299999999996</c:v>
                </c:pt>
                <c:pt idx="153">
                  <c:v>599.42499999999995</c:v>
                </c:pt>
                <c:pt idx="154">
                  <c:v>621.78300000000002</c:v>
                </c:pt>
                <c:pt idx="155">
                  <c:v>787.274</c:v>
                </c:pt>
                <c:pt idx="156">
                  <c:v>1105.07</c:v>
                </c:pt>
                <c:pt idx="157">
                  <c:v>1080</c:v>
                </c:pt>
                <c:pt idx="158">
                  <c:v>1092.01</c:v>
                </c:pt>
                <c:pt idx="159">
                  <c:v>1251.1500000000001</c:v>
                </c:pt>
                <c:pt idx="160">
                  <c:v>1216.19</c:v>
                </c:pt>
                <c:pt idx="182">
                  <c:v>2927.04</c:v>
                </c:pt>
                <c:pt idx="183">
                  <c:v>6987.58</c:v>
                </c:pt>
                <c:pt idx="184">
                  <c:v>5699.48</c:v>
                </c:pt>
                <c:pt idx="185">
                  <c:v>6276.79</c:v>
                </c:pt>
                <c:pt idx="186">
                  <c:v>7535.75</c:v>
                </c:pt>
                <c:pt idx="187">
                  <c:v>7541.98</c:v>
                </c:pt>
                <c:pt idx="188">
                  <c:v>7664.99</c:v>
                </c:pt>
                <c:pt idx="189">
                  <c:v>8151.15</c:v>
                </c:pt>
                <c:pt idx="190">
                  <c:v>7695.98</c:v>
                </c:pt>
                <c:pt idx="191">
                  <c:v>8291.11</c:v>
                </c:pt>
                <c:pt idx="192">
                  <c:v>7658.79</c:v>
                </c:pt>
                <c:pt idx="193">
                  <c:v>7687.22</c:v>
                </c:pt>
                <c:pt idx="194">
                  <c:v>8427.93</c:v>
                </c:pt>
                <c:pt idx="195">
                  <c:v>9200.59</c:v>
                </c:pt>
                <c:pt idx="196">
                  <c:v>9608.74</c:v>
                </c:pt>
                <c:pt idx="197">
                  <c:v>7862.09</c:v>
                </c:pt>
                <c:pt idx="198">
                  <c:v>8726.77</c:v>
                </c:pt>
                <c:pt idx="199">
                  <c:v>9621.0499999999993</c:v>
                </c:pt>
                <c:pt idx="200">
                  <c:v>8912.5</c:v>
                </c:pt>
                <c:pt idx="201">
                  <c:v>7972.8</c:v>
                </c:pt>
                <c:pt idx="202">
                  <c:v>8796.6299999999992</c:v>
                </c:pt>
                <c:pt idx="203">
                  <c:v>8866.2000000000007</c:v>
                </c:pt>
                <c:pt idx="204">
                  <c:v>8500.06</c:v>
                </c:pt>
                <c:pt idx="205">
                  <c:v>10552</c:v>
                </c:pt>
                <c:pt idx="206">
                  <c:v>10187</c:v>
                </c:pt>
                <c:pt idx="207">
                  <c:v>8796.1200000000008</c:v>
                </c:pt>
                <c:pt idx="208">
                  <c:v>9871.7900000000009</c:v>
                </c:pt>
                <c:pt idx="209">
                  <c:v>11222.6</c:v>
                </c:pt>
                <c:pt idx="210">
                  <c:v>11918.7</c:v>
                </c:pt>
                <c:pt idx="211">
                  <c:v>10667.6</c:v>
                </c:pt>
                <c:pt idx="212">
                  <c:v>9885.69</c:v>
                </c:pt>
                <c:pt idx="213">
                  <c:v>12664.2</c:v>
                </c:pt>
                <c:pt idx="214">
                  <c:v>12516.3</c:v>
                </c:pt>
                <c:pt idx="270">
                  <c:v>25.775300000000001</c:v>
                </c:pt>
                <c:pt idx="271">
                  <c:v>22.5444</c:v>
                </c:pt>
                <c:pt idx="272">
                  <c:v>26.407399999999999</c:v>
                </c:pt>
                <c:pt idx="273">
                  <c:v>28.026599999999998</c:v>
                </c:pt>
                <c:pt idx="274">
                  <c:v>30.712199999999999</c:v>
                </c:pt>
                <c:pt idx="275">
                  <c:v>35.886200000000002</c:v>
                </c:pt>
                <c:pt idx="276">
                  <c:v>37.454900000000002</c:v>
                </c:pt>
                <c:pt idx="277">
                  <c:v>48.935499999999998</c:v>
                </c:pt>
                <c:pt idx="278">
                  <c:v>53.014899999999997</c:v>
                </c:pt>
                <c:pt idx="279">
                  <c:v>55.180399999999999</c:v>
                </c:pt>
                <c:pt idx="280">
                  <c:v>62.077399999999997</c:v>
                </c:pt>
                <c:pt idx="281">
                  <c:v>73.563299999999998</c:v>
                </c:pt>
                <c:pt idx="282">
                  <c:v>63.421599999999998</c:v>
                </c:pt>
                <c:pt idx="283">
                  <c:v>91.569599999999994</c:v>
                </c:pt>
                <c:pt idx="284">
                  <c:v>94.821399999999997</c:v>
                </c:pt>
                <c:pt idx="285">
                  <c:v>64.631500000000003</c:v>
                </c:pt>
                <c:pt idx="286">
                  <c:v>51.845199999999998</c:v>
                </c:pt>
                <c:pt idx="287">
                  <c:v>103.011</c:v>
                </c:pt>
                <c:pt idx="288">
                  <c:v>123.18300000000001</c:v>
                </c:pt>
                <c:pt idx="289">
                  <c:v>150.286</c:v>
                </c:pt>
                <c:pt idx="290">
                  <c:v>173.887</c:v>
                </c:pt>
                <c:pt idx="291">
                  <c:v>210.33</c:v>
                </c:pt>
                <c:pt idx="292">
                  <c:v>108.179</c:v>
                </c:pt>
                <c:pt idx="293">
                  <c:v>115.785</c:v>
                </c:pt>
                <c:pt idx="294">
                  <c:v>142.97499999999999</c:v>
                </c:pt>
                <c:pt idx="295">
                  <c:v>154.57400000000001</c:v>
                </c:pt>
                <c:pt idx="296">
                  <c:v>116.515</c:v>
                </c:pt>
                <c:pt idx="297">
                  <c:v>136.28299999999999</c:v>
                </c:pt>
                <c:pt idx="298">
                  <c:v>140.02799999999999</c:v>
                </c:pt>
                <c:pt idx="299">
                  <c:v>133.119</c:v>
                </c:pt>
                <c:pt idx="300">
                  <c:v>152.702</c:v>
                </c:pt>
                <c:pt idx="301">
                  <c:v>126.446</c:v>
                </c:pt>
                <c:pt idx="302">
                  <c:v>180.68199999999999</c:v>
                </c:pt>
                <c:pt idx="303">
                  <c:v>128.648</c:v>
                </c:pt>
                <c:pt idx="304">
                  <c:v>123.81399999999999</c:v>
                </c:pt>
                <c:pt idx="305">
                  <c:v>121.273</c:v>
                </c:pt>
                <c:pt idx="306">
                  <c:v>163.83000000000001</c:v>
                </c:pt>
                <c:pt idx="307">
                  <c:v>203.02699999999999</c:v>
                </c:pt>
                <c:pt idx="308">
                  <c:v>158.249</c:v>
                </c:pt>
                <c:pt idx="309">
                  <c:v>230.11500000000001</c:v>
                </c:pt>
                <c:pt idx="310">
                  <c:v>218.31299999999999</c:v>
                </c:pt>
                <c:pt idx="311">
                  <c:v>220.99</c:v>
                </c:pt>
                <c:pt idx="312">
                  <c:v>252.577</c:v>
                </c:pt>
                <c:pt idx="313">
                  <c:v>355.358</c:v>
                </c:pt>
                <c:pt idx="314">
                  <c:v>365.03100000000001</c:v>
                </c:pt>
                <c:pt idx="315">
                  <c:v>504.88499999999999</c:v>
                </c:pt>
                <c:pt idx="316">
                  <c:v>512.63800000000003</c:v>
                </c:pt>
                <c:pt idx="317">
                  <c:v>771.24900000000002</c:v>
                </c:pt>
                <c:pt idx="318">
                  <c:v>1145.6500000000001</c:v>
                </c:pt>
                <c:pt idx="319">
                  <c:v>1197.25</c:v>
                </c:pt>
                <c:pt idx="320">
                  <c:v>852.56399999999996</c:v>
                </c:pt>
                <c:pt idx="321">
                  <c:v>1000.46</c:v>
                </c:pt>
                <c:pt idx="322">
                  <c:v>1152.71</c:v>
                </c:pt>
                <c:pt idx="368">
                  <c:v>164.59100000000001</c:v>
                </c:pt>
                <c:pt idx="369">
                  <c:v>198.54499999999999</c:v>
                </c:pt>
                <c:pt idx="370">
                  <c:v>230.86099999999999</c:v>
                </c:pt>
                <c:pt idx="371">
                  <c:v>226.607</c:v>
                </c:pt>
                <c:pt idx="372">
                  <c:v>222.22200000000001</c:v>
                </c:pt>
                <c:pt idx="373">
                  <c:v>318.50900000000001</c:v>
                </c:pt>
                <c:pt idx="374">
                  <c:v>427.505</c:v>
                </c:pt>
                <c:pt idx="375">
                  <c:v>370.95600000000002</c:v>
                </c:pt>
                <c:pt idx="376">
                  <c:v>395.72</c:v>
                </c:pt>
                <c:pt idx="377">
                  <c:v>450.96199999999999</c:v>
                </c:pt>
                <c:pt idx="378">
                  <c:v>550.72</c:v>
                </c:pt>
                <c:pt idx="379">
                  <c:v>663.27</c:v>
                </c:pt>
                <c:pt idx="380">
                  <c:v>699.35299999999995</c:v>
                </c:pt>
                <c:pt idx="381">
                  <c:v>706.173</c:v>
                </c:pt>
                <c:pt idx="382">
                  <c:v>1019.59</c:v>
                </c:pt>
                <c:pt idx="383">
                  <c:v>967.46699999999998</c:v>
                </c:pt>
                <c:pt idx="384">
                  <c:v>501.56200000000001</c:v>
                </c:pt>
                <c:pt idx="385">
                  <c:v>626.57500000000005</c:v>
                </c:pt>
                <c:pt idx="386">
                  <c:v>439.666</c:v>
                </c:pt>
                <c:pt idx="387">
                  <c:v>892.94600000000003</c:v>
                </c:pt>
                <c:pt idx="388">
                  <c:v>1251.76</c:v>
                </c:pt>
                <c:pt idx="389">
                  <c:v>1591.4</c:v>
                </c:pt>
                <c:pt idx="390">
                  <c:v>2015.95</c:v>
                </c:pt>
                <c:pt idx="391">
                  <c:v>1603.93</c:v>
                </c:pt>
                <c:pt idx="392">
                  <c:v>1974.19</c:v>
                </c:pt>
                <c:pt idx="393">
                  <c:v>2524.9499999999998</c:v>
                </c:pt>
                <c:pt idx="394">
                  <c:v>3204.09</c:v>
                </c:pt>
                <c:pt idx="395">
                  <c:v>3890.74</c:v>
                </c:pt>
                <c:pt idx="396">
                  <c:v>3997.57</c:v>
                </c:pt>
                <c:pt idx="397">
                  <c:v>3098.42</c:v>
                </c:pt>
                <c:pt idx="398">
                  <c:v>4119.1499999999996</c:v>
                </c:pt>
                <c:pt idx="399">
                  <c:v>4726.66</c:v>
                </c:pt>
                <c:pt idx="400">
                  <c:v>4918.5</c:v>
                </c:pt>
                <c:pt idx="401">
                  <c:v>4979.34</c:v>
                </c:pt>
                <c:pt idx="402">
                  <c:v>5138.99</c:v>
                </c:pt>
                <c:pt idx="403">
                  <c:v>5062.25</c:v>
                </c:pt>
                <c:pt idx="404">
                  <c:v>5196.1000000000004</c:v>
                </c:pt>
                <c:pt idx="405">
                  <c:v>5122.38</c:v>
                </c:pt>
                <c:pt idx="406">
                  <c:v>5188.26</c:v>
                </c:pt>
                <c:pt idx="407">
                  <c:v>5444.43</c:v>
                </c:pt>
                <c:pt idx="408">
                  <c:v>5241.6000000000004</c:v>
                </c:pt>
                <c:pt idx="409">
                  <c:v>4887.8100000000004</c:v>
                </c:pt>
                <c:pt idx="410">
                  <c:v>4998.13</c:v>
                </c:pt>
                <c:pt idx="411">
                  <c:v>5221.1899999999996</c:v>
                </c:pt>
                <c:pt idx="412">
                  <c:v>5554.92</c:v>
                </c:pt>
                <c:pt idx="413">
                  <c:v>6128.5</c:v>
                </c:pt>
                <c:pt idx="414">
                  <c:v>7478.18</c:v>
                </c:pt>
                <c:pt idx="415">
                  <c:v>8628.93</c:v>
                </c:pt>
                <c:pt idx="416">
                  <c:v>8702.4</c:v>
                </c:pt>
                <c:pt idx="417">
                  <c:v>6186.18</c:v>
                </c:pt>
                <c:pt idx="418">
                  <c:v>5745.88</c:v>
                </c:pt>
                <c:pt idx="419">
                  <c:v>5344.14</c:v>
                </c:pt>
                <c:pt idx="420">
                  <c:v>5838.17</c:v>
                </c:pt>
                <c:pt idx="422">
                  <c:v>60.575099999999999</c:v>
                </c:pt>
                <c:pt idx="423">
                  <c:v>69.678100000000001</c:v>
                </c:pt>
                <c:pt idx="424">
                  <c:v>63.6995</c:v>
                </c:pt>
                <c:pt idx="425">
                  <c:v>45.338000000000001</c:v>
                </c:pt>
                <c:pt idx="426">
                  <c:v>49.043999999999997</c:v>
                </c:pt>
                <c:pt idx="427">
                  <c:v>53.763800000000003</c:v>
                </c:pt>
                <c:pt idx="428">
                  <c:v>49.706200000000003</c:v>
                </c:pt>
                <c:pt idx="429">
                  <c:v>47.751899999999999</c:v>
                </c:pt>
                <c:pt idx="430">
                  <c:v>50.246499999999997</c:v>
                </c:pt>
                <c:pt idx="431">
                  <c:v>66.748000000000005</c:v>
                </c:pt>
                <c:pt idx="432">
                  <c:v>70.646500000000003</c:v>
                </c:pt>
                <c:pt idx="433">
                  <c:v>76.653599999999997</c:v>
                </c:pt>
                <c:pt idx="434">
                  <c:v>76.846299999999999</c:v>
                </c:pt>
                <c:pt idx="435">
                  <c:v>88.418400000000005</c:v>
                </c:pt>
                <c:pt idx="436">
                  <c:v>141.73099999999999</c:v>
                </c:pt>
                <c:pt idx="437">
                  <c:v>151.37799999999999</c:v>
                </c:pt>
                <c:pt idx="438">
                  <c:v>114.523</c:v>
                </c:pt>
                <c:pt idx="439">
                  <c:v>154.761</c:v>
                </c:pt>
                <c:pt idx="440">
                  <c:v>140.464</c:v>
                </c:pt>
                <c:pt idx="441">
                  <c:v>241.869</c:v>
                </c:pt>
                <c:pt idx="442">
                  <c:v>374.85599999999999</c:v>
                </c:pt>
                <c:pt idx="443">
                  <c:v>330.29599999999999</c:v>
                </c:pt>
                <c:pt idx="444">
                  <c:v>184.10400000000001</c:v>
                </c:pt>
                <c:pt idx="445">
                  <c:v>153.01300000000001</c:v>
                </c:pt>
                <c:pt idx="446">
                  <c:v>153.41300000000001</c:v>
                </c:pt>
                <c:pt idx="447">
                  <c:v>125.70699999999999</c:v>
                </c:pt>
                <c:pt idx="448">
                  <c:v>153.39400000000001</c:v>
                </c:pt>
                <c:pt idx="449">
                  <c:v>186.149</c:v>
                </c:pt>
                <c:pt idx="450">
                  <c:v>167.81700000000001</c:v>
                </c:pt>
                <c:pt idx="451">
                  <c:v>130.648</c:v>
                </c:pt>
                <c:pt idx="452">
                  <c:v>124.935</c:v>
                </c:pt>
                <c:pt idx="453">
                  <c:v>250.18799999999999</c:v>
                </c:pt>
                <c:pt idx="454">
                  <c:v>443.66500000000002</c:v>
                </c:pt>
                <c:pt idx="455">
                  <c:v>494.2</c:v>
                </c:pt>
                <c:pt idx="456">
                  <c:v>625.79700000000003</c:v>
                </c:pt>
                <c:pt idx="457">
                  <c:v>577.66800000000001</c:v>
                </c:pt>
                <c:pt idx="458">
                  <c:v>673.83</c:v>
                </c:pt>
                <c:pt idx="459">
                  <c:v>853.16200000000003</c:v>
                </c:pt>
                <c:pt idx="460">
                  <c:v>869.69200000000001</c:v>
                </c:pt>
                <c:pt idx="461">
                  <c:v>698.57100000000003</c:v>
                </c:pt>
                <c:pt idx="462">
                  <c:v>681.62400000000002</c:v>
                </c:pt>
                <c:pt idx="463">
                  <c:v>545.16099999999994</c:v>
                </c:pt>
                <c:pt idx="464">
                  <c:v>238.92099999999999</c:v>
                </c:pt>
                <c:pt idx="465">
                  <c:v>364.33600000000001</c:v>
                </c:pt>
                <c:pt idx="466">
                  <c:v>585.90200000000004</c:v>
                </c:pt>
                <c:pt idx="467">
                  <c:v>742.31</c:v>
                </c:pt>
                <c:pt idx="468">
                  <c:v>875.94100000000003</c:v>
                </c:pt>
                <c:pt idx="469">
                  <c:v>1136.6500000000001</c:v>
                </c:pt>
                <c:pt idx="470">
                  <c:v>1448.27</c:v>
                </c:pt>
                <c:pt idx="471">
                  <c:v>969.072</c:v>
                </c:pt>
                <c:pt idx="472">
                  <c:v>1399.45</c:v>
                </c:pt>
                <c:pt idx="473">
                  <c:v>1815.35</c:v>
                </c:pt>
                <c:pt idx="474">
                  <c:v>1667.54</c:v>
                </c:pt>
                <c:pt idx="510">
                  <c:v>119.759</c:v>
                </c:pt>
                <c:pt idx="511">
                  <c:v>209.11099999999999</c:v>
                </c:pt>
                <c:pt idx="512">
                  <c:v>269.74</c:v>
                </c:pt>
                <c:pt idx="513">
                  <c:v>284.28899999999999</c:v>
                </c:pt>
                <c:pt idx="514">
                  <c:v>289.75700000000001</c:v>
                </c:pt>
                <c:pt idx="515">
                  <c:v>258.58</c:v>
                </c:pt>
                <c:pt idx="516">
                  <c:v>286.72699999999998</c:v>
                </c:pt>
                <c:pt idx="517">
                  <c:v>285.625</c:v>
                </c:pt>
                <c:pt idx="518">
                  <c:v>323.99099999999999</c:v>
                </c:pt>
                <c:pt idx="519">
                  <c:v>421.43799999999999</c:v>
                </c:pt>
                <c:pt idx="520">
                  <c:v>446.416</c:v>
                </c:pt>
                <c:pt idx="521">
                  <c:v>597.59500000000003</c:v>
                </c:pt>
                <c:pt idx="522">
                  <c:v>729.82500000000005</c:v>
                </c:pt>
                <c:pt idx="523">
                  <c:v>1092.95</c:v>
                </c:pt>
                <c:pt idx="524">
                  <c:v>1486.52</c:v>
                </c:pt>
                <c:pt idx="525">
                  <c:v>1118.9100000000001</c:v>
                </c:pt>
                <c:pt idx="526">
                  <c:v>1265.03</c:v>
                </c:pt>
                <c:pt idx="527">
                  <c:v>1398.49</c:v>
                </c:pt>
                <c:pt idx="528">
                  <c:v>1437.08</c:v>
                </c:pt>
                <c:pt idx="556">
                  <c:v>3064.94</c:v>
                </c:pt>
                <c:pt idx="557">
                  <c:v>3816.61</c:v>
                </c:pt>
                <c:pt idx="558">
                  <c:v>5501.25</c:v>
                </c:pt>
                <c:pt idx="559">
                  <c:v>6340.94</c:v>
                </c:pt>
                <c:pt idx="560">
                  <c:v>8624.57</c:v>
                </c:pt>
                <c:pt idx="561">
                  <c:v>7443.17</c:v>
                </c:pt>
                <c:pt idx="562">
                  <c:v>7269</c:v>
                </c:pt>
                <c:pt idx="563">
                  <c:v>7310.55</c:v>
                </c:pt>
                <c:pt idx="564">
                  <c:v>7105.61</c:v>
                </c:pt>
                <c:pt idx="565">
                  <c:v>7058.74</c:v>
                </c:pt>
                <c:pt idx="566">
                  <c:v>6947.53</c:v>
                </c:pt>
                <c:pt idx="567">
                  <c:v>7185.74</c:v>
                </c:pt>
                <c:pt idx="568">
                  <c:v>9338.19</c:v>
                </c:pt>
                <c:pt idx="569">
                  <c:v>8786.1200000000008</c:v>
                </c:pt>
                <c:pt idx="570">
                  <c:v>9190.17</c:v>
                </c:pt>
                <c:pt idx="571">
                  <c:v>9053.33</c:v>
                </c:pt>
                <c:pt idx="572">
                  <c:v>8853.1</c:v>
                </c:pt>
                <c:pt idx="573">
                  <c:v>8739.2999999999993</c:v>
                </c:pt>
                <c:pt idx="574">
                  <c:v>8863.6</c:v>
                </c:pt>
                <c:pt idx="575">
                  <c:v>10281</c:v>
                </c:pt>
                <c:pt idx="576">
                  <c:v>10327.6</c:v>
                </c:pt>
                <c:pt idx="577">
                  <c:v>11004.6</c:v>
                </c:pt>
                <c:pt idx="578">
                  <c:v>11194</c:v>
                </c:pt>
                <c:pt idx="579">
                  <c:v>10813.3</c:v>
                </c:pt>
                <c:pt idx="580">
                  <c:v>9903.23</c:v>
                </c:pt>
                <c:pt idx="581">
                  <c:v>11731.4</c:v>
                </c:pt>
                <c:pt idx="582">
                  <c:v>12208.9</c:v>
                </c:pt>
                <c:pt idx="584">
                  <c:v>259.06200000000001</c:v>
                </c:pt>
                <c:pt idx="585">
                  <c:v>225.96600000000001</c:v>
                </c:pt>
                <c:pt idx="586">
                  <c:v>236.428</c:v>
                </c:pt>
                <c:pt idx="587">
                  <c:v>253.51900000000001</c:v>
                </c:pt>
                <c:pt idx="588">
                  <c:v>297.15600000000001</c:v>
                </c:pt>
                <c:pt idx="589">
                  <c:v>330.38499999999999</c:v>
                </c:pt>
                <c:pt idx="590">
                  <c:v>310.04599999999999</c:v>
                </c:pt>
                <c:pt idx="591">
                  <c:v>332.56400000000002</c:v>
                </c:pt>
                <c:pt idx="592">
                  <c:v>363.55900000000003</c:v>
                </c:pt>
                <c:pt idx="593">
                  <c:v>370.03</c:v>
                </c:pt>
                <c:pt idx="594">
                  <c:v>404.29</c:v>
                </c:pt>
                <c:pt idx="595">
                  <c:v>404.09399999999999</c:v>
                </c:pt>
                <c:pt idx="596">
                  <c:v>381.57499999999999</c:v>
                </c:pt>
                <c:pt idx="597">
                  <c:v>552.52200000000005</c:v>
                </c:pt>
                <c:pt idx="598">
                  <c:v>873.10400000000004</c:v>
                </c:pt>
                <c:pt idx="599">
                  <c:v>769.94899999999996</c:v>
                </c:pt>
                <c:pt idx="600">
                  <c:v>871.68799999999999</c:v>
                </c:pt>
                <c:pt idx="601">
                  <c:v>952.03599999999994</c:v>
                </c:pt>
                <c:pt idx="602">
                  <c:v>1084.18</c:v>
                </c:pt>
                <c:pt idx="603">
                  <c:v>1253.31</c:v>
                </c:pt>
                <c:pt idx="604">
                  <c:v>1524.57</c:v>
                </c:pt>
                <c:pt idx="605">
                  <c:v>1756.21</c:v>
                </c:pt>
                <c:pt idx="606">
                  <c:v>1756.95</c:v>
                </c:pt>
                <c:pt idx="607">
                  <c:v>1396.19</c:v>
                </c:pt>
                <c:pt idx="608">
                  <c:v>1667.46</c:v>
                </c:pt>
                <c:pt idx="609">
                  <c:v>1642.91</c:v>
                </c:pt>
                <c:pt idx="610">
                  <c:v>1629.63</c:v>
                </c:pt>
                <c:pt idx="611">
                  <c:v>1802.64</c:v>
                </c:pt>
                <c:pt idx="612">
                  <c:v>2183.31</c:v>
                </c:pt>
                <c:pt idx="613">
                  <c:v>2672.29</c:v>
                </c:pt>
                <c:pt idx="614">
                  <c:v>2460.2800000000002</c:v>
                </c:pt>
                <c:pt idx="615">
                  <c:v>2409.63</c:v>
                </c:pt>
                <c:pt idx="616">
                  <c:v>2503.9699999999998</c:v>
                </c:pt>
                <c:pt idx="617">
                  <c:v>2579.7800000000002</c:v>
                </c:pt>
                <c:pt idx="618">
                  <c:v>2992.16</c:v>
                </c:pt>
                <c:pt idx="619">
                  <c:v>3391.05</c:v>
                </c:pt>
                <c:pt idx="620">
                  <c:v>3573.1</c:v>
                </c:pt>
                <c:pt idx="621">
                  <c:v>3558.46</c:v>
                </c:pt>
                <c:pt idx="622">
                  <c:v>3454.12</c:v>
                </c:pt>
                <c:pt idx="623">
                  <c:v>3654.13</c:v>
                </c:pt>
                <c:pt idx="624">
                  <c:v>3734.61</c:v>
                </c:pt>
                <c:pt idx="625">
                  <c:v>3290.99</c:v>
                </c:pt>
                <c:pt idx="626">
                  <c:v>3698.95</c:v>
                </c:pt>
                <c:pt idx="627">
                  <c:v>4477.6400000000003</c:v>
                </c:pt>
                <c:pt idx="628">
                  <c:v>5434.58</c:v>
                </c:pt>
                <c:pt idx="629">
                  <c:v>6142.79</c:v>
                </c:pt>
                <c:pt idx="630">
                  <c:v>6727.88</c:v>
                </c:pt>
                <c:pt idx="631">
                  <c:v>7938.31</c:v>
                </c:pt>
                <c:pt idx="632">
                  <c:v>9424.9699999999993</c:v>
                </c:pt>
                <c:pt idx="633">
                  <c:v>7628.31</c:v>
                </c:pt>
                <c:pt idx="634">
                  <c:v>9152.18</c:v>
                </c:pt>
                <c:pt idx="635">
                  <c:v>10908.7</c:v>
                </c:pt>
                <c:pt idx="636">
                  <c:v>11483.2</c:v>
                </c:pt>
                <c:pt idx="638">
                  <c:v>200.904</c:v>
                </c:pt>
                <c:pt idx="639">
                  <c:v>209.52699999999999</c:v>
                </c:pt>
                <c:pt idx="640">
                  <c:v>217.655</c:v>
                </c:pt>
                <c:pt idx="641">
                  <c:v>233.46100000000001</c:v>
                </c:pt>
                <c:pt idx="642">
                  <c:v>257.87099999999998</c:v>
                </c:pt>
                <c:pt idx="643">
                  <c:v>288.89699999999999</c:v>
                </c:pt>
                <c:pt idx="644">
                  <c:v>317.89499999999998</c:v>
                </c:pt>
                <c:pt idx="645">
                  <c:v>313.06200000000001</c:v>
                </c:pt>
                <c:pt idx="646">
                  <c:v>336.59699999999998</c:v>
                </c:pt>
                <c:pt idx="647">
                  <c:v>379.702</c:v>
                </c:pt>
                <c:pt idx="648">
                  <c:v>475.24400000000003</c:v>
                </c:pt>
                <c:pt idx="649">
                  <c:v>558.58799999999997</c:v>
                </c:pt>
                <c:pt idx="650">
                  <c:v>691.42600000000004</c:v>
                </c:pt>
                <c:pt idx="651">
                  <c:v>938.41300000000001</c:v>
                </c:pt>
                <c:pt idx="652">
                  <c:v>1187.27</c:v>
                </c:pt>
                <c:pt idx="653">
                  <c:v>1239.48</c:v>
                </c:pt>
                <c:pt idx="654">
                  <c:v>1523.07</c:v>
                </c:pt>
                <c:pt idx="655">
                  <c:v>1882.12</c:v>
                </c:pt>
                <c:pt idx="656">
                  <c:v>2118.1999999999998</c:v>
                </c:pt>
                <c:pt idx="657">
                  <c:v>2682.64</c:v>
                </c:pt>
                <c:pt idx="658">
                  <c:v>3237.86</c:v>
                </c:pt>
                <c:pt idx="659">
                  <c:v>2780.26</c:v>
                </c:pt>
                <c:pt idx="660">
                  <c:v>2574.81</c:v>
                </c:pt>
                <c:pt idx="661">
                  <c:v>2568.5300000000002</c:v>
                </c:pt>
                <c:pt idx="662">
                  <c:v>2595.94</c:v>
                </c:pt>
                <c:pt idx="663">
                  <c:v>2774.1</c:v>
                </c:pt>
                <c:pt idx="664">
                  <c:v>3548.71</c:v>
                </c:pt>
                <c:pt idx="665">
                  <c:v>4320.24</c:v>
                </c:pt>
                <c:pt idx="666">
                  <c:v>4775.41</c:v>
                </c:pt>
                <c:pt idx="667">
                  <c:v>5115.78</c:v>
                </c:pt>
                <c:pt idx="668">
                  <c:v>6401.01</c:v>
                </c:pt>
                <c:pt idx="669">
                  <c:v>6552.64</c:v>
                </c:pt>
                <c:pt idx="670">
                  <c:v>6901.42</c:v>
                </c:pt>
                <c:pt idx="671">
                  <c:v>6214.05</c:v>
                </c:pt>
                <c:pt idx="672">
                  <c:v>6959.7</c:v>
                </c:pt>
                <c:pt idx="673">
                  <c:v>8333.5</c:v>
                </c:pt>
                <c:pt idx="674">
                  <c:v>8607.2199999999993</c:v>
                </c:pt>
                <c:pt idx="675">
                  <c:v>8250.33</c:v>
                </c:pt>
                <c:pt idx="676">
                  <c:v>8713.32</c:v>
                </c:pt>
                <c:pt idx="677">
                  <c:v>8923.66</c:v>
                </c:pt>
                <c:pt idx="678">
                  <c:v>9036.2099999999991</c:v>
                </c:pt>
                <c:pt idx="679">
                  <c:v>9280.0300000000007</c:v>
                </c:pt>
                <c:pt idx="680">
                  <c:v>9688.14</c:v>
                </c:pt>
                <c:pt idx="681">
                  <c:v>12255.4</c:v>
                </c:pt>
                <c:pt idx="682">
                  <c:v>14672.7</c:v>
                </c:pt>
                <c:pt idx="683">
                  <c:v>15475.2</c:v>
                </c:pt>
                <c:pt idx="684">
                  <c:v>16594.3</c:v>
                </c:pt>
                <c:pt idx="685">
                  <c:v>19641.099999999999</c:v>
                </c:pt>
                <c:pt idx="686">
                  <c:v>22105.599999999999</c:v>
                </c:pt>
                <c:pt idx="687">
                  <c:v>17102</c:v>
                </c:pt>
                <c:pt idx="688">
                  <c:v>18952.7</c:v>
                </c:pt>
                <c:pt idx="689">
                  <c:v>22771.1</c:v>
                </c:pt>
                <c:pt idx="690">
                  <c:v>21146.3</c:v>
                </c:pt>
                <c:pt idx="726">
                  <c:v>102.40900000000001</c:v>
                </c:pt>
                <c:pt idx="727">
                  <c:v>86.922600000000003</c:v>
                </c:pt>
                <c:pt idx="728">
                  <c:v>123.792</c:v>
                </c:pt>
                <c:pt idx="729">
                  <c:v>101.298</c:v>
                </c:pt>
                <c:pt idx="730">
                  <c:v>135.97900000000001</c:v>
                </c:pt>
                <c:pt idx="731">
                  <c:v>129.78</c:v>
                </c:pt>
                <c:pt idx="732">
                  <c:v>145.61500000000001</c:v>
                </c:pt>
                <c:pt idx="733">
                  <c:v>176.423</c:v>
                </c:pt>
                <c:pt idx="734">
                  <c:v>203.80699999999999</c:v>
                </c:pt>
                <c:pt idx="735">
                  <c:v>318.94200000000001</c:v>
                </c:pt>
                <c:pt idx="736">
                  <c:v>423.28300000000002</c:v>
                </c:pt>
                <c:pt idx="737">
                  <c:v>518.34299999999996</c:v>
                </c:pt>
                <c:pt idx="738">
                  <c:v>621.05100000000004</c:v>
                </c:pt>
                <c:pt idx="739">
                  <c:v>704.44100000000003</c:v>
                </c:pt>
                <c:pt idx="740">
                  <c:v>864.27599999999995</c:v>
                </c:pt>
                <c:pt idx="741">
                  <c:v>728.04499999999996</c:v>
                </c:pt>
                <c:pt idx="742">
                  <c:v>745.01400000000001</c:v>
                </c:pt>
                <c:pt idx="743">
                  <c:v>1108.3499999999999</c:v>
                </c:pt>
                <c:pt idx="744">
                  <c:v>1108.03</c:v>
                </c:pt>
                <c:pt idx="746">
                  <c:v>602.59699999999998</c:v>
                </c:pt>
                <c:pt idx="747">
                  <c:v>738.43700000000001</c:v>
                </c:pt>
                <c:pt idx="748">
                  <c:v>569.85699999999997</c:v>
                </c:pt>
                <c:pt idx="749">
                  <c:v>620.42999999999995</c:v>
                </c:pt>
                <c:pt idx="750">
                  <c:v>747.96</c:v>
                </c:pt>
                <c:pt idx="751">
                  <c:v>748.73800000000006</c:v>
                </c:pt>
                <c:pt idx="752">
                  <c:v>950.78</c:v>
                </c:pt>
                <c:pt idx="753">
                  <c:v>1066.01</c:v>
                </c:pt>
                <c:pt idx="754">
                  <c:v>1112.03</c:v>
                </c:pt>
                <c:pt idx="755">
                  <c:v>1801.88</c:v>
                </c:pt>
                <c:pt idx="756">
                  <c:v>1992.41</c:v>
                </c:pt>
                <c:pt idx="757">
                  <c:v>2939.03</c:v>
                </c:pt>
                <c:pt idx="758">
                  <c:v>2727.11</c:v>
                </c:pt>
                <c:pt idx="759">
                  <c:v>4209.62</c:v>
                </c:pt>
                <c:pt idx="760">
                  <c:v>10308.1</c:v>
                </c:pt>
                <c:pt idx="761">
                  <c:v>14278.8</c:v>
                </c:pt>
                <c:pt idx="762">
                  <c:v>16199.7</c:v>
                </c:pt>
                <c:pt idx="763">
                  <c:v>18100.8</c:v>
                </c:pt>
                <c:pt idx="764">
                  <c:v>15631.9</c:v>
                </c:pt>
                <c:pt idx="765">
                  <c:v>17055.099999999999</c:v>
                </c:pt>
                <c:pt idx="766">
                  <c:v>26198.6</c:v>
                </c:pt>
                <c:pt idx="767">
                  <c:v>14243</c:v>
                </c:pt>
                <c:pt idx="768">
                  <c:v>15562.4</c:v>
                </c:pt>
                <c:pt idx="769">
                  <c:v>12092.3</c:v>
                </c:pt>
                <c:pt idx="770">
                  <c:v>9825.49</c:v>
                </c:pt>
                <c:pt idx="771">
                  <c:v>5164.3900000000003</c:v>
                </c:pt>
                <c:pt idx="772">
                  <c:v>4988.8100000000004</c:v>
                </c:pt>
                <c:pt idx="773">
                  <c:v>4371.46</c:v>
                </c:pt>
                <c:pt idx="774">
                  <c:v>3586.65</c:v>
                </c:pt>
                <c:pt idx="775">
                  <c:v>6019.15</c:v>
                </c:pt>
                <c:pt idx="776">
                  <c:v>6780.11</c:v>
                </c:pt>
                <c:pt idx="777">
                  <c:v>6916.84</c:v>
                </c:pt>
                <c:pt idx="778">
                  <c:v>3900.83</c:v>
                </c:pt>
                <c:pt idx="779">
                  <c:v>3518.93</c:v>
                </c:pt>
                <c:pt idx="780">
                  <c:v>3828.58</c:v>
                </c:pt>
                <c:pt idx="781">
                  <c:v>4438.49</c:v>
                </c:pt>
                <c:pt idx="782">
                  <c:v>4815.32</c:v>
                </c:pt>
                <c:pt idx="783">
                  <c:v>5808.01</c:v>
                </c:pt>
                <c:pt idx="784">
                  <c:v>6460.27</c:v>
                </c:pt>
                <c:pt idx="785">
                  <c:v>5987.55</c:v>
                </c:pt>
                <c:pt idx="786">
                  <c:v>6965.36</c:v>
                </c:pt>
                <c:pt idx="787">
                  <c:v>6310.13</c:v>
                </c:pt>
                <c:pt idx="788">
                  <c:v>5591.53</c:v>
                </c:pt>
                <c:pt idx="789">
                  <c:v>5582.59</c:v>
                </c:pt>
                <c:pt idx="790">
                  <c:v>5908.81</c:v>
                </c:pt>
                <c:pt idx="791">
                  <c:v>7024.26</c:v>
                </c:pt>
                <c:pt idx="792">
                  <c:v>8126.11</c:v>
                </c:pt>
                <c:pt idx="793">
                  <c:v>8642.91</c:v>
                </c:pt>
                <c:pt idx="794">
                  <c:v>9183.56</c:v>
                </c:pt>
                <c:pt idx="795">
                  <c:v>7151.92</c:v>
                </c:pt>
                <c:pt idx="796">
                  <c:v>7186.17</c:v>
                </c:pt>
                <c:pt idx="797">
                  <c:v>8093.23</c:v>
                </c:pt>
                <c:pt idx="798">
                  <c:v>9275.19</c:v>
                </c:pt>
                <c:pt idx="800">
                  <c:v>1107.69</c:v>
                </c:pt>
                <c:pt idx="801">
                  <c:v>1107.6400000000001</c:v>
                </c:pt>
                <c:pt idx="802">
                  <c:v>1161.1300000000001</c:v>
                </c:pt>
                <c:pt idx="803">
                  <c:v>1044.6600000000001</c:v>
                </c:pt>
                <c:pt idx="804">
                  <c:v>984.82299999999998</c:v>
                </c:pt>
                <c:pt idx="805">
                  <c:v>896.72699999999998</c:v>
                </c:pt>
                <c:pt idx="806">
                  <c:v>917.60400000000004</c:v>
                </c:pt>
                <c:pt idx="807">
                  <c:v>1049.98</c:v>
                </c:pt>
                <c:pt idx="808">
                  <c:v>960.58299999999997</c:v>
                </c:pt>
                <c:pt idx="809">
                  <c:v>1011.41</c:v>
                </c:pt>
                <c:pt idx="810">
                  <c:v>1159.8699999999999</c:v>
                </c:pt>
                <c:pt idx="811">
                  <c:v>1412.64</c:v>
                </c:pt>
                <c:pt idx="812">
                  <c:v>1639.58</c:v>
                </c:pt>
                <c:pt idx="813">
                  <c:v>2135.52</c:v>
                </c:pt>
                <c:pt idx="814">
                  <c:v>4471.03</c:v>
                </c:pt>
                <c:pt idx="815">
                  <c:v>4459.8500000000004</c:v>
                </c:pt>
                <c:pt idx="816">
                  <c:v>5875.82</c:v>
                </c:pt>
                <c:pt idx="817">
                  <c:v>6690.53</c:v>
                </c:pt>
                <c:pt idx="818">
                  <c:v>6321.58</c:v>
                </c:pt>
                <c:pt idx="819">
                  <c:v>7233.46</c:v>
                </c:pt>
                <c:pt idx="820">
                  <c:v>9677.6299999999992</c:v>
                </c:pt>
                <c:pt idx="821">
                  <c:v>11023.1</c:v>
                </c:pt>
                <c:pt idx="822">
                  <c:v>9363.91</c:v>
                </c:pt>
                <c:pt idx="823">
                  <c:v>8429.8799999999992</c:v>
                </c:pt>
                <c:pt idx="824">
                  <c:v>8545.69</c:v>
                </c:pt>
                <c:pt idx="825">
                  <c:v>7407.76</c:v>
                </c:pt>
                <c:pt idx="826">
                  <c:v>5547.98</c:v>
                </c:pt>
                <c:pt idx="827">
                  <c:v>6044.46</c:v>
                </c:pt>
                <c:pt idx="828">
                  <c:v>5573.3</c:v>
                </c:pt>
                <c:pt idx="829">
                  <c:v>6513.67</c:v>
                </c:pt>
                <c:pt idx="830">
                  <c:v>7484.72</c:v>
                </c:pt>
                <c:pt idx="831">
                  <c:v>8074.25</c:v>
                </c:pt>
                <c:pt idx="832">
                  <c:v>8154.93</c:v>
                </c:pt>
                <c:pt idx="833">
                  <c:v>7201.64</c:v>
                </c:pt>
                <c:pt idx="834">
                  <c:v>6823.02</c:v>
                </c:pt>
                <c:pt idx="835">
                  <c:v>6591.81</c:v>
                </c:pt>
                <c:pt idx="836">
                  <c:v>7371.09</c:v>
                </c:pt>
                <c:pt idx="837">
                  <c:v>6739.2</c:v>
                </c:pt>
                <c:pt idx="838">
                  <c:v>5774.55</c:v>
                </c:pt>
                <c:pt idx="839">
                  <c:v>5769.89</c:v>
                </c:pt>
                <c:pt idx="840">
                  <c:v>6933.15</c:v>
                </c:pt>
                <c:pt idx="841">
                  <c:v>6162.44</c:v>
                </c:pt>
                <c:pt idx="842">
                  <c:v>6843.3</c:v>
                </c:pt>
                <c:pt idx="843">
                  <c:v>7327.4</c:v>
                </c:pt>
                <c:pt idx="844">
                  <c:v>9000.02</c:v>
                </c:pt>
                <c:pt idx="845">
                  <c:v>10679.6</c:v>
                </c:pt>
                <c:pt idx="846">
                  <c:v>11057.5</c:v>
                </c:pt>
                <c:pt idx="847">
                  <c:v>11128</c:v>
                </c:pt>
                <c:pt idx="848">
                  <c:v>13422.5</c:v>
                </c:pt>
                <c:pt idx="849">
                  <c:v>8476.43</c:v>
                </c:pt>
                <c:pt idx="850">
                  <c:v>9796.14</c:v>
                </c:pt>
                <c:pt idx="851">
                  <c:v>9847.1200000000008</c:v>
                </c:pt>
                <c:pt idx="852">
                  <c:v>11306.5</c:v>
                </c:pt>
                <c:pt idx="866">
                  <c:v>9.9331800000000001</c:v>
                </c:pt>
                <c:pt idx="867">
                  <c:v>14.1416</c:v>
                </c:pt>
                <c:pt idx="868">
                  <c:v>15.214</c:v>
                </c:pt>
                <c:pt idx="869">
                  <c:v>18.2834</c:v>
                </c:pt>
                <c:pt idx="870">
                  <c:v>12.8765</c:v>
                </c:pt>
                <c:pt idx="871">
                  <c:v>15.3284</c:v>
                </c:pt>
                <c:pt idx="872">
                  <c:v>19.389399999999998</c:v>
                </c:pt>
                <c:pt idx="873">
                  <c:v>23.782599999999999</c:v>
                </c:pt>
                <c:pt idx="874">
                  <c:v>31.503599999999999</c:v>
                </c:pt>
                <c:pt idx="875">
                  <c:v>31.8413</c:v>
                </c:pt>
                <c:pt idx="876">
                  <c:v>28.302099999999999</c:v>
                </c:pt>
                <c:pt idx="877">
                  <c:v>24.217099999999999</c:v>
                </c:pt>
                <c:pt idx="878">
                  <c:v>30.771999999999998</c:v>
                </c:pt>
                <c:pt idx="879">
                  <c:v>26.96</c:v>
                </c:pt>
                <c:pt idx="880">
                  <c:v>26.287700000000001</c:v>
                </c:pt>
                <c:pt idx="881">
                  <c:v>27.2927</c:v>
                </c:pt>
                <c:pt idx="882">
                  <c:v>29.774799999999999</c:v>
                </c:pt>
                <c:pt idx="883">
                  <c:v>34.835099999999997</c:v>
                </c:pt>
                <c:pt idx="884">
                  <c:v>33.691600000000001</c:v>
                </c:pt>
                <c:pt idx="885">
                  <c:v>31.0366</c:v>
                </c:pt>
                <c:pt idx="886">
                  <c:v>33.1937</c:v>
                </c:pt>
                <c:pt idx="887">
                  <c:v>34.761400000000002</c:v>
                </c:pt>
                <c:pt idx="888">
                  <c:v>39.209499999999998</c:v>
                </c:pt>
                <c:pt idx="889">
                  <c:v>55.844000000000001</c:v>
                </c:pt>
                <c:pt idx="890">
                  <c:v>57.450600000000001</c:v>
                </c:pt>
                <c:pt idx="891">
                  <c:v>58.129399999999997</c:v>
                </c:pt>
                <c:pt idx="892">
                  <c:v>58.794199999999996</c:v>
                </c:pt>
                <c:pt idx="893">
                  <c:v>64.100999999999999</c:v>
                </c:pt>
                <c:pt idx="894">
                  <c:v>67.1006</c:v>
                </c:pt>
                <c:pt idx="895">
                  <c:v>66.934100000000001</c:v>
                </c:pt>
                <c:pt idx="896">
                  <c:v>62.712499999999999</c:v>
                </c:pt>
                <c:pt idx="897">
                  <c:v>74.964399999999998</c:v>
                </c:pt>
                <c:pt idx="898">
                  <c:v>85.219700000000003</c:v>
                </c:pt>
                <c:pt idx="899">
                  <c:v>97.034099999999995</c:v>
                </c:pt>
                <c:pt idx="900">
                  <c:v>110.68</c:v>
                </c:pt>
                <c:pt idx="901">
                  <c:v>126.97199999999999</c:v>
                </c:pt>
                <c:pt idx="902">
                  <c:v>161.249</c:v>
                </c:pt>
                <c:pt idx="903">
                  <c:v>146.03700000000001</c:v>
                </c:pt>
                <c:pt idx="904">
                  <c:v>184.09299999999999</c:v>
                </c:pt>
                <c:pt idx="905">
                  <c:v>236.905</c:v>
                </c:pt>
                <c:pt idx="906">
                  <c:v>220.64099999999999</c:v>
                </c:pt>
                <c:pt idx="908">
                  <c:v>210.48</c:v>
                </c:pt>
                <c:pt idx="909">
                  <c:v>202.15700000000001</c:v>
                </c:pt>
                <c:pt idx="910">
                  <c:v>223.52699999999999</c:v>
                </c:pt>
                <c:pt idx="911">
                  <c:v>246.97900000000001</c:v>
                </c:pt>
                <c:pt idx="912">
                  <c:v>270.85300000000001</c:v>
                </c:pt>
                <c:pt idx="913">
                  <c:v>288.24</c:v>
                </c:pt>
                <c:pt idx="914">
                  <c:v>324.161</c:v>
                </c:pt>
                <c:pt idx="915">
                  <c:v>326.351</c:v>
                </c:pt>
                <c:pt idx="916">
                  <c:v>354.488</c:v>
                </c:pt>
                <c:pt idx="917">
                  <c:v>409.35500000000002</c:v>
                </c:pt>
                <c:pt idx="918">
                  <c:v>492.43099999999998</c:v>
                </c:pt>
                <c:pt idx="919">
                  <c:v>515.19600000000003</c:v>
                </c:pt>
                <c:pt idx="920">
                  <c:v>583.05399999999997</c:v>
                </c:pt>
                <c:pt idx="921">
                  <c:v>689.90899999999999</c:v>
                </c:pt>
                <c:pt idx="922">
                  <c:v>834.32799999999997</c:v>
                </c:pt>
                <c:pt idx="923">
                  <c:v>881.38199999999995</c:v>
                </c:pt>
                <c:pt idx="924">
                  <c:v>961.45399999999995</c:v>
                </c:pt>
                <c:pt idx="925">
                  <c:v>1102.8499999999999</c:v>
                </c:pt>
                <c:pt idx="926">
                  <c:v>1269.6300000000001</c:v>
                </c:pt>
                <c:pt idx="927">
                  <c:v>1714.57</c:v>
                </c:pt>
                <c:pt idx="928">
                  <c:v>2106.2399999999998</c:v>
                </c:pt>
                <c:pt idx="929">
                  <c:v>2286.7800000000002</c:v>
                </c:pt>
                <c:pt idx="930">
                  <c:v>2197.15</c:v>
                </c:pt>
                <c:pt idx="931">
                  <c:v>2444.65</c:v>
                </c:pt>
                <c:pt idx="932">
                  <c:v>2594.86</c:v>
                </c:pt>
                <c:pt idx="933">
                  <c:v>2386.44</c:v>
                </c:pt>
                <c:pt idx="934">
                  <c:v>2297.91</c:v>
                </c:pt>
                <c:pt idx="935">
                  <c:v>2007.8</c:v>
                </c:pt>
                <c:pt idx="936">
                  <c:v>2260.2199999999998</c:v>
                </c:pt>
                <c:pt idx="937">
                  <c:v>2604.06</c:v>
                </c:pt>
                <c:pt idx="938">
                  <c:v>2714.63</c:v>
                </c:pt>
                <c:pt idx="939">
                  <c:v>2686.65</c:v>
                </c:pt>
                <c:pt idx="940">
                  <c:v>2007.95</c:v>
                </c:pt>
                <c:pt idx="941">
                  <c:v>2204.6999999999998</c:v>
                </c:pt>
                <c:pt idx="942">
                  <c:v>2343.38</c:v>
                </c:pt>
                <c:pt idx="943">
                  <c:v>2929.72</c:v>
                </c:pt>
                <c:pt idx="944">
                  <c:v>3156.69</c:v>
                </c:pt>
                <c:pt idx="945">
                  <c:v>3764.09</c:v>
                </c:pt>
                <c:pt idx="946">
                  <c:v>3806.01</c:v>
                </c:pt>
                <c:pt idx="947">
                  <c:v>4161.97</c:v>
                </c:pt>
                <c:pt idx="948">
                  <c:v>4326.51</c:v>
                </c:pt>
                <c:pt idx="949">
                  <c:v>4051.5</c:v>
                </c:pt>
                <c:pt idx="950">
                  <c:v>3854.94</c:v>
                </c:pt>
                <c:pt idx="951">
                  <c:v>4412.13</c:v>
                </c:pt>
                <c:pt idx="952">
                  <c:v>5190.76</c:v>
                </c:pt>
                <c:pt idx="953">
                  <c:v>5864.9</c:v>
                </c:pt>
                <c:pt idx="954">
                  <c:v>6173.95</c:v>
                </c:pt>
                <c:pt idx="955">
                  <c:v>6320.39</c:v>
                </c:pt>
                <c:pt idx="956">
                  <c:v>6916.26</c:v>
                </c:pt>
                <c:pt idx="957">
                  <c:v>5194.96</c:v>
                </c:pt>
                <c:pt idx="958">
                  <c:v>5597.14</c:v>
                </c:pt>
                <c:pt idx="959">
                  <c:v>6404.83</c:v>
                </c:pt>
                <c:pt idx="960">
                  <c:v>6249.54</c:v>
                </c:pt>
                <c:pt idx="996">
                  <c:v>299.79500000000002</c:v>
                </c:pt>
                <c:pt idx="997">
                  <c:v>545.81100000000004</c:v>
                </c:pt>
                <c:pt idx="998">
                  <c:v>682.97199999999998</c:v>
                </c:pt>
                <c:pt idx="999">
                  <c:v>858.851</c:v>
                </c:pt>
                <c:pt idx="1000">
                  <c:v>849.04200000000003</c:v>
                </c:pt>
                <c:pt idx="1001">
                  <c:v>665.072</c:v>
                </c:pt>
                <c:pt idx="1002">
                  <c:v>864.16800000000001</c:v>
                </c:pt>
                <c:pt idx="1003">
                  <c:v>834.60900000000004</c:v>
                </c:pt>
                <c:pt idx="1004">
                  <c:v>921.673</c:v>
                </c:pt>
                <c:pt idx="1005">
                  <c:v>1179.75</c:v>
                </c:pt>
                <c:pt idx="1006">
                  <c:v>1694.84</c:v>
                </c:pt>
                <c:pt idx="1007">
                  <c:v>1729.07</c:v>
                </c:pt>
                <c:pt idx="1008">
                  <c:v>2327.2600000000002</c:v>
                </c:pt>
                <c:pt idx="1009">
                  <c:v>3001.37</c:v>
                </c:pt>
                <c:pt idx="1010">
                  <c:v>4133.22</c:v>
                </c:pt>
                <c:pt idx="1011">
                  <c:v>3005.05</c:v>
                </c:pt>
                <c:pt idx="1012">
                  <c:v>3675.91</c:v>
                </c:pt>
                <c:pt idx="1013">
                  <c:v>4831.71</c:v>
                </c:pt>
                <c:pt idx="1014">
                  <c:v>4903.22</c:v>
                </c:pt>
                <c:pt idx="1016">
                  <c:v>433.714</c:v>
                </c:pt>
                <c:pt idx="1017">
                  <c:v>459.93299999999999</c:v>
                </c:pt>
                <c:pt idx="1018">
                  <c:v>495.41399999999999</c:v>
                </c:pt>
                <c:pt idx="1019">
                  <c:v>552.005</c:v>
                </c:pt>
                <c:pt idx="1020">
                  <c:v>632.32299999999998</c:v>
                </c:pt>
                <c:pt idx="1021">
                  <c:v>687.04899999999998</c:v>
                </c:pt>
                <c:pt idx="1022">
                  <c:v>753.79399999999998</c:v>
                </c:pt>
                <c:pt idx="1023">
                  <c:v>760.46400000000006</c:v>
                </c:pt>
                <c:pt idx="1024">
                  <c:v>872.87800000000004</c:v>
                </c:pt>
                <c:pt idx="1025">
                  <c:v>1038.98</c:v>
                </c:pt>
                <c:pt idx="1026">
                  <c:v>1181.9100000000001</c:v>
                </c:pt>
                <c:pt idx="1027">
                  <c:v>1333.59</c:v>
                </c:pt>
                <c:pt idx="1028">
                  <c:v>1595.08</c:v>
                </c:pt>
                <c:pt idx="1029">
                  <c:v>2266.0300000000002</c:v>
                </c:pt>
                <c:pt idx="1030">
                  <c:v>3057.58</c:v>
                </c:pt>
                <c:pt idx="1031">
                  <c:v>3140.69</c:v>
                </c:pt>
                <c:pt idx="1032">
                  <c:v>3620.31</c:v>
                </c:pt>
                <c:pt idx="1033">
                  <c:v>4110.33</c:v>
                </c:pt>
                <c:pt idx="1034">
                  <c:v>4940.17</c:v>
                </c:pt>
                <c:pt idx="1035">
                  <c:v>6185.08</c:v>
                </c:pt>
                <c:pt idx="1036">
                  <c:v>7288.59</c:v>
                </c:pt>
                <c:pt idx="1037">
                  <c:v>6331.89</c:v>
                </c:pt>
                <c:pt idx="1038">
                  <c:v>5907.59</c:v>
                </c:pt>
                <c:pt idx="1039">
                  <c:v>5612.39</c:v>
                </c:pt>
                <c:pt idx="1040">
                  <c:v>5627.29</c:v>
                </c:pt>
                <c:pt idx="1041">
                  <c:v>5698.95</c:v>
                </c:pt>
                <c:pt idx="1042">
                  <c:v>6956.42</c:v>
                </c:pt>
                <c:pt idx="1043">
                  <c:v>8432.73</c:v>
                </c:pt>
                <c:pt idx="1044">
                  <c:v>9335.4</c:v>
                </c:pt>
                <c:pt idx="1045">
                  <c:v>9909.0400000000009</c:v>
                </c:pt>
                <c:pt idx="1046">
                  <c:v>12009.4</c:v>
                </c:pt>
                <c:pt idx="1047">
                  <c:v>12012.8</c:v>
                </c:pt>
                <c:pt idx="1048">
                  <c:v>12448.5</c:v>
                </c:pt>
                <c:pt idx="1049">
                  <c:v>11703.2</c:v>
                </c:pt>
                <c:pt idx="1050">
                  <c:v>13160.6</c:v>
                </c:pt>
                <c:pt idx="1051">
                  <c:v>16270.8</c:v>
                </c:pt>
                <c:pt idx="1052">
                  <c:v>16532.400000000001</c:v>
                </c:pt>
                <c:pt idx="1053">
                  <c:v>15904.7</c:v>
                </c:pt>
                <c:pt idx="1054">
                  <c:v>16563.3</c:v>
                </c:pt>
                <c:pt idx="1055">
                  <c:v>16116.1</c:v>
                </c:pt>
                <c:pt idx="1056">
                  <c:v>17316</c:v>
                </c:pt>
                <c:pt idx="1057">
                  <c:v>17368.7</c:v>
                </c:pt>
                <c:pt idx="1058">
                  <c:v>19192.400000000001</c:v>
                </c:pt>
                <c:pt idx="1059">
                  <c:v>22642.799999999999</c:v>
                </c:pt>
                <c:pt idx="1060">
                  <c:v>27407.9</c:v>
                </c:pt>
                <c:pt idx="1061">
                  <c:v>30414.3</c:v>
                </c:pt>
                <c:pt idx="1062">
                  <c:v>33336.800000000003</c:v>
                </c:pt>
                <c:pt idx="1063">
                  <c:v>38732.300000000003</c:v>
                </c:pt>
                <c:pt idx="1064">
                  <c:v>43539.5</c:v>
                </c:pt>
                <c:pt idx="1065">
                  <c:v>32729.5</c:v>
                </c:pt>
                <c:pt idx="1066">
                  <c:v>36013.300000000003</c:v>
                </c:pt>
                <c:pt idx="1067">
                  <c:v>42237.1</c:v>
                </c:pt>
                <c:pt idx="1068">
                  <c:v>39076</c:v>
                </c:pt>
                <c:pt idx="1070">
                  <c:v>142.786</c:v>
                </c:pt>
                <c:pt idx="1071">
                  <c:v>167.86500000000001</c:v>
                </c:pt>
                <c:pt idx="1072">
                  <c:v>224.255</c:v>
                </c:pt>
                <c:pt idx="1073">
                  <c:v>192.53</c:v>
                </c:pt>
                <c:pt idx="1074">
                  <c:v>212.506</c:v>
                </c:pt>
                <c:pt idx="1075">
                  <c:v>230.803</c:v>
                </c:pt>
                <c:pt idx="1076">
                  <c:v>248.13399999999999</c:v>
                </c:pt>
                <c:pt idx="1077">
                  <c:v>226.36099999999999</c:v>
                </c:pt>
                <c:pt idx="1078">
                  <c:v>228.5</c:v>
                </c:pt>
                <c:pt idx="1079">
                  <c:v>248.28</c:v>
                </c:pt>
                <c:pt idx="1080">
                  <c:v>273.09500000000003</c:v>
                </c:pt>
                <c:pt idx="1081">
                  <c:v>285.64</c:v>
                </c:pt>
                <c:pt idx="1082">
                  <c:v>340.10300000000001</c:v>
                </c:pt>
                <c:pt idx="1083">
                  <c:v>342.60700000000003</c:v>
                </c:pt>
                <c:pt idx="1084">
                  <c:v>485.99799999999999</c:v>
                </c:pt>
                <c:pt idx="1085">
                  <c:v>660.85299999999995</c:v>
                </c:pt>
                <c:pt idx="1086">
                  <c:v>536.95500000000004</c:v>
                </c:pt>
                <c:pt idx="1087">
                  <c:v>657.529</c:v>
                </c:pt>
                <c:pt idx="1088">
                  <c:v>766.31299999999999</c:v>
                </c:pt>
                <c:pt idx="1089">
                  <c:v>932.99699999999996</c:v>
                </c:pt>
                <c:pt idx="1090">
                  <c:v>1040.58</c:v>
                </c:pt>
                <c:pt idx="1091">
                  <c:v>1097.81</c:v>
                </c:pt>
                <c:pt idx="1092">
                  <c:v>844.89599999999996</c:v>
                </c:pt>
                <c:pt idx="1093">
                  <c:v>718.77800000000002</c:v>
                </c:pt>
                <c:pt idx="1094">
                  <c:v>810.76700000000005</c:v>
                </c:pt>
                <c:pt idx="1095">
                  <c:v>776.15300000000002</c:v>
                </c:pt>
                <c:pt idx="1096">
                  <c:v>719.56500000000005</c:v>
                </c:pt>
                <c:pt idx="1097">
                  <c:v>820.66</c:v>
                </c:pt>
                <c:pt idx="1098">
                  <c:v>1011.7</c:v>
                </c:pt>
                <c:pt idx="1099">
                  <c:v>1177.96</c:v>
                </c:pt>
                <c:pt idx="1100">
                  <c:v>1125.02</c:v>
                </c:pt>
                <c:pt idx="1101">
                  <c:v>1337.74</c:v>
                </c:pt>
                <c:pt idx="1102">
                  <c:v>1405.89</c:v>
                </c:pt>
                <c:pt idx="1103">
                  <c:v>1411.15</c:v>
                </c:pt>
                <c:pt idx="1104">
                  <c:v>1279.97</c:v>
                </c:pt>
                <c:pt idx="1105">
                  <c:v>1241.77</c:v>
                </c:pt>
                <c:pt idx="1106">
                  <c:v>1200.71</c:v>
                </c:pt>
                <c:pt idx="1107">
                  <c:v>1309.02</c:v>
                </c:pt>
                <c:pt idx="1108">
                  <c:v>1310.6300000000001</c:v>
                </c:pt>
                <c:pt idx="1109">
                  <c:v>1595.79</c:v>
                </c:pt>
                <c:pt idx="1110">
                  <c:v>2196.27</c:v>
                </c:pt>
                <c:pt idx="1111">
                  <c:v>2108.5</c:v>
                </c:pt>
                <c:pt idx="1112">
                  <c:v>2085.27</c:v>
                </c:pt>
                <c:pt idx="1113">
                  <c:v>2135.37</c:v>
                </c:pt>
                <c:pt idx="1114">
                  <c:v>1960.78</c:v>
                </c:pt>
                <c:pt idx="1115">
                  <c:v>2180.5700000000002</c:v>
                </c:pt>
                <c:pt idx="1116">
                  <c:v>2366.9499999999998</c:v>
                </c:pt>
                <c:pt idx="1117">
                  <c:v>2391.23</c:v>
                </c:pt>
                <c:pt idx="1118">
                  <c:v>2851.77</c:v>
                </c:pt>
                <c:pt idx="1119">
                  <c:v>2221.29</c:v>
                </c:pt>
                <c:pt idx="1120">
                  <c:v>2266.21</c:v>
                </c:pt>
                <c:pt idx="1121">
                  <c:v>2625.96</c:v>
                </c:pt>
                <c:pt idx="1122">
                  <c:v>3394.43</c:v>
                </c:pt>
                <c:pt idx="1124">
                  <c:v>12.728</c:v>
                </c:pt>
                <c:pt idx="1125">
                  <c:v>10.3</c:v>
                </c:pt>
                <c:pt idx="1126">
                  <c:v>10.7294</c:v>
                </c:pt>
                <c:pt idx="1127">
                  <c:v>13.140499999999999</c:v>
                </c:pt>
                <c:pt idx="1128">
                  <c:v>12.0291</c:v>
                </c:pt>
                <c:pt idx="1129">
                  <c:v>13.0808</c:v>
                </c:pt>
                <c:pt idx="1130">
                  <c:v>12.479100000000001</c:v>
                </c:pt>
                <c:pt idx="1131">
                  <c:v>17.71</c:v>
                </c:pt>
                <c:pt idx="1132">
                  <c:v>17.752300000000002</c:v>
                </c:pt>
                <c:pt idx="1133">
                  <c:v>19.221900000000002</c:v>
                </c:pt>
                <c:pt idx="1134">
                  <c:v>21.869599999999998</c:v>
                </c:pt>
                <c:pt idx="1135">
                  <c:v>25.778600000000001</c:v>
                </c:pt>
                <c:pt idx="1136">
                  <c:v>30.157800000000002</c:v>
                </c:pt>
                <c:pt idx="1137">
                  <c:v>35.976300000000002</c:v>
                </c:pt>
                <c:pt idx="1138">
                  <c:v>46.129600000000003</c:v>
                </c:pt>
                <c:pt idx="1139">
                  <c:v>57.668500000000002</c:v>
                </c:pt>
                <c:pt idx="1140">
                  <c:v>65.459299999999999</c:v>
                </c:pt>
                <c:pt idx="1141">
                  <c:v>78.0197</c:v>
                </c:pt>
                <c:pt idx="1142">
                  <c:v>88.293000000000006</c:v>
                </c:pt>
                <c:pt idx="1143">
                  <c:v>88.472099999999998</c:v>
                </c:pt>
                <c:pt idx="1144">
                  <c:v>89.025800000000004</c:v>
                </c:pt>
                <c:pt idx="1145">
                  <c:v>142.065</c:v>
                </c:pt>
                <c:pt idx="1146">
                  <c:v>118.02500000000001</c:v>
                </c:pt>
                <c:pt idx="1147">
                  <c:v>78.608699999999999</c:v>
                </c:pt>
                <c:pt idx="1148">
                  <c:v>69.1648</c:v>
                </c:pt>
                <c:pt idx="1149">
                  <c:v>77.205399999999997</c:v>
                </c:pt>
                <c:pt idx="1150">
                  <c:v>87.666600000000003</c:v>
                </c:pt>
                <c:pt idx="1151">
                  <c:v>76.768500000000003</c:v>
                </c:pt>
                <c:pt idx="1152">
                  <c:v>121.22799999999999</c:v>
                </c:pt>
                <c:pt idx="1153">
                  <c:v>87.051100000000005</c:v>
                </c:pt>
                <c:pt idx="1154">
                  <c:v>52.986499999999999</c:v>
                </c:pt>
                <c:pt idx="1155">
                  <c:v>46.502400000000002</c:v>
                </c:pt>
                <c:pt idx="1156">
                  <c:v>107.491</c:v>
                </c:pt>
                <c:pt idx="1157">
                  <c:v>102.345</c:v>
                </c:pt>
                <c:pt idx="1158">
                  <c:v>74.497200000000007</c:v>
                </c:pt>
                <c:pt idx="1159">
                  <c:v>124.57599999999999</c:v>
                </c:pt>
                <c:pt idx="1160">
                  <c:v>105.934</c:v>
                </c:pt>
                <c:pt idx="1161">
                  <c:v>107.054</c:v>
                </c:pt>
                <c:pt idx="1162">
                  <c:v>112.42700000000001</c:v>
                </c:pt>
                <c:pt idx="1163">
                  <c:v>111.119</c:v>
                </c:pt>
                <c:pt idx="1164">
                  <c:v>88.209500000000006</c:v>
                </c:pt>
                <c:pt idx="1165">
                  <c:v>86.830299999999994</c:v>
                </c:pt>
                <c:pt idx="1166">
                  <c:v>97.749200000000002</c:v>
                </c:pt>
                <c:pt idx="1167">
                  <c:v>116.336</c:v>
                </c:pt>
                <c:pt idx="1168">
                  <c:v>112.81100000000001</c:v>
                </c:pt>
                <c:pt idx="1169">
                  <c:v>124.414</c:v>
                </c:pt>
                <c:pt idx="1170">
                  <c:v>145.434</c:v>
                </c:pt>
                <c:pt idx="1171">
                  <c:v>233.93700000000001</c:v>
                </c:pt>
                <c:pt idx="1172">
                  <c:v>255.13200000000001</c:v>
                </c:pt>
                <c:pt idx="1173">
                  <c:v>223.38300000000001</c:v>
                </c:pt>
                <c:pt idx="1174">
                  <c:v>215.97499999999999</c:v>
                </c:pt>
                <c:pt idx="1175">
                  <c:v>224.95400000000001</c:v>
                </c:pt>
                <c:pt idx="1176">
                  <c:v>218.89</c:v>
                </c:pt>
                <c:pt idx="1198">
                  <c:v>5706.97</c:v>
                </c:pt>
                <c:pt idx="1199">
                  <c:v>5867.39</c:v>
                </c:pt>
                <c:pt idx="1200">
                  <c:v>6330.14</c:v>
                </c:pt>
                <c:pt idx="1201">
                  <c:v>6758.45</c:v>
                </c:pt>
                <c:pt idx="1202">
                  <c:v>7337.43</c:v>
                </c:pt>
                <c:pt idx="1203">
                  <c:v>7082.85</c:v>
                </c:pt>
                <c:pt idx="1204">
                  <c:v>7667.91</c:v>
                </c:pt>
                <c:pt idx="1205">
                  <c:v>7260.28</c:v>
                </c:pt>
                <c:pt idx="1206">
                  <c:v>8363.75</c:v>
                </c:pt>
                <c:pt idx="1207">
                  <c:v>9092.2999999999993</c:v>
                </c:pt>
                <c:pt idx="1208">
                  <c:v>10029.299999999999</c:v>
                </c:pt>
                <c:pt idx="1209">
                  <c:v>8640.99</c:v>
                </c:pt>
                <c:pt idx="1210">
                  <c:v>9591.26</c:v>
                </c:pt>
                <c:pt idx="1211">
                  <c:v>9064.67</c:v>
                </c:pt>
                <c:pt idx="1212">
                  <c:v>9288.6</c:v>
                </c:pt>
                <c:pt idx="1213">
                  <c:v>9205.64</c:v>
                </c:pt>
                <c:pt idx="1214">
                  <c:v>9462.99</c:v>
                </c:pt>
                <c:pt idx="1215">
                  <c:v>10231.9</c:v>
                </c:pt>
                <c:pt idx="1216">
                  <c:v>10321.1</c:v>
                </c:pt>
                <c:pt idx="1217">
                  <c:v>11617.9</c:v>
                </c:pt>
                <c:pt idx="1218">
                  <c:v>11644.3</c:v>
                </c:pt>
                <c:pt idx="1219">
                  <c:v>11519.3</c:v>
                </c:pt>
                <c:pt idx="1220">
                  <c:v>11873.7</c:v>
                </c:pt>
                <c:pt idx="1221">
                  <c:v>13154.4</c:v>
                </c:pt>
                <c:pt idx="1222">
                  <c:v>15500.5</c:v>
                </c:pt>
                <c:pt idx="1223">
                  <c:v>15353.7</c:v>
                </c:pt>
                <c:pt idx="1224">
                  <c:v>16955.2</c:v>
                </c:pt>
                <c:pt idx="1225">
                  <c:v>17984.8</c:v>
                </c:pt>
                <c:pt idx="1226">
                  <c:v>17756.2</c:v>
                </c:pt>
                <c:pt idx="1227">
                  <c:v>16210.6</c:v>
                </c:pt>
                <c:pt idx="1228">
                  <c:v>15171.1</c:v>
                </c:pt>
                <c:pt idx="1229">
                  <c:v>14187.5</c:v>
                </c:pt>
                <c:pt idx="1230">
                  <c:v>14043.6</c:v>
                </c:pt>
                <c:pt idx="1252">
                  <c:v>121.14</c:v>
                </c:pt>
                <c:pt idx="1253">
                  <c:v>160.346</c:v>
                </c:pt>
                <c:pt idx="1254">
                  <c:v>156.46899999999999</c:v>
                </c:pt>
                <c:pt idx="1255">
                  <c:v>161.79499999999999</c:v>
                </c:pt>
                <c:pt idx="1256">
                  <c:v>159.96100000000001</c:v>
                </c:pt>
                <c:pt idx="1257">
                  <c:v>179.011</c:v>
                </c:pt>
                <c:pt idx="1258">
                  <c:v>191.994</c:v>
                </c:pt>
                <c:pt idx="1259">
                  <c:v>173.58600000000001</c:v>
                </c:pt>
                <c:pt idx="1260">
                  <c:v>245.50299999999999</c:v>
                </c:pt>
                <c:pt idx="1261">
                  <c:v>169.96600000000001</c:v>
                </c:pt>
                <c:pt idx="1262">
                  <c:v>151.19300000000001</c:v>
                </c:pt>
                <c:pt idx="1263">
                  <c:v>155.16800000000001</c:v>
                </c:pt>
                <c:pt idx="1264">
                  <c:v>236.60599999999999</c:v>
                </c:pt>
                <c:pt idx="1265">
                  <c:v>173.392</c:v>
                </c:pt>
                <c:pt idx="1266">
                  <c:v>179.83199999999999</c:v>
                </c:pt>
                <c:pt idx="1267">
                  <c:v>219.994</c:v>
                </c:pt>
                <c:pt idx="1268">
                  <c:v>249.71</c:v>
                </c:pt>
                <c:pt idx="1269">
                  <c:v>262.88200000000001</c:v>
                </c:pt>
                <c:pt idx="1270">
                  <c:v>251.06</c:v>
                </c:pt>
                <c:pt idx="1271">
                  <c:v>331.75400000000002</c:v>
                </c:pt>
                <c:pt idx="1272">
                  <c:v>310.44600000000003</c:v>
                </c:pt>
                <c:pt idx="1273">
                  <c:v>328.80700000000002</c:v>
                </c:pt>
                <c:pt idx="1274">
                  <c:v>328.41399999999999</c:v>
                </c:pt>
                <c:pt idx="1275">
                  <c:v>403.94400000000002</c:v>
                </c:pt>
                <c:pt idx="1276">
                  <c:v>648.37400000000002</c:v>
                </c:pt>
                <c:pt idx="1277">
                  <c:v>593.91399999999999</c:v>
                </c:pt>
                <c:pt idx="1278">
                  <c:v>630.47799999999995</c:v>
                </c:pt>
                <c:pt idx="1279">
                  <c:v>774.11400000000003</c:v>
                </c:pt>
                <c:pt idx="1280">
                  <c:v>784.89300000000003</c:v>
                </c:pt>
                <c:pt idx="1281">
                  <c:v>751.42200000000003</c:v>
                </c:pt>
                <c:pt idx="1282">
                  <c:v>1190.9000000000001</c:v>
                </c:pt>
                <c:pt idx="1283">
                  <c:v>1441.88</c:v>
                </c:pt>
                <c:pt idx="1284">
                  <c:v>1374.99</c:v>
                </c:pt>
                <c:pt idx="1286">
                  <c:v>21.317399999999999</c:v>
                </c:pt>
                <c:pt idx="1287">
                  <c:v>22.6616</c:v>
                </c:pt>
                <c:pt idx="1288">
                  <c:v>27.622900000000001</c:v>
                </c:pt>
                <c:pt idx="1289">
                  <c:v>28.810700000000001</c:v>
                </c:pt>
                <c:pt idx="1290">
                  <c:v>28.007000000000001</c:v>
                </c:pt>
                <c:pt idx="1291">
                  <c:v>35.683399999999999</c:v>
                </c:pt>
                <c:pt idx="1292">
                  <c:v>36.066800000000001</c:v>
                </c:pt>
                <c:pt idx="1293">
                  <c:v>38.429600000000001</c:v>
                </c:pt>
                <c:pt idx="1294">
                  <c:v>38.014699999999998</c:v>
                </c:pt>
                <c:pt idx="1295">
                  <c:v>40.078699999999998</c:v>
                </c:pt>
                <c:pt idx="1296">
                  <c:v>37.744999999999997</c:v>
                </c:pt>
                <c:pt idx="1297">
                  <c:v>39.254199999999997</c:v>
                </c:pt>
                <c:pt idx="1298">
                  <c:v>41.858600000000003</c:v>
                </c:pt>
                <c:pt idx="1299">
                  <c:v>50.702599999999997</c:v>
                </c:pt>
                <c:pt idx="1300">
                  <c:v>83.8095</c:v>
                </c:pt>
                <c:pt idx="1301">
                  <c:v>117.005</c:v>
                </c:pt>
                <c:pt idx="1302">
                  <c:v>113.548</c:v>
                </c:pt>
                <c:pt idx="1303">
                  <c:v>123.53100000000001</c:v>
                </c:pt>
                <c:pt idx="1304">
                  <c:v>157.72399999999999</c:v>
                </c:pt>
                <c:pt idx="1305">
                  <c:v>170.54499999999999</c:v>
                </c:pt>
                <c:pt idx="1306">
                  <c:v>123.861</c:v>
                </c:pt>
                <c:pt idx="1307">
                  <c:v>166.815</c:v>
                </c:pt>
                <c:pt idx="1308">
                  <c:v>98.430300000000003</c:v>
                </c:pt>
                <c:pt idx="1309">
                  <c:v>100.127</c:v>
                </c:pt>
                <c:pt idx="1310">
                  <c:v>82.879599999999996</c:v>
                </c:pt>
                <c:pt idx="1311">
                  <c:v>114.39</c:v>
                </c:pt>
                <c:pt idx="1312">
                  <c:v>108.983</c:v>
                </c:pt>
                <c:pt idx="1313">
                  <c:v>120.988</c:v>
                </c:pt>
                <c:pt idx="1314">
                  <c:v>91.183099999999996</c:v>
                </c:pt>
                <c:pt idx="1315">
                  <c:v>92.078299999999999</c:v>
                </c:pt>
                <c:pt idx="1316">
                  <c:v>101.11799999999999</c:v>
                </c:pt>
                <c:pt idx="1317">
                  <c:v>139.43299999999999</c:v>
                </c:pt>
                <c:pt idx="1318">
                  <c:v>153.01900000000001</c:v>
                </c:pt>
                <c:pt idx="1319">
                  <c:v>165.37</c:v>
                </c:pt>
                <c:pt idx="1320">
                  <c:v>161.982</c:v>
                </c:pt>
                <c:pt idx="1321">
                  <c:v>186.501</c:v>
                </c:pt>
                <c:pt idx="1322">
                  <c:v>209.429</c:v>
                </c:pt>
                <c:pt idx="1323">
                  <c:v>231.99799999999999</c:v>
                </c:pt>
                <c:pt idx="1324">
                  <c:v>243.30600000000001</c:v>
                </c:pt>
                <c:pt idx="1325">
                  <c:v>210.876</c:v>
                </c:pt>
                <c:pt idx="1326">
                  <c:v>215.41399999999999</c:v>
                </c:pt>
                <c:pt idx="1327">
                  <c:v>197.02199999999999</c:v>
                </c:pt>
                <c:pt idx="1328">
                  <c:v>200.15</c:v>
                </c:pt>
                <c:pt idx="1329">
                  <c:v>179.21100000000001</c:v>
                </c:pt>
                <c:pt idx="1330">
                  <c:v>200.727</c:v>
                </c:pt>
                <c:pt idx="1331">
                  <c:v>250.286</c:v>
                </c:pt>
                <c:pt idx="1332">
                  <c:v>295.69600000000003</c:v>
                </c:pt>
                <c:pt idx="1333">
                  <c:v>357.25799999999998</c:v>
                </c:pt>
                <c:pt idx="1334">
                  <c:v>516.70899999999995</c:v>
                </c:pt>
                <c:pt idx="1335">
                  <c:v>454.79399999999998</c:v>
                </c:pt>
                <c:pt idx="1336">
                  <c:v>529.67499999999995</c:v>
                </c:pt>
                <c:pt idx="1337">
                  <c:v>742.33500000000004</c:v>
                </c:pt>
                <c:pt idx="1338">
                  <c:v>771.702</c:v>
                </c:pt>
                <c:pt idx="1372">
                  <c:v>86.892099999999999</c:v>
                </c:pt>
                <c:pt idx="1373">
                  <c:v>94.010400000000004</c:v>
                </c:pt>
                <c:pt idx="1374">
                  <c:v>244.30199999999999</c:v>
                </c:pt>
                <c:pt idx="1375">
                  <c:v>307.29899999999998</c:v>
                </c:pt>
                <c:pt idx="1376">
                  <c:v>539.94000000000005</c:v>
                </c:pt>
                <c:pt idx="1377">
                  <c:v>659.78499999999997</c:v>
                </c:pt>
                <c:pt idx="1378">
                  <c:v>799.27</c:v>
                </c:pt>
                <c:pt idx="1379">
                  <c:v>880.86300000000006</c:v>
                </c:pt>
                <c:pt idx="1380">
                  <c:v>810.30399999999997</c:v>
                </c:pt>
                <c:pt idx="1381">
                  <c:v>864.577</c:v>
                </c:pt>
                <c:pt idx="1382">
                  <c:v>993.54899999999998</c:v>
                </c:pt>
                <c:pt idx="1383">
                  <c:v>1232.3599999999999</c:v>
                </c:pt>
                <c:pt idx="1384">
                  <c:v>1521.73</c:v>
                </c:pt>
                <c:pt idx="1385">
                  <c:v>1822.25</c:v>
                </c:pt>
                <c:pt idx="1386">
                  <c:v>1895.41</c:v>
                </c:pt>
                <c:pt idx="1387">
                  <c:v>2512.5100000000002</c:v>
                </c:pt>
                <c:pt idx="1388">
                  <c:v>3156.69</c:v>
                </c:pt>
                <c:pt idx="1389">
                  <c:v>2276.75</c:v>
                </c:pt>
                <c:pt idx="1390">
                  <c:v>2398.11</c:v>
                </c:pt>
                <c:pt idx="1391">
                  <c:v>2878.26</c:v>
                </c:pt>
                <c:pt idx="1392">
                  <c:v>2614.4499999999998</c:v>
                </c:pt>
                <c:pt idx="1394">
                  <c:v>17.627800000000001</c:v>
                </c:pt>
                <c:pt idx="1395">
                  <c:v>15.0609</c:v>
                </c:pt>
                <c:pt idx="1396">
                  <c:v>19.7727</c:v>
                </c:pt>
                <c:pt idx="1397">
                  <c:v>20.5306</c:v>
                </c:pt>
                <c:pt idx="1398">
                  <c:v>22.5288</c:v>
                </c:pt>
                <c:pt idx="1399">
                  <c:v>38.978400000000001</c:v>
                </c:pt>
                <c:pt idx="1400">
                  <c:v>42.986699999999999</c:v>
                </c:pt>
                <c:pt idx="1401">
                  <c:v>49.600999999999999</c:v>
                </c:pt>
                <c:pt idx="1402">
                  <c:v>49.971800000000002</c:v>
                </c:pt>
                <c:pt idx="1403">
                  <c:v>68.175899999999999</c:v>
                </c:pt>
                <c:pt idx="1404">
                  <c:v>82.657799999999995</c:v>
                </c:pt>
                <c:pt idx="1405">
                  <c:v>115.429</c:v>
                </c:pt>
                <c:pt idx="1406">
                  <c:v>147.97399999999999</c:v>
                </c:pt>
                <c:pt idx="1407">
                  <c:v>216.35900000000001</c:v>
                </c:pt>
                <c:pt idx="1408">
                  <c:v>232.39699999999999</c:v>
                </c:pt>
                <c:pt idx="1409">
                  <c:v>262.67700000000002</c:v>
                </c:pt>
                <c:pt idx="1410">
                  <c:v>244.041</c:v>
                </c:pt>
                <c:pt idx="1411">
                  <c:v>321.274</c:v>
                </c:pt>
                <c:pt idx="1412">
                  <c:v>401.12299999999999</c:v>
                </c:pt>
                <c:pt idx="1413">
                  <c:v>560.04899999999998</c:v>
                </c:pt>
                <c:pt idx="1414">
                  <c:v>693.71100000000001</c:v>
                </c:pt>
                <c:pt idx="1415">
                  <c:v>770.55200000000002</c:v>
                </c:pt>
                <c:pt idx="1416">
                  <c:v>643.17100000000005</c:v>
                </c:pt>
                <c:pt idx="1417">
                  <c:v>663.08199999999999</c:v>
                </c:pt>
                <c:pt idx="1418">
                  <c:v>608.09400000000005</c:v>
                </c:pt>
                <c:pt idx="1419">
                  <c:v>489.59300000000002</c:v>
                </c:pt>
                <c:pt idx="1420">
                  <c:v>582.64099999999996</c:v>
                </c:pt>
                <c:pt idx="1421">
                  <c:v>741.726</c:v>
                </c:pt>
                <c:pt idx="1422">
                  <c:v>917.74699999999996</c:v>
                </c:pt>
                <c:pt idx="1423">
                  <c:v>1116.54</c:v>
                </c:pt>
                <c:pt idx="1424">
                  <c:v>1406.16</c:v>
                </c:pt>
                <c:pt idx="1425">
                  <c:v>1366.78</c:v>
                </c:pt>
                <c:pt idx="1426">
                  <c:v>1270.24</c:v>
                </c:pt>
                <c:pt idx="1427">
                  <c:v>1176.51</c:v>
                </c:pt>
                <c:pt idx="1428">
                  <c:v>1061.58</c:v>
                </c:pt>
                <c:pt idx="1429">
                  <c:v>1206.8599999999999</c:v>
                </c:pt>
                <c:pt idx="1430">
                  <c:v>1062.93</c:v>
                </c:pt>
                <c:pt idx="1431">
                  <c:v>1362.42</c:v>
                </c:pt>
                <c:pt idx="1432">
                  <c:v>1330.26</c:v>
                </c:pt>
                <c:pt idx="1433">
                  <c:v>1274.26</c:v>
                </c:pt>
                <c:pt idx="1434">
                  <c:v>1185.5</c:v>
                </c:pt>
                <c:pt idx="1435">
                  <c:v>1014.38</c:v>
                </c:pt>
                <c:pt idx="1436">
                  <c:v>1019.91</c:v>
                </c:pt>
                <c:pt idx="1437">
                  <c:v>1335.81</c:v>
                </c:pt>
                <c:pt idx="1438">
                  <c:v>1742.28</c:v>
                </c:pt>
                <c:pt idx="1439">
                  <c:v>1685.14</c:v>
                </c:pt>
                <c:pt idx="1440">
                  <c:v>1627.58</c:v>
                </c:pt>
                <c:pt idx="1441">
                  <c:v>2123.44</c:v>
                </c:pt>
                <c:pt idx="1442">
                  <c:v>2694.86</c:v>
                </c:pt>
                <c:pt idx="1443">
                  <c:v>2422.5</c:v>
                </c:pt>
                <c:pt idx="1444">
                  <c:v>2872.44</c:v>
                </c:pt>
                <c:pt idx="1445">
                  <c:v>3660.34</c:v>
                </c:pt>
                <c:pt idx="1446">
                  <c:v>4004.81</c:v>
                </c:pt>
                <c:pt idx="1448">
                  <c:v>20.089099999999998</c:v>
                </c:pt>
                <c:pt idx="1449">
                  <c:v>19.469799999999999</c:v>
                </c:pt>
                <c:pt idx="1450">
                  <c:v>19.084800000000001</c:v>
                </c:pt>
                <c:pt idx="1451">
                  <c:v>18.6708</c:v>
                </c:pt>
                <c:pt idx="1452">
                  <c:v>15.3992</c:v>
                </c:pt>
                <c:pt idx="1453">
                  <c:v>12.989000000000001</c:v>
                </c:pt>
                <c:pt idx="1454">
                  <c:v>17.250499999999999</c:v>
                </c:pt>
                <c:pt idx="1455">
                  <c:v>18.7193</c:v>
                </c:pt>
                <c:pt idx="1456">
                  <c:v>23.331800000000001</c:v>
                </c:pt>
                <c:pt idx="1457">
                  <c:v>24.170300000000001</c:v>
                </c:pt>
                <c:pt idx="1458">
                  <c:v>29.6584</c:v>
                </c:pt>
                <c:pt idx="1459">
                  <c:v>37.601100000000002</c:v>
                </c:pt>
                <c:pt idx="1460">
                  <c:v>47.444400000000002</c:v>
                </c:pt>
                <c:pt idx="1461">
                  <c:v>67.800899999999999</c:v>
                </c:pt>
                <c:pt idx="1462">
                  <c:v>134.048</c:v>
                </c:pt>
                <c:pt idx="1463">
                  <c:v>125.596</c:v>
                </c:pt>
                <c:pt idx="1464">
                  <c:v>123.872</c:v>
                </c:pt>
                <c:pt idx="1465">
                  <c:v>116.848</c:v>
                </c:pt>
                <c:pt idx="1466">
                  <c:v>129.596</c:v>
                </c:pt>
                <c:pt idx="1467">
                  <c:v>166.52600000000001</c:v>
                </c:pt>
                <c:pt idx="1468">
                  <c:v>205.035</c:v>
                </c:pt>
                <c:pt idx="1469">
                  <c:v>193.23400000000001</c:v>
                </c:pt>
                <c:pt idx="1470">
                  <c:v>165.214</c:v>
                </c:pt>
                <c:pt idx="1471">
                  <c:v>128.78700000000001</c:v>
                </c:pt>
                <c:pt idx="1472">
                  <c:v>114.04900000000001</c:v>
                </c:pt>
                <c:pt idx="1473">
                  <c:v>105.21</c:v>
                </c:pt>
                <c:pt idx="1474">
                  <c:v>111.902</c:v>
                </c:pt>
                <c:pt idx="1475">
                  <c:v>116.959</c:v>
                </c:pt>
                <c:pt idx="1476">
                  <c:v>111.14400000000001</c:v>
                </c:pt>
                <c:pt idx="1477">
                  <c:v>135.13200000000001</c:v>
                </c:pt>
                <c:pt idx="1478">
                  <c:v>150.51300000000001</c:v>
                </c:pt>
                <c:pt idx="1479">
                  <c:v>150.834</c:v>
                </c:pt>
                <c:pt idx="1480">
                  <c:v>149.21299999999999</c:v>
                </c:pt>
                <c:pt idx="1481">
                  <c:v>176.67500000000001</c:v>
                </c:pt>
                <c:pt idx="1482">
                  <c:v>225.78100000000001</c:v>
                </c:pt>
                <c:pt idx="1483">
                  <c:v>334.40699999999998</c:v>
                </c:pt>
                <c:pt idx="1484">
                  <c:v>345.46800000000002</c:v>
                </c:pt>
                <c:pt idx="1485">
                  <c:v>379.15600000000001</c:v>
                </c:pt>
                <c:pt idx="1486">
                  <c:v>360.73599999999999</c:v>
                </c:pt>
                <c:pt idx="1487">
                  <c:v>301.78500000000003</c:v>
                </c:pt>
                <c:pt idx="1488">
                  <c:v>338.40199999999999</c:v>
                </c:pt>
                <c:pt idx="1489">
                  <c:v>331.36099999999999</c:v>
                </c:pt>
                <c:pt idx="1490">
                  <c:v>277.13499999999999</c:v>
                </c:pt>
                <c:pt idx="1491">
                  <c:v>279.82499999999999</c:v>
                </c:pt>
                <c:pt idx="1492">
                  <c:v>361.03100000000001</c:v>
                </c:pt>
                <c:pt idx="1493">
                  <c:v>417.03399999999999</c:v>
                </c:pt>
                <c:pt idx="1494">
                  <c:v>509.41199999999998</c:v>
                </c:pt>
                <c:pt idx="1495">
                  <c:v>666.56299999999999</c:v>
                </c:pt>
                <c:pt idx="1496">
                  <c:v>951.04100000000005</c:v>
                </c:pt>
                <c:pt idx="1497">
                  <c:v>690.875</c:v>
                </c:pt>
                <c:pt idx="1498">
                  <c:v>981.18399999999997</c:v>
                </c:pt>
                <c:pt idx="1499">
                  <c:v>1203.26</c:v>
                </c:pt>
                <c:pt idx="1500">
                  <c:v>1174.24</c:v>
                </c:pt>
                <c:pt idx="1502">
                  <c:v>207.78100000000001</c:v>
                </c:pt>
                <c:pt idx="1503">
                  <c:v>186.744</c:v>
                </c:pt>
                <c:pt idx="1504">
                  <c:v>178.58099999999999</c:v>
                </c:pt>
                <c:pt idx="1505">
                  <c:v>224.261</c:v>
                </c:pt>
                <c:pt idx="1506">
                  <c:v>316.572</c:v>
                </c:pt>
                <c:pt idx="1507">
                  <c:v>351.16500000000002</c:v>
                </c:pt>
                <c:pt idx="1508">
                  <c:v>474.68400000000003</c:v>
                </c:pt>
                <c:pt idx="1509">
                  <c:v>399.39600000000002</c:v>
                </c:pt>
                <c:pt idx="1510">
                  <c:v>583.92399999999998</c:v>
                </c:pt>
                <c:pt idx="1511">
                  <c:v>589.351</c:v>
                </c:pt>
                <c:pt idx="1512">
                  <c:v>647.55399999999997</c:v>
                </c:pt>
                <c:pt idx="1513">
                  <c:v>2203.2800000000002</c:v>
                </c:pt>
                <c:pt idx="1514">
                  <c:v>747.38900000000001</c:v>
                </c:pt>
                <c:pt idx="1515">
                  <c:v>891.54200000000003</c:v>
                </c:pt>
                <c:pt idx="1516">
                  <c:v>1198.29</c:v>
                </c:pt>
                <c:pt idx="1517">
                  <c:v>1697.86</c:v>
                </c:pt>
                <c:pt idx="1518">
                  <c:v>1554.33</c:v>
                </c:pt>
                <c:pt idx="1519">
                  <c:v>1605.13</c:v>
                </c:pt>
                <c:pt idx="1520">
                  <c:v>1558.08</c:v>
                </c:pt>
                <c:pt idx="1521">
                  <c:v>2120.16</c:v>
                </c:pt>
                <c:pt idx="1522">
                  <c:v>2962.98</c:v>
                </c:pt>
                <c:pt idx="1523">
                  <c:v>2983.01</c:v>
                </c:pt>
                <c:pt idx="1524">
                  <c:v>3564.93</c:v>
                </c:pt>
                <c:pt idx="1525">
                  <c:v>3432.5</c:v>
                </c:pt>
                <c:pt idx="1526">
                  <c:v>2886.32</c:v>
                </c:pt>
                <c:pt idx="1527">
                  <c:v>2757.34</c:v>
                </c:pt>
                <c:pt idx="1528">
                  <c:v>2859.47</c:v>
                </c:pt>
                <c:pt idx="1529">
                  <c:v>2716.31</c:v>
                </c:pt>
                <c:pt idx="1530">
                  <c:v>3064.78</c:v>
                </c:pt>
                <c:pt idx="1531">
                  <c:v>3439.54</c:v>
                </c:pt>
                <c:pt idx="1532">
                  <c:v>3896.02</c:v>
                </c:pt>
                <c:pt idx="1533">
                  <c:v>4570.01</c:v>
                </c:pt>
                <c:pt idx="1534">
                  <c:v>5449.83</c:v>
                </c:pt>
                <c:pt idx="1535">
                  <c:v>6515.24</c:v>
                </c:pt>
                <c:pt idx="1536">
                  <c:v>6451.61</c:v>
                </c:pt>
                <c:pt idx="1537">
                  <c:v>7088.06</c:v>
                </c:pt>
                <c:pt idx="1538">
                  <c:v>8244.33</c:v>
                </c:pt>
                <c:pt idx="1539">
                  <c:v>7108.65</c:v>
                </c:pt>
                <c:pt idx="1540">
                  <c:v>4892.6000000000004</c:v>
                </c:pt>
                <c:pt idx="1541">
                  <c:v>4135.58</c:v>
                </c:pt>
                <c:pt idx="1542">
                  <c:v>3336.34</c:v>
                </c:pt>
                <c:pt idx="1543">
                  <c:v>3417.73</c:v>
                </c:pt>
                <c:pt idx="1544">
                  <c:v>4491.83</c:v>
                </c:pt>
                <c:pt idx="1545">
                  <c:v>3752.31</c:v>
                </c:pt>
                <c:pt idx="1546">
                  <c:v>3941.27</c:v>
                </c:pt>
                <c:pt idx="1547">
                  <c:v>4053.67</c:v>
                </c:pt>
                <c:pt idx="1548">
                  <c:v>4473.4399999999996</c:v>
                </c:pt>
                <c:pt idx="1549">
                  <c:v>5507.35</c:v>
                </c:pt>
                <c:pt idx="1550">
                  <c:v>6628.23</c:v>
                </c:pt>
                <c:pt idx="1551">
                  <c:v>6209.23</c:v>
                </c:pt>
                <c:pt idx="1552">
                  <c:v>6139.83</c:v>
                </c:pt>
                <c:pt idx="1553">
                  <c:v>7238.83</c:v>
                </c:pt>
                <c:pt idx="1554">
                  <c:v>8368.9500000000007</c:v>
                </c:pt>
                <c:pt idx="1556">
                  <c:v>80.4589</c:v>
                </c:pt>
                <c:pt idx="1557">
                  <c:v>83.846199999999996</c:v>
                </c:pt>
                <c:pt idx="1558">
                  <c:v>97.966499999999996</c:v>
                </c:pt>
                <c:pt idx="1559">
                  <c:v>115.497</c:v>
                </c:pt>
                <c:pt idx="1560">
                  <c:v>130.39699999999999</c:v>
                </c:pt>
                <c:pt idx="1561">
                  <c:v>143.559</c:v>
                </c:pt>
                <c:pt idx="1562">
                  <c:v>179.053</c:v>
                </c:pt>
                <c:pt idx="1563">
                  <c:v>189.13900000000001</c:v>
                </c:pt>
                <c:pt idx="1564">
                  <c:v>212.91900000000001</c:v>
                </c:pt>
                <c:pt idx="1565">
                  <c:v>207.43799999999999</c:v>
                </c:pt>
                <c:pt idx="1566">
                  <c:v>215.649</c:v>
                </c:pt>
                <c:pt idx="1567">
                  <c:v>248.309</c:v>
                </c:pt>
                <c:pt idx="1568">
                  <c:v>299.27800000000002</c:v>
                </c:pt>
                <c:pt idx="1569">
                  <c:v>375.76900000000001</c:v>
                </c:pt>
                <c:pt idx="1570">
                  <c:v>498.43299999999999</c:v>
                </c:pt>
                <c:pt idx="1571">
                  <c:v>682.16700000000003</c:v>
                </c:pt>
                <c:pt idx="1572">
                  <c:v>711.07299999999998</c:v>
                </c:pt>
                <c:pt idx="1573">
                  <c:v>718.86300000000006</c:v>
                </c:pt>
                <c:pt idx="1574">
                  <c:v>868.048</c:v>
                </c:pt>
                <c:pt idx="1575">
                  <c:v>964.65599999999995</c:v>
                </c:pt>
                <c:pt idx="1576">
                  <c:v>1091.23</c:v>
                </c:pt>
                <c:pt idx="1577">
                  <c:v>1214.7</c:v>
                </c:pt>
                <c:pt idx="1578">
                  <c:v>1294.0899999999999</c:v>
                </c:pt>
                <c:pt idx="1579">
                  <c:v>1374.76</c:v>
                </c:pt>
                <c:pt idx="1580">
                  <c:v>1419.54</c:v>
                </c:pt>
                <c:pt idx="1581">
                  <c:v>1521.11</c:v>
                </c:pt>
                <c:pt idx="1582">
                  <c:v>1696.77</c:v>
                </c:pt>
                <c:pt idx="1583">
                  <c:v>1801.29</c:v>
                </c:pt>
                <c:pt idx="1584">
                  <c:v>1859.39</c:v>
                </c:pt>
                <c:pt idx="1585">
                  <c:v>1710.04</c:v>
                </c:pt>
                <c:pt idx="1586">
                  <c:v>584.97699999999998</c:v>
                </c:pt>
                <c:pt idx="1587">
                  <c:v>439.04500000000002</c:v>
                </c:pt>
                <c:pt idx="1588">
                  <c:v>494.13600000000002</c:v>
                </c:pt>
                <c:pt idx="1589">
                  <c:v>578.35400000000004</c:v>
                </c:pt>
                <c:pt idx="1590">
                  <c:v>543.01499999999999</c:v>
                </c:pt>
                <c:pt idx="1591">
                  <c:v>673.32299999999998</c:v>
                </c:pt>
                <c:pt idx="1592">
                  <c:v>606.85199999999998</c:v>
                </c:pt>
                <c:pt idx="1593">
                  <c:v>593.11400000000003</c:v>
                </c:pt>
                <c:pt idx="1594">
                  <c:v>599.38599999999997</c:v>
                </c:pt>
                <c:pt idx="1595">
                  <c:v>667.19799999999998</c:v>
                </c:pt>
                <c:pt idx="1596">
                  <c:v>800.91499999999996</c:v>
                </c:pt>
                <c:pt idx="1597">
                  <c:v>907.60599999999999</c:v>
                </c:pt>
                <c:pt idx="1598">
                  <c:v>1010.82</c:v>
                </c:pt>
                <c:pt idx="1599">
                  <c:v>1389.58</c:v>
                </c:pt>
                <c:pt idx="1600">
                  <c:v>1857.5</c:v>
                </c:pt>
                <c:pt idx="1601">
                  <c:v>2346.67</c:v>
                </c:pt>
                <c:pt idx="1602">
                  <c:v>3022.41</c:v>
                </c:pt>
                <c:pt idx="1603">
                  <c:v>3970.83</c:v>
                </c:pt>
                <c:pt idx="1604">
                  <c:v>4925.97</c:v>
                </c:pt>
                <c:pt idx="1605">
                  <c:v>3161.93</c:v>
                </c:pt>
                <c:pt idx="1606">
                  <c:v>3449.79</c:v>
                </c:pt>
                <c:pt idx="1607">
                  <c:v>4433.93</c:v>
                </c:pt>
                <c:pt idx="1608">
                  <c:v>4478.2299999999996</c:v>
                </c:pt>
                <c:pt idx="1610">
                  <c:v>2.2086700000000001</c:v>
                </c:pt>
                <c:pt idx="1611">
                  <c:v>5.7968599999999997</c:v>
                </c:pt>
                <c:pt idx="1612">
                  <c:v>6.9981299999999997</c:v>
                </c:pt>
                <c:pt idx="1613">
                  <c:v>7.3739100000000004</c:v>
                </c:pt>
                <c:pt idx="1614">
                  <c:v>7.78118</c:v>
                </c:pt>
                <c:pt idx="1615">
                  <c:v>7.1776900000000001</c:v>
                </c:pt>
                <c:pt idx="1616">
                  <c:v>7.1619700000000002</c:v>
                </c:pt>
                <c:pt idx="1617">
                  <c:v>6.80091</c:v>
                </c:pt>
                <c:pt idx="1618">
                  <c:v>8.0534700000000008</c:v>
                </c:pt>
                <c:pt idx="1619">
                  <c:v>9.76755</c:v>
                </c:pt>
                <c:pt idx="1620">
                  <c:v>8.7714200000000009</c:v>
                </c:pt>
                <c:pt idx="1621">
                  <c:v>9.8563100000000006</c:v>
                </c:pt>
                <c:pt idx="1622">
                  <c:v>11.7684</c:v>
                </c:pt>
                <c:pt idx="1623">
                  <c:v>16.535599999999999</c:v>
                </c:pt>
                <c:pt idx="1624">
                  <c:v>23.919</c:v>
                </c:pt>
                <c:pt idx="1625">
                  <c:v>24.573399999999999</c:v>
                </c:pt>
                <c:pt idx="1626">
                  <c:v>22.905000000000001</c:v>
                </c:pt>
                <c:pt idx="1627">
                  <c:v>32.7087</c:v>
                </c:pt>
                <c:pt idx="1628">
                  <c:v>34.8307</c:v>
                </c:pt>
                <c:pt idx="1629">
                  <c:v>45.091500000000003</c:v>
                </c:pt>
                <c:pt idx="1630">
                  <c:v>52.617400000000004</c:v>
                </c:pt>
                <c:pt idx="1631">
                  <c:v>48.388300000000001</c:v>
                </c:pt>
                <c:pt idx="1632">
                  <c:v>48.475499999999997</c:v>
                </c:pt>
                <c:pt idx="1633">
                  <c:v>39.640900000000002</c:v>
                </c:pt>
                <c:pt idx="1634">
                  <c:v>33.593400000000003</c:v>
                </c:pt>
                <c:pt idx="1635">
                  <c:v>42.961199999999998</c:v>
                </c:pt>
                <c:pt idx="1636">
                  <c:v>51.067399999999999</c:v>
                </c:pt>
                <c:pt idx="1637">
                  <c:v>53.316499999999998</c:v>
                </c:pt>
                <c:pt idx="1638">
                  <c:v>54.330199999999998</c:v>
                </c:pt>
                <c:pt idx="1639">
                  <c:v>45.572000000000003</c:v>
                </c:pt>
                <c:pt idx="1640">
                  <c:v>60.832799999999999</c:v>
                </c:pt>
                <c:pt idx="1641">
                  <c:v>58.894399999999997</c:v>
                </c:pt>
                <c:pt idx="1642">
                  <c:v>50.123100000000001</c:v>
                </c:pt>
                <c:pt idx="1643">
                  <c:v>53.284599999999998</c:v>
                </c:pt>
                <c:pt idx="1644">
                  <c:v>35.552100000000003</c:v>
                </c:pt>
                <c:pt idx="1645">
                  <c:v>45.094700000000003</c:v>
                </c:pt>
                <c:pt idx="1646">
                  <c:v>62.376100000000001</c:v>
                </c:pt>
                <c:pt idx="1647">
                  <c:v>55.039900000000003</c:v>
                </c:pt>
                <c:pt idx="1648">
                  <c:v>66.740600000000001</c:v>
                </c:pt>
                <c:pt idx="1649">
                  <c:v>60.095999999999997</c:v>
                </c:pt>
                <c:pt idx="1650">
                  <c:v>52.636400000000002</c:v>
                </c:pt>
                <c:pt idx="1651">
                  <c:v>54.913400000000003</c:v>
                </c:pt>
                <c:pt idx="1652">
                  <c:v>60.0989</c:v>
                </c:pt>
                <c:pt idx="1653">
                  <c:v>73.069999999999993</c:v>
                </c:pt>
                <c:pt idx="1654">
                  <c:v>97.435500000000005</c:v>
                </c:pt>
                <c:pt idx="1655">
                  <c:v>93.876199999999997</c:v>
                </c:pt>
                <c:pt idx="1656">
                  <c:v>95.425799999999995</c:v>
                </c:pt>
                <c:pt idx="1657">
                  <c:v>117.886</c:v>
                </c:pt>
                <c:pt idx="1658">
                  <c:v>137.63900000000001</c:v>
                </c:pt>
                <c:pt idx="1659">
                  <c:v>123.901</c:v>
                </c:pt>
                <c:pt idx="1660">
                  <c:v>131.80000000000001</c:v>
                </c:pt>
                <c:pt idx="1661">
                  <c:v>150.44399999999999</c:v>
                </c:pt>
                <c:pt idx="1662">
                  <c:v>191.37100000000001</c:v>
                </c:pt>
                <c:pt idx="1664">
                  <c:v>7.5356899999999998</c:v>
                </c:pt>
                <c:pt idx="1665">
                  <c:v>5.9851299999999998</c:v>
                </c:pt>
                <c:pt idx="1666">
                  <c:v>6.5641499999999997</c:v>
                </c:pt>
                <c:pt idx="1667">
                  <c:v>6.2082699999999997</c:v>
                </c:pt>
                <c:pt idx="1668">
                  <c:v>5.6441699999999999</c:v>
                </c:pt>
                <c:pt idx="1669">
                  <c:v>5.8459899999999996</c:v>
                </c:pt>
                <c:pt idx="1670">
                  <c:v>6.3414000000000001</c:v>
                </c:pt>
                <c:pt idx="1671">
                  <c:v>6.1821400000000004</c:v>
                </c:pt>
                <c:pt idx="1672">
                  <c:v>6.8764599999999998</c:v>
                </c:pt>
                <c:pt idx="1673">
                  <c:v>6.3324600000000002</c:v>
                </c:pt>
                <c:pt idx="1674">
                  <c:v>6.4628800000000002</c:v>
                </c:pt>
                <c:pt idx="1675">
                  <c:v>8.5137900000000002</c:v>
                </c:pt>
                <c:pt idx="1676">
                  <c:v>8.9080999999999992</c:v>
                </c:pt>
                <c:pt idx="1677">
                  <c:v>8.7349300000000003</c:v>
                </c:pt>
                <c:pt idx="1678">
                  <c:v>11.893000000000001</c:v>
                </c:pt>
                <c:pt idx="1679">
                  <c:v>16.739000000000001</c:v>
                </c:pt>
                <c:pt idx="1680">
                  <c:v>15.456899999999999</c:v>
                </c:pt>
                <c:pt idx="1681">
                  <c:v>19.393599999999999</c:v>
                </c:pt>
                <c:pt idx="1682">
                  <c:v>25.087900000000001</c:v>
                </c:pt>
                <c:pt idx="1683">
                  <c:v>37.935299999999998</c:v>
                </c:pt>
                <c:pt idx="1684">
                  <c:v>40.7121</c:v>
                </c:pt>
                <c:pt idx="1685">
                  <c:v>37.973500000000001</c:v>
                </c:pt>
                <c:pt idx="1686">
                  <c:v>48.860199999999999</c:v>
                </c:pt>
                <c:pt idx="1687">
                  <c:v>40.562199999999997</c:v>
                </c:pt>
                <c:pt idx="1688">
                  <c:v>40.217500000000001</c:v>
                </c:pt>
                <c:pt idx="1689">
                  <c:v>39.588200000000001</c:v>
                </c:pt>
                <c:pt idx="1690">
                  <c:v>40.9268</c:v>
                </c:pt>
                <c:pt idx="1691">
                  <c:v>41.514000000000003</c:v>
                </c:pt>
                <c:pt idx="1692">
                  <c:v>38.630299999999998</c:v>
                </c:pt>
                <c:pt idx="1693">
                  <c:v>34.316099999999999</c:v>
                </c:pt>
                <c:pt idx="1694">
                  <c:v>41.206800000000001</c:v>
                </c:pt>
                <c:pt idx="1695">
                  <c:v>44.349600000000002</c:v>
                </c:pt>
                <c:pt idx="1696">
                  <c:v>37.567900000000002</c:v>
                </c:pt>
                <c:pt idx="1697">
                  <c:v>32.646500000000003</c:v>
                </c:pt>
                <c:pt idx="1698">
                  <c:v>36.646500000000003</c:v>
                </c:pt>
                <c:pt idx="1699">
                  <c:v>37.681600000000003</c:v>
                </c:pt>
                <c:pt idx="1700">
                  <c:v>20.176400000000001</c:v>
                </c:pt>
                <c:pt idx="1701">
                  <c:v>18.996600000000001</c:v>
                </c:pt>
                <c:pt idx="1702">
                  <c:v>24.504999999999999</c:v>
                </c:pt>
                <c:pt idx="1703">
                  <c:v>18.028300000000002</c:v>
                </c:pt>
                <c:pt idx="1704">
                  <c:v>22.174700000000001</c:v>
                </c:pt>
                <c:pt idx="1705">
                  <c:v>20.373200000000001</c:v>
                </c:pt>
                <c:pt idx="1706">
                  <c:v>18.387499999999999</c:v>
                </c:pt>
                <c:pt idx="1707">
                  <c:v>21.5579</c:v>
                </c:pt>
                <c:pt idx="1708">
                  <c:v>23.462800000000001</c:v>
                </c:pt>
                <c:pt idx="1709">
                  <c:v>34.6492</c:v>
                </c:pt>
                <c:pt idx="1710">
                  <c:v>53.5578</c:v>
                </c:pt>
                <c:pt idx="1711">
                  <c:v>38.3157</c:v>
                </c:pt>
                <c:pt idx="1712">
                  <c:v>46.692399999999999</c:v>
                </c:pt>
                <c:pt idx="1713">
                  <c:v>45.058700000000002</c:v>
                </c:pt>
                <c:pt idx="1714">
                  <c:v>55.107799999999997</c:v>
                </c:pt>
                <c:pt idx="1715">
                  <c:v>78.852500000000006</c:v>
                </c:pt>
                <c:pt idx="1716">
                  <c:v>79.191299999999998</c:v>
                </c:pt>
                <c:pt idx="1718">
                  <c:v>16.6083</c:v>
                </c:pt>
                <c:pt idx="1719">
                  <c:v>16.525099999999998</c:v>
                </c:pt>
                <c:pt idx="1720">
                  <c:v>16.9315</c:v>
                </c:pt>
                <c:pt idx="1721">
                  <c:v>17.317399999999999</c:v>
                </c:pt>
                <c:pt idx="1722">
                  <c:v>12.960100000000001</c:v>
                </c:pt>
                <c:pt idx="1723">
                  <c:v>15.931900000000001</c:v>
                </c:pt>
                <c:pt idx="1724">
                  <c:v>16.851700000000001</c:v>
                </c:pt>
                <c:pt idx="1725">
                  <c:v>14.342599999999999</c:v>
                </c:pt>
                <c:pt idx="1726">
                  <c:v>17.074999999999999</c:v>
                </c:pt>
                <c:pt idx="1727">
                  <c:v>14.781499999999999</c:v>
                </c:pt>
                <c:pt idx="1728">
                  <c:v>7.6905999999999999</c:v>
                </c:pt>
                <c:pt idx="1729">
                  <c:v>7.9512</c:v>
                </c:pt>
                <c:pt idx="1730">
                  <c:v>10.907500000000001</c:v>
                </c:pt>
                <c:pt idx="1731">
                  <c:v>20.0443</c:v>
                </c:pt>
                <c:pt idx="1732">
                  <c:v>23.7865</c:v>
                </c:pt>
                <c:pt idx="1733">
                  <c:v>7.9407800000000002</c:v>
                </c:pt>
                <c:pt idx="1734">
                  <c:v>1.3457600000000001</c:v>
                </c:pt>
                <c:pt idx="1738">
                  <c:v>26.868600000000001</c:v>
                </c:pt>
                <c:pt idx="1739">
                  <c:v>26.620699999999999</c:v>
                </c:pt>
                <c:pt idx="1740">
                  <c:v>25.925000000000001</c:v>
                </c:pt>
                <c:pt idx="1741">
                  <c:v>24.973500000000001</c:v>
                </c:pt>
                <c:pt idx="1742">
                  <c:v>24.002099999999999</c:v>
                </c:pt>
                <c:pt idx="1743">
                  <c:v>15.429600000000001</c:v>
                </c:pt>
                <c:pt idx="1744">
                  <c:v>17.434200000000001</c:v>
                </c:pt>
                <c:pt idx="1745">
                  <c:v>16.926500000000001</c:v>
                </c:pt>
                <c:pt idx="1746">
                  <c:v>14.9222</c:v>
                </c:pt>
                <c:pt idx="1747">
                  <c:v>15.3957</c:v>
                </c:pt>
                <c:pt idx="1748">
                  <c:v>18.1069</c:v>
                </c:pt>
                <c:pt idx="1749">
                  <c:v>26.124500000000001</c:v>
                </c:pt>
                <c:pt idx="1750">
                  <c:v>45.567799999999998</c:v>
                </c:pt>
                <c:pt idx="1751">
                  <c:v>46.738199999999999</c:v>
                </c:pt>
                <c:pt idx="1752">
                  <c:v>71.3309</c:v>
                </c:pt>
                <c:pt idx="1753">
                  <c:v>110.22199999999999</c:v>
                </c:pt>
                <c:pt idx="1754">
                  <c:v>96.658299999999997</c:v>
                </c:pt>
                <c:pt idx="1755">
                  <c:v>93.366399999999999</c:v>
                </c:pt>
                <c:pt idx="1756">
                  <c:v>99.783199999999994</c:v>
                </c:pt>
                <c:pt idx="1757">
                  <c:v>133.02199999999999</c:v>
                </c:pt>
                <c:pt idx="1758">
                  <c:v>158.637</c:v>
                </c:pt>
                <c:pt idx="1759">
                  <c:v>167.88800000000001</c:v>
                </c:pt>
                <c:pt idx="1760">
                  <c:v>182.386</c:v>
                </c:pt>
                <c:pt idx="1761">
                  <c:v>197.91800000000001</c:v>
                </c:pt>
                <c:pt idx="1762">
                  <c:v>242.84700000000001</c:v>
                </c:pt>
                <c:pt idx="1763">
                  <c:v>294.01600000000002</c:v>
                </c:pt>
                <c:pt idx="1764">
                  <c:v>351.99</c:v>
                </c:pt>
                <c:pt idx="1765">
                  <c:v>395.63200000000001</c:v>
                </c:pt>
                <c:pt idx="1766">
                  <c:v>466.87099999999998</c:v>
                </c:pt>
                <c:pt idx="1767">
                  <c:v>412.21499999999997</c:v>
                </c:pt>
                <c:pt idx="1768">
                  <c:v>472.73</c:v>
                </c:pt>
                <c:pt idx="1769">
                  <c:v>636.73099999999999</c:v>
                </c:pt>
                <c:pt idx="1770">
                  <c:v>740.01099999999997</c:v>
                </c:pt>
                <c:pt idx="1772">
                  <c:v>15.6676</c:v>
                </c:pt>
                <c:pt idx="1773">
                  <c:v>17.535799999999998</c:v>
                </c:pt>
                <c:pt idx="1774">
                  <c:v>18.2346</c:v>
                </c:pt>
                <c:pt idx="1775">
                  <c:v>22.354600000000001</c:v>
                </c:pt>
                <c:pt idx="1776">
                  <c:v>19.810300000000002</c:v>
                </c:pt>
                <c:pt idx="1777">
                  <c:v>22.333100000000002</c:v>
                </c:pt>
                <c:pt idx="1778">
                  <c:v>21.322199999999999</c:v>
                </c:pt>
                <c:pt idx="1779">
                  <c:v>28.2376</c:v>
                </c:pt>
                <c:pt idx="1780">
                  <c:v>29.143599999999999</c:v>
                </c:pt>
                <c:pt idx="1781">
                  <c:v>30.961200000000002</c:v>
                </c:pt>
                <c:pt idx="1782">
                  <c:v>35.759099999999997</c:v>
                </c:pt>
                <c:pt idx="1783">
                  <c:v>36.065600000000003</c:v>
                </c:pt>
                <c:pt idx="1784">
                  <c:v>42.511800000000001</c:v>
                </c:pt>
                <c:pt idx="1785">
                  <c:v>45.513100000000001</c:v>
                </c:pt>
                <c:pt idx="1786">
                  <c:v>57.991900000000001</c:v>
                </c:pt>
                <c:pt idx="1787">
                  <c:v>77.408500000000004</c:v>
                </c:pt>
                <c:pt idx="1788">
                  <c:v>77.057900000000004</c:v>
                </c:pt>
                <c:pt idx="1789">
                  <c:v>89.789500000000004</c:v>
                </c:pt>
                <c:pt idx="1790">
                  <c:v>125.283</c:v>
                </c:pt>
                <c:pt idx="1791">
                  <c:v>147.01400000000001</c:v>
                </c:pt>
                <c:pt idx="1792">
                  <c:v>179.35300000000001</c:v>
                </c:pt>
                <c:pt idx="1793">
                  <c:v>155.089</c:v>
                </c:pt>
                <c:pt idx="1794">
                  <c:v>127.73399999999999</c:v>
                </c:pt>
                <c:pt idx="1795">
                  <c:v>125.274</c:v>
                </c:pt>
                <c:pt idx="1796">
                  <c:v>110.41800000000001</c:v>
                </c:pt>
                <c:pt idx="1797">
                  <c:v>110.875</c:v>
                </c:pt>
                <c:pt idx="1798">
                  <c:v>159.23099999999999</c:v>
                </c:pt>
                <c:pt idx="1799">
                  <c:v>156.18899999999999</c:v>
                </c:pt>
                <c:pt idx="1800">
                  <c:v>112.045</c:v>
                </c:pt>
                <c:pt idx="1801">
                  <c:v>107.622</c:v>
                </c:pt>
                <c:pt idx="1802">
                  <c:v>115.98699999999999</c:v>
                </c:pt>
                <c:pt idx="1803">
                  <c:v>94.365899999999996</c:v>
                </c:pt>
                <c:pt idx="1804">
                  <c:v>90.881900000000002</c:v>
                </c:pt>
                <c:pt idx="1805">
                  <c:v>83.6798</c:v>
                </c:pt>
                <c:pt idx="1806">
                  <c:v>79.944199999999995</c:v>
                </c:pt>
                <c:pt idx="1807">
                  <c:v>86.075900000000004</c:v>
                </c:pt>
                <c:pt idx="1808">
                  <c:v>85.702600000000004</c:v>
                </c:pt>
                <c:pt idx="1809">
                  <c:v>92.389700000000005</c:v>
                </c:pt>
                <c:pt idx="1810">
                  <c:v>98.954800000000006</c:v>
                </c:pt>
                <c:pt idx="1811">
                  <c:v>84.957400000000007</c:v>
                </c:pt>
                <c:pt idx="1812">
                  <c:v>93.484899999999996</c:v>
                </c:pt>
                <c:pt idx="1813">
                  <c:v>113.26900000000001</c:v>
                </c:pt>
                <c:pt idx="1814">
                  <c:v>111.19</c:v>
                </c:pt>
                <c:pt idx="1815">
                  <c:v>125.60899999999999</c:v>
                </c:pt>
                <c:pt idx="1816">
                  <c:v>136.142</c:v>
                </c:pt>
                <c:pt idx="1817">
                  <c:v>150.791</c:v>
                </c:pt>
                <c:pt idx="1818">
                  <c:v>169.27099999999999</c:v>
                </c:pt>
                <c:pt idx="1819">
                  <c:v>243.82599999999999</c:v>
                </c:pt>
                <c:pt idx="1820">
                  <c:v>290.18400000000003</c:v>
                </c:pt>
                <c:pt idx="1821">
                  <c:v>220.93700000000001</c:v>
                </c:pt>
                <c:pt idx="1822">
                  <c:v>248.89400000000001</c:v>
                </c:pt>
                <c:pt idx="1823">
                  <c:v>307.23700000000002</c:v>
                </c:pt>
                <c:pt idx="1824">
                  <c:v>327.19499999999999</c:v>
                </c:pt>
                <c:pt idx="1826">
                  <c:v>339.108</c:v>
                </c:pt>
                <c:pt idx="1827">
                  <c:v>331.79300000000001</c:v>
                </c:pt>
                <c:pt idx="1828">
                  <c:v>334.16899999999998</c:v>
                </c:pt>
                <c:pt idx="1829">
                  <c:v>339.83800000000002</c:v>
                </c:pt>
                <c:pt idx="1830">
                  <c:v>383.03500000000003</c:v>
                </c:pt>
                <c:pt idx="1831">
                  <c:v>438.13499999999999</c:v>
                </c:pt>
                <c:pt idx="1832">
                  <c:v>501.88499999999999</c:v>
                </c:pt>
                <c:pt idx="1833">
                  <c:v>530.04100000000005</c:v>
                </c:pt>
                <c:pt idx="1834">
                  <c:v>591.98800000000006</c:v>
                </c:pt>
                <c:pt idx="1835">
                  <c:v>666.673</c:v>
                </c:pt>
                <c:pt idx="1836">
                  <c:v>669.94899999999996</c:v>
                </c:pt>
                <c:pt idx="1837">
                  <c:v>760.98800000000006</c:v>
                </c:pt>
                <c:pt idx="1838">
                  <c:v>911.06399999999996</c:v>
                </c:pt>
                <c:pt idx="1839">
                  <c:v>1104.78</c:v>
                </c:pt>
                <c:pt idx="1840">
                  <c:v>1503.83</c:v>
                </c:pt>
                <c:pt idx="1841">
                  <c:v>1555.71</c:v>
                </c:pt>
                <c:pt idx="1842">
                  <c:v>1711.15</c:v>
                </c:pt>
                <c:pt idx="1843">
                  <c:v>1768.49</c:v>
                </c:pt>
                <c:pt idx="1844">
                  <c:v>1925.35</c:v>
                </c:pt>
                <c:pt idx="1845">
                  <c:v>2333.15</c:v>
                </c:pt>
                <c:pt idx="1846">
                  <c:v>2543.16</c:v>
                </c:pt>
                <c:pt idx="1847">
                  <c:v>2811.65</c:v>
                </c:pt>
                <c:pt idx="1848">
                  <c:v>2306.48</c:v>
                </c:pt>
                <c:pt idx="1849">
                  <c:v>2545.14</c:v>
                </c:pt>
                <c:pt idx="1850">
                  <c:v>3026.57</c:v>
                </c:pt>
                <c:pt idx="1851">
                  <c:v>3108.47</c:v>
                </c:pt>
                <c:pt idx="1852">
                  <c:v>3262.63</c:v>
                </c:pt>
                <c:pt idx="1853">
                  <c:v>3487.5</c:v>
                </c:pt>
                <c:pt idx="1854">
                  <c:v>4190.78</c:v>
                </c:pt>
                <c:pt idx="1855">
                  <c:v>4375.32</c:v>
                </c:pt>
                <c:pt idx="1856">
                  <c:v>4434.67</c:v>
                </c:pt>
                <c:pt idx="1857">
                  <c:v>4429.34</c:v>
                </c:pt>
                <c:pt idx="1858">
                  <c:v>4532.3900000000003</c:v>
                </c:pt>
                <c:pt idx="1859">
                  <c:v>4822.01</c:v>
                </c:pt>
                <c:pt idx="1860">
                  <c:v>5326.76</c:v>
                </c:pt>
                <c:pt idx="1861">
                  <c:v>5737.75</c:v>
                </c:pt>
                <c:pt idx="1862">
                  <c:v>5903.16</c:v>
                </c:pt>
                <c:pt idx="1863">
                  <c:v>6698.62</c:v>
                </c:pt>
                <c:pt idx="1864">
                  <c:v>6812.57</c:v>
                </c:pt>
                <c:pt idx="1865">
                  <c:v>7219.3</c:v>
                </c:pt>
                <c:pt idx="1866">
                  <c:v>7955.42</c:v>
                </c:pt>
                <c:pt idx="1867">
                  <c:v>7312.65</c:v>
                </c:pt>
                <c:pt idx="1868">
                  <c:v>7253.97</c:v>
                </c:pt>
                <c:pt idx="1869">
                  <c:v>7735.23</c:v>
                </c:pt>
                <c:pt idx="1870">
                  <c:v>8749.2099999999991</c:v>
                </c:pt>
                <c:pt idx="1871">
                  <c:v>9978.06</c:v>
                </c:pt>
                <c:pt idx="1872">
                  <c:v>11022.2</c:v>
                </c:pt>
                <c:pt idx="1873">
                  <c:v>11864.2</c:v>
                </c:pt>
                <c:pt idx="1874">
                  <c:v>12603.4</c:v>
                </c:pt>
                <c:pt idx="1875">
                  <c:v>9810.32</c:v>
                </c:pt>
                <c:pt idx="1876">
                  <c:v>11842</c:v>
                </c:pt>
                <c:pt idx="1877">
                  <c:v>13493.7</c:v>
                </c:pt>
                <c:pt idx="1878">
                  <c:v>13664.5</c:v>
                </c:pt>
                <c:pt idx="1880">
                  <c:v>57.157499999999999</c:v>
                </c:pt>
                <c:pt idx="1881">
                  <c:v>29.716200000000001</c:v>
                </c:pt>
                <c:pt idx="1882">
                  <c:v>30.794799999999999</c:v>
                </c:pt>
                <c:pt idx="1883">
                  <c:v>17.3444</c:v>
                </c:pt>
                <c:pt idx="1884">
                  <c:v>29.0017</c:v>
                </c:pt>
                <c:pt idx="1885">
                  <c:v>23.691299999999998</c:v>
                </c:pt>
                <c:pt idx="1886">
                  <c:v>22.7163</c:v>
                </c:pt>
                <c:pt idx="1887">
                  <c:v>27.758199999999999</c:v>
                </c:pt>
                <c:pt idx="1888">
                  <c:v>28.349</c:v>
                </c:pt>
                <c:pt idx="1889">
                  <c:v>42.157600000000002</c:v>
                </c:pt>
                <c:pt idx="1890">
                  <c:v>59.2791</c:v>
                </c:pt>
                <c:pt idx="1891">
                  <c:v>71.206699999999998</c:v>
                </c:pt>
                <c:pt idx="1892">
                  <c:v>82.810699999999997</c:v>
                </c:pt>
                <c:pt idx="1893">
                  <c:v>112.538</c:v>
                </c:pt>
                <c:pt idx="1894">
                  <c:v>111.09</c:v>
                </c:pt>
                <c:pt idx="1895">
                  <c:v>127.455</c:v>
                </c:pt>
                <c:pt idx="1896">
                  <c:v>96.316699999999997</c:v>
                </c:pt>
                <c:pt idx="1897">
                  <c:v>121.739</c:v>
                </c:pt>
                <c:pt idx="1898">
                  <c:v>174.97800000000001</c:v>
                </c:pt>
                <c:pt idx="1899">
                  <c:v>175.50399999999999</c:v>
                </c:pt>
                <c:pt idx="1900">
                  <c:v>225.471</c:v>
                </c:pt>
                <c:pt idx="1901">
                  <c:v>233.221</c:v>
                </c:pt>
                <c:pt idx="1902">
                  <c:v>232.18899999999999</c:v>
                </c:pt>
                <c:pt idx="1903">
                  <c:v>274.053</c:v>
                </c:pt>
                <c:pt idx="1904">
                  <c:v>255.53</c:v>
                </c:pt>
                <c:pt idx="1905">
                  <c:v>253.803</c:v>
                </c:pt>
                <c:pt idx="1906">
                  <c:v>318.911</c:v>
                </c:pt>
                <c:pt idx="1907">
                  <c:v>294.99900000000002</c:v>
                </c:pt>
                <c:pt idx="1908">
                  <c:v>309.79899999999998</c:v>
                </c:pt>
                <c:pt idx="1909">
                  <c:v>323.50400000000002</c:v>
                </c:pt>
                <c:pt idx="1910">
                  <c:v>386.40800000000002</c:v>
                </c:pt>
                <c:pt idx="1911">
                  <c:v>408.74</c:v>
                </c:pt>
                <c:pt idx="1912">
                  <c:v>487.97300000000001</c:v>
                </c:pt>
                <c:pt idx="1913">
                  <c:v>406.22500000000002</c:v>
                </c:pt>
                <c:pt idx="1914">
                  <c:v>536.58000000000004</c:v>
                </c:pt>
                <c:pt idx="1915">
                  <c:v>630.82500000000005</c:v>
                </c:pt>
                <c:pt idx="1916">
                  <c:v>572.42100000000005</c:v>
                </c:pt>
                <c:pt idx="1917">
                  <c:v>562.79100000000005</c:v>
                </c:pt>
                <c:pt idx="1918">
                  <c:v>535.29700000000003</c:v>
                </c:pt>
                <c:pt idx="1919">
                  <c:v>566.601</c:v>
                </c:pt>
                <c:pt idx="1920">
                  <c:v>519.86099999999999</c:v>
                </c:pt>
                <c:pt idx="1921">
                  <c:v>519.06299999999999</c:v>
                </c:pt>
                <c:pt idx="1922">
                  <c:v>601.12400000000002</c:v>
                </c:pt>
                <c:pt idx="1923">
                  <c:v>751.70399999999995</c:v>
                </c:pt>
                <c:pt idx="1924">
                  <c:v>910.76400000000001</c:v>
                </c:pt>
                <c:pt idx="1925">
                  <c:v>915.50099999999998</c:v>
                </c:pt>
                <c:pt idx="1926">
                  <c:v>1124.9100000000001</c:v>
                </c:pt>
                <c:pt idx="1927">
                  <c:v>1550.25</c:v>
                </c:pt>
                <c:pt idx="1928">
                  <c:v>1702.88</c:v>
                </c:pt>
                <c:pt idx="1929">
                  <c:v>1460.15</c:v>
                </c:pt>
                <c:pt idx="1930">
                  <c:v>1522.47</c:v>
                </c:pt>
                <c:pt idx="1931">
                  <c:v>1931.42</c:v>
                </c:pt>
                <c:pt idx="1932">
                  <c:v>1548.86</c:v>
                </c:pt>
                <c:pt idx="1988">
                  <c:v>13.353300000000001</c:v>
                </c:pt>
                <c:pt idx="1989">
                  <c:v>14.5671</c:v>
                </c:pt>
                <c:pt idx="1990">
                  <c:v>16.158100000000001</c:v>
                </c:pt>
                <c:pt idx="1991">
                  <c:v>16.6432</c:v>
                </c:pt>
                <c:pt idx="1992">
                  <c:v>18.469200000000001</c:v>
                </c:pt>
                <c:pt idx="1993">
                  <c:v>16.6479</c:v>
                </c:pt>
                <c:pt idx="1994">
                  <c:v>20.757200000000001</c:v>
                </c:pt>
                <c:pt idx="1995">
                  <c:v>25.712399999999999</c:v>
                </c:pt>
                <c:pt idx="1996">
                  <c:v>22.663799999999998</c:v>
                </c:pt>
                <c:pt idx="1997">
                  <c:v>21.030799999999999</c:v>
                </c:pt>
                <c:pt idx="1998">
                  <c:v>18.6906</c:v>
                </c:pt>
                <c:pt idx="1999">
                  <c:v>17.5929</c:v>
                </c:pt>
                <c:pt idx="2000">
                  <c:v>17.842600000000001</c:v>
                </c:pt>
                <c:pt idx="2001">
                  <c:v>26.651399999999999</c:v>
                </c:pt>
                <c:pt idx="2002">
                  <c:v>23.279</c:v>
                </c:pt>
                <c:pt idx="2003">
                  <c:v>34.087200000000003</c:v>
                </c:pt>
                <c:pt idx="2004">
                  <c:v>26.703900000000001</c:v>
                </c:pt>
                <c:pt idx="2005">
                  <c:v>29.9985</c:v>
                </c:pt>
                <c:pt idx="2006">
                  <c:v>26.221900000000002</c:v>
                </c:pt>
                <c:pt idx="2007">
                  <c:v>31.4588</c:v>
                </c:pt>
                <c:pt idx="2008">
                  <c:v>35.618699999999997</c:v>
                </c:pt>
                <c:pt idx="2009">
                  <c:v>40.597499999999997</c:v>
                </c:pt>
                <c:pt idx="2010">
                  <c:v>51.0137</c:v>
                </c:pt>
                <c:pt idx="2011">
                  <c:v>30.993400000000001</c:v>
                </c:pt>
                <c:pt idx="2012">
                  <c:v>34.038400000000003</c:v>
                </c:pt>
                <c:pt idx="2013">
                  <c:v>43.080599999999997</c:v>
                </c:pt>
                <c:pt idx="2014">
                  <c:v>62.215600000000002</c:v>
                </c:pt>
                <c:pt idx="2015">
                  <c:v>74.433300000000003</c:v>
                </c:pt>
                <c:pt idx="2016">
                  <c:v>71.909599999999998</c:v>
                </c:pt>
                <c:pt idx="2017">
                  <c:v>52.601999999999997</c:v>
                </c:pt>
                <c:pt idx="2018">
                  <c:v>52.869700000000002</c:v>
                </c:pt>
                <c:pt idx="2019">
                  <c:v>30.876799999999999</c:v>
                </c:pt>
                <c:pt idx="2020">
                  <c:v>47.528700000000001</c:v>
                </c:pt>
                <c:pt idx="2021">
                  <c:v>39.998199999999997</c:v>
                </c:pt>
                <c:pt idx="2022">
                  <c:v>43.428899999999999</c:v>
                </c:pt>
                <c:pt idx="2023">
                  <c:v>53.4238</c:v>
                </c:pt>
                <c:pt idx="2024">
                  <c:v>42.085799999999999</c:v>
                </c:pt>
                <c:pt idx="2025">
                  <c:v>41.171100000000003</c:v>
                </c:pt>
                <c:pt idx="2026">
                  <c:v>41.736499999999999</c:v>
                </c:pt>
                <c:pt idx="2027">
                  <c:v>36.699599999999997</c:v>
                </c:pt>
                <c:pt idx="2028">
                  <c:v>32.157699999999998</c:v>
                </c:pt>
                <c:pt idx="2029">
                  <c:v>28.8873</c:v>
                </c:pt>
                <c:pt idx="2030">
                  <c:v>31.8535</c:v>
                </c:pt>
                <c:pt idx="2031">
                  <c:v>30.8123</c:v>
                </c:pt>
                <c:pt idx="2032">
                  <c:v>38.844299999999997</c:v>
                </c:pt>
                <c:pt idx="2033">
                  <c:v>44.181899999999999</c:v>
                </c:pt>
                <c:pt idx="2034">
                  <c:v>50.228900000000003</c:v>
                </c:pt>
                <c:pt idx="2035">
                  <c:v>60.610700000000001</c:v>
                </c:pt>
                <c:pt idx="2036">
                  <c:v>71.6828</c:v>
                </c:pt>
                <c:pt idx="2037">
                  <c:v>63.287500000000001</c:v>
                </c:pt>
                <c:pt idx="2038">
                  <c:v>68.966800000000006</c:v>
                </c:pt>
                <c:pt idx="2039">
                  <c:v>69.879400000000004</c:v>
                </c:pt>
                <c:pt idx="2040">
                  <c:v>70.715000000000003</c:v>
                </c:pt>
                <c:pt idx="2042">
                  <c:v>8.4120200000000001</c:v>
                </c:pt>
                <c:pt idx="2043">
                  <c:v>8.2742199999999997</c:v>
                </c:pt>
                <c:pt idx="2044">
                  <c:v>9.3206199999999999</c:v>
                </c:pt>
                <c:pt idx="2045">
                  <c:v>9.1392299999999995</c:v>
                </c:pt>
                <c:pt idx="2046">
                  <c:v>10.648199999999999</c:v>
                </c:pt>
                <c:pt idx="2047">
                  <c:v>9.4272600000000004</c:v>
                </c:pt>
                <c:pt idx="2048">
                  <c:v>9.56081</c:v>
                </c:pt>
                <c:pt idx="2049">
                  <c:v>17.0871</c:v>
                </c:pt>
                <c:pt idx="2050">
                  <c:v>15.460900000000001</c:v>
                </c:pt>
                <c:pt idx="2051">
                  <c:v>14.9876</c:v>
                </c:pt>
                <c:pt idx="2052">
                  <c:v>17.007999999999999</c:v>
                </c:pt>
                <c:pt idx="2053">
                  <c:v>16.729800000000001</c:v>
                </c:pt>
                <c:pt idx="2054">
                  <c:v>16.294499999999999</c:v>
                </c:pt>
                <c:pt idx="2055">
                  <c:v>21.011199999999999</c:v>
                </c:pt>
                <c:pt idx="2056">
                  <c:v>21.843499999999999</c:v>
                </c:pt>
                <c:pt idx="2057">
                  <c:v>32.474299999999999</c:v>
                </c:pt>
                <c:pt idx="2058">
                  <c:v>27.729900000000001</c:v>
                </c:pt>
                <c:pt idx="2059">
                  <c:v>44.450899999999997</c:v>
                </c:pt>
                <c:pt idx="2060">
                  <c:v>50.109900000000003</c:v>
                </c:pt>
                <c:pt idx="2061">
                  <c:v>19.278500000000001</c:v>
                </c:pt>
                <c:pt idx="2062">
                  <c:v>16.398</c:v>
                </c:pt>
                <c:pt idx="2063">
                  <c:v>23.422699999999999</c:v>
                </c:pt>
                <c:pt idx="2064">
                  <c:v>23.1129</c:v>
                </c:pt>
                <c:pt idx="2065">
                  <c:v>32.5062</c:v>
                </c:pt>
                <c:pt idx="2066">
                  <c:v>36.531300000000002</c:v>
                </c:pt>
                <c:pt idx="2067">
                  <c:v>32.601399999999998</c:v>
                </c:pt>
                <c:pt idx="2068">
                  <c:v>40.436900000000001</c:v>
                </c:pt>
                <c:pt idx="2069">
                  <c:v>41.7971</c:v>
                </c:pt>
                <c:pt idx="2070">
                  <c:v>40.843499999999999</c:v>
                </c:pt>
                <c:pt idx="2071">
                  <c:v>41.633200000000002</c:v>
                </c:pt>
                <c:pt idx="2072">
                  <c:v>47.886499999999998</c:v>
                </c:pt>
                <c:pt idx="2073">
                  <c:v>40.536900000000003</c:v>
                </c:pt>
                <c:pt idx="2074">
                  <c:v>38.334499999999998</c:v>
                </c:pt>
                <c:pt idx="2075">
                  <c:v>30.569700000000001</c:v>
                </c:pt>
                <c:pt idx="2076">
                  <c:v>26.200700000000001</c:v>
                </c:pt>
                <c:pt idx="2077">
                  <c:v>52.2896</c:v>
                </c:pt>
                <c:pt idx="2078">
                  <c:v>46.006799999999998</c:v>
                </c:pt>
                <c:pt idx="2079">
                  <c:v>44.752000000000002</c:v>
                </c:pt>
                <c:pt idx="2080">
                  <c:v>46.088200000000001</c:v>
                </c:pt>
                <c:pt idx="2081">
                  <c:v>39.485700000000001</c:v>
                </c:pt>
                <c:pt idx="2082">
                  <c:v>38.1875</c:v>
                </c:pt>
                <c:pt idx="2083">
                  <c:v>78.761899999999997</c:v>
                </c:pt>
                <c:pt idx="2084">
                  <c:v>183.70599999999999</c:v>
                </c:pt>
                <c:pt idx="2085">
                  <c:v>84.843800000000002</c:v>
                </c:pt>
                <c:pt idx="2086">
                  <c:v>98.602999999999994</c:v>
                </c:pt>
                <c:pt idx="2087">
                  <c:v>94.863299999999995</c:v>
                </c:pt>
                <c:pt idx="2088">
                  <c:v>130.34899999999999</c:v>
                </c:pt>
                <c:pt idx="2089">
                  <c:v>168.31299999999999</c:v>
                </c:pt>
                <c:pt idx="2090">
                  <c:v>181.31299999999999</c:v>
                </c:pt>
                <c:pt idx="2091">
                  <c:v>175.881</c:v>
                </c:pt>
                <c:pt idx="2092">
                  <c:v>204.76499999999999</c:v>
                </c:pt>
                <c:pt idx="2093">
                  <c:v>223.50899999999999</c:v>
                </c:pt>
                <c:pt idx="2094">
                  <c:v>208.86600000000001</c:v>
                </c:pt>
                <c:pt idx="2150">
                  <c:v>81.770399999999995</c:v>
                </c:pt>
                <c:pt idx="2151">
                  <c:v>90.671000000000006</c:v>
                </c:pt>
                <c:pt idx="2152">
                  <c:v>84.4773</c:v>
                </c:pt>
                <c:pt idx="2153">
                  <c:v>80.395700000000005</c:v>
                </c:pt>
                <c:pt idx="2154">
                  <c:v>85.46</c:v>
                </c:pt>
                <c:pt idx="2155">
                  <c:v>82.999499999999998</c:v>
                </c:pt>
                <c:pt idx="2156">
                  <c:v>100.809</c:v>
                </c:pt>
                <c:pt idx="2157">
                  <c:v>90.612499999999997</c:v>
                </c:pt>
                <c:pt idx="2158">
                  <c:v>92.361400000000003</c:v>
                </c:pt>
                <c:pt idx="2159">
                  <c:v>109.325</c:v>
                </c:pt>
                <c:pt idx="2160">
                  <c:v>111.005</c:v>
                </c:pt>
                <c:pt idx="2161">
                  <c:v>113.72799999999999</c:v>
                </c:pt>
                <c:pt idx="2162">
                  <c:v>109.408</c:v>
                </c:pt>
                <c:pt idx="2163">
                  <c:v>127.693</c:v>
                </c:pt>
                <c:pt idx="2164">
                  <c:v>209.19200000000001</c:v>
                </c:pt>
                <c:pt idx="2165">
                  <c:v>146.26</c:v>
                </c:pt>
                <c:pt idx="2166">
                  <c:v>176.202</c:v>
                </c:pt>
                <c:pt idx="2167">
                  <c:v>236.608</c:v>
                </c:pt>
                <c:pt idx="2168">
                  <c:v>313.25</c:v>
                </c:pt>
                <c:pt idx="2169">
                  <c:v>435.85700000000003</c:v>
                </c:pt>
                <c:pt idx="2170">
                  <c:v>517.94100000000003</c:v>
                </c:pt>
                <c:pt idx="2171">
                  <c:v>631.95100000000002</c:v>
                </c:pt>
                <c:pt idx="2172">
                  <c:v>345.57</c:v>
                </c:pt>
                <c:pt idx="2173">
                  <c:v>262.964</c:v>
                </c:pt>
                <c:pt idx="2174">
                  <c:v>299.66500000000002</c:v>
                </c:pt>
                <c:pt idx="2175">
                  <c:v>253.32</c:v>
                </c:pt>
                <c:pt idx="2176">
                  <c:v>278.63099999999997</c:v>
                </c:pt>
                <c:pt idx="2177">
                  <c:v>350.52199999999999</c:v>
                </c:pt>
                <c:pt idx="2178">
                  <c:v>414.82799999999997</c:v>
                </c:pt>
                <c:pt idx="2179">
                  <c:v>550.34100000000001</c:v>
                </c:pt>
                <c:pt idx="2180">
                  <c:v>585.89700000000005</c:v>
                </c:pt>
                <c:pt idx="2181">
                  <c:v>609.89200000000005</c:v>
                </c:pt>
                <c:pt idx="2182">
                  <c:v>742.93299999999999</c:v>
                </c:pt>
                <c:pt idx="2183">
                  <c:v>797.65700000000004</c:v>
                </c:pt>
                <c:pt idx="2184">
                  <c:v>832.11699999999996</c:v>
                </c:pt>
                <c:pt idx="2185">
                  <c:v>1101.0999999999999</c:v>
                </c:pt>
                <c:pt idx="2186">
                  <c:v>1309.4100000000001</c:v>
                </c:pt>
                <c:pt idx="2187">
                  <c:v>1400.04</c:v>
                </c:pt>
                <c:pt idx="2188">
                  <c:v>1318.97</c:v>
                </c:pt>
                <c:pt idx="2189">
                  <c:v>1047.33</c:v>
                </c:pt>
                <c:pt idx="2190">
                  <c:v>1197.52</c:v>
                </c:pt>
                <c:pt idx="2191">
                  <c:v>1114.44</c:v>
                </c:pt>
                <c:pt idx="2192">
                  <c:v>1080.3699999999999</c:v>
                </c:pt>
                <c:pt idx="2193">
                  <c:v>1207.98</c:v>
                </c:pt>
                <c:pt idx="2194">
                  <c:v>1533.47</c:v>
                </c:pt>
                <c:pt idx="2195">
                  <c:v>2003.65</c:v>
                </c:pt>
                <c:pt idx="2196">
                  <c:v>2327</c:v>
                </c:pt>
                <c:pt idx="2197">
                  <c:v>2829.45</c:v>
                </c:pt>
                <c:pt idx="2198">
                  <c:v>3730.42</c:v>
                </c:pt>
                <c:pt idx="2199">
                  <c:v>2519.1999999999998</c:v>
                </c:pt>
                <c:pt idx="2200">
                  <c:v>3462.73</c:v>
                </c:pt>
                <c:pt idx="2201">
                  <c:v>4327.8500000000004</c:v>
                </c:pt>
                <c:pt idx="2202">
                  <c:v>4539.3</c:v>
                </c:pt>
                <c:pt idx="2204">
                  <c:v>3.9702899999999999</c:v>
                </c:pt>
                <c:pt idx="2205">
                  <c:v>2.6451600000000002</c:v>
                </c:pt>
                <c:pt idx="2206">
                  <c:v>2.06223</c:v>
                </c:pt>
                <c:pt idx="2207">
                  <c:v>2.1252800000000001</c:v>
                </c:pt>
                <c:pt idx="2208">
                  <c:v>2.4487800000000002</c:v>
                </c:pt>
                <c:pt idx="2209">
                  <c:v>3.1408900000000002</c:v>
                </c:pt>
                <c:pt idx="2210">
                  <c:v>3.3749099999999999</c:v>
                </c:pt>
                <c:pt idx="2211">
                  <c:v>2.8747500000000001</c:v>
                </c:pt>
                <c:pt idx="2212">
                  <c:v>2.66953</c:v>
                </c:pt>
                <c:pt idx="2213">
                  <c:v>2.4085800000000002</c:v>
                </c:pt>
                <c:pt idx="2214">
                  <c:v>2.7847599999999999</c:v>
                </c:pt>
                <c:pt idx="2215">
                  <c:v>2.5306199999999999</c:v>
                </c:pt>
                <c:pt idx="2216">
                  <c:v>3.3069500000000001</c:v>
                </c:pt>
                <c:pt idx="2217">
                  <c:v>5.9046599999999998</c:v>
                </c:pt>
                <c:pt idx="2218">
                  <c:v>8.6534700000000004</c:v>
                </c:pt>
                <c:pt idx="2219">
                  <c:v>8.6486499999999999</c:v>
                </c:pt>
                <c:pt idx="2220">
                  <c:v>7.1561700000000004</c:v>
                </c:pt>
                <c:pt idx="2221">
                  <c:v>7.5766600000000004</c:v>
                </c:pt>
                <c:pt idx="2222">
                  <c:v>11.6412</c:v>
                </c:pt>
                <c:pt idx="2223">
                  <c:v>16.120200000000001</c:v>
                </c:pt>
                <c:pt idx="2224">
                  <c:v>20.322299999999998</c:v>
                </c:pt>
                <c:pt idx="2225">
                  <c:v>22.1494</c:v>
                </c:pt>
                <c:pt idx="2226">
                  <c:v>19.12</c:v>
                </c:pt>
                <c:pt idx="2227">
                  <c:v>20.902799999999999</c:v>
                </c:pt>
                <c:pt idx="2228">
                  <c:v>26.436499999999999</c:v>
                </c:pt>
                <c:pt idx="2229">
                  <c:v>40.200200000000002</c:v>
                </c:pt>
                <c:pt idx="2230">
                  <c:v>40.217799999999997</c:v>
                </c:pt>
                <c:pt idx="2231">
                  <c:v>39.865900000000003</c:v>
                </c:pt>
                <c:pt idx="2232">
                  <c:v>50.1693</c:v>
                </c:pt>
                <c:pt idx="2233">
                  <c:v>52.869100000000003</c:v>
                </c:pt>
                <c:pt idx="2234">
                  <c:v>46.9923</c:v>
                </c:pt>
                <c:pt idx="2235">
                  <c:v>55.4328</c:v>
                </c:pt>
                <c:pt idx="2236">
                  <c:v>69.173500000000004</c:v>
                </c:pt>
                <c:pt idx="2237">
                  <c:v>88.217500000000001</c:v>
                </c:pt>
                <c:pt idx="2238">
                  <c:v>97.005899999999997</c:v>
                </c:pt>
                <c:pt idx="2239">
                  <c:v>109.626</c:v>
                </c:pt>
                <c:pt idx="2240">
                  <c:v>114.027</c:v>
                </c:pt>
                <c:pt idx="2241">
                  <c:v>115.741</c:v>
                </c:pt>
                <c:pt idx="2242">
                  <c:v>112.91800000000001</c:v>
                </c:pt>
                <c:pt idx="2243">
                  <c:v>132.27000000000001</c:v>
                </c:pt>
                <c:pt idx="2244">
                  <c:v>178.27199999999999</c:v>
                </c:pt>
                <c:pt idx="2245">
                  <c:v>191.495</c:v>
                </c:pt>
                <c:pt idx="2246">
                  <c:v>230.53</c:v>
                </c:pt>
                <c:pt idx="2247">
                  <c:v>320.36599999999999</c:v>
                </c:pt>
                <c:pt idx="2248">
                  <c:v>433.02199999999999</c:v>
                </c:pt>
                <c:pt idx="2249">
                  <c:v>506.20800000000003</c:v>
                </c:pt>
                <c:pt idx="2250">
                  <c:v>603.69899999999996</c:v>
                </c:pt>
                <c:pt idx="2251">
                  <c:v>725.49300000000005</c:v>
                </c:pt>
                <c:pt idx="2252">
                  <c:v>854.99199999999996</c:v>
                </c:pt>
                <c:pt idx="2253">
                  <c:v>755.61500000000001</c:v>
                </c:pt>
                <c:pt idx="2254">
                  <c:v>1043.77</c:v>
                </c:pt>
                <c:pt idx="2255">
                  <c:v>1297.1099999999999</c:v>
                </c:pt>
                <c:pt idx="2256">
                  <c:v>1346.03</c:v>
                </c:pt>
                <c:pt idx="2258">
                  <c:v>32.324599999999997</c:v>
                </c:pt>
                <c:pt idx="2259">
                  <c:v>33.798299999999998</c:v>
                </c:pt>
                <c:pt idx="2260">
                  <c:v>31.866800000000001</c:v>
                </c:pt>
                <c:pt idx="2261">
                  <c:v>29.043800000000001</c:v>
                </c:pt>
                <c:pt idx="2262">
                  <c:v>32.531700000000001</c:v>
                </c:pt>
                <c:pt idx="2263">
                  <c:v>24.4514</c:v>
                </c:pt>
                <c:pt idx="2264">
                  <c:v>35.297600000000003</c:v>
                </c:pt>
                <c:pt idx="2265">
                  <c:v>25.272200000000002</c:v>
                </c:pt>
                <c:pt idx="2266">
                  <c:v>31.796500000000002</c:v>
                </c:pt>
                <c:pt idx="2267">
                  <c:v>32.925800000000002</c:v>
                </c:pt>
                <c:pt idx="2268">
                  <c:v>39.494399999999999</c:v>
                </c:pt>
                <c:pt idx="2269">
                  <c:v>42.476799999999997</c:v>
                </c:pt>
                <c:pt idx="2270">
                  <c:v>38.336399999999998</c:v>
                </c:pt>
                <c:pt idx="2271">
                  <c:v>46.303699999999999</c:v>
                </c:pt>
                <c:pt idx="2272">
                  <c:v>68.102999999999994</c:v>
                </c:pt>
                <c:pt idx="2273">
                  <c:v>62.293100000000003</c:v>
                </c:pt>
                <c:pt idx="2274">
                  <c:v>67.673400000000001</c:v>
                </c:pt>
                <c:pt idx="2275">
                  <c:v>74.797200000000004</c:v>
                </c:pt>
                <c:pt idx="2276">
                  <c:v>115.489</c:v>
                </c:pt>
                <c:pt idx="2277">
                  <c:v>127.785</c:v>
                </c:pt>
                <c:pt idx="2278">
                  <c:v>175.94499999999999</c:v>
                </c:pt>
                <c:pt idx="2279">
                  <c:v>188.78299999999999</c:v>
                </c:pt>
                <c:pt idx="2280">
                  <c:v>194.50899999999999</c:v>
                </c:pt>
                <c:pt idx="2281">
                  <c:v>172.30699999999999</c:v>
                </c:pt>
                <c:pt idx="2282">
                  <c:v>152.79599999999999</c:v>
                </c:pt>
                <c:pt idx="2283">
                  <c:v>137.68199999999999</c:v>
                </c:pt>
                <c:pt idx="2284">
                  <c:v>125.724</c:v>
                </c:pt>
                <c:pt idx="2285">
                  <c:v>137.80799999999999</c:v>
                </c:pt>
                <c:pt idx="2286">
                  <c:v>156.268</c:v>
                </c:pt>
                <c:pt idx="2287">
                  <c:v>153.22800000000001</c:v>
                </c:pt>
                <c:pt idx="2288">
                  <c:v>167.833</c:v>
                </c:pt>
                <c:pt idx="2289">
                  <c:v>144.476</c:v>
                </c:pt>
                <c:pt idx="2290">
                  <c:v>188.279</c:v>
                </c:pt>
                <c:pt idx="2291">
                  <c:v>278.81099999999998</c:v>
                </c:pt>
                <c:pt idx="2292">
                  <c:v>330.83300000000003</c:v>
                </c:pt>
                <c:pt idx="2293">
                  <c:v>378.767</c:v>
                </c:pt>
                <c:pt idx="2294">
                  <c:v>367.46600000000001</c:v>
                </c:pt>
                <c:pt idx="2295">
                  <c:v>405.73700000000002</c:v>
                </c:pt>
                <c:pt idx="2296">
                  <c:v>379.459</c:v>
                </c:pt>
                <c:pt idx="2297">
                  <c:v>271.67700000000002</c:v>
                </c:pt>
                <c:pt idx="2298">
                  <c:v>289.21300000000002</c:v>
                </c:pt>
                <c:pt idx="2299">
                  <c:v>316.43099999999998</c:v>
                </c:pt>
                <c:pt idx="2300">
                  <c:v>308.39999999999998</c:v>
                </c:pt>
                <c:pt idx="2301">
                  <c:v>331.68900000000002</c:v>
                </c:pt>
                <c:pt idx="2302">
                  <c:v>393.76100000000002</c:v>
                </c:pt>
                <c:pt idx="2303">
                  <c:v>491.024</c:v>
                </c:pt>
                <c:pt idx="2304">
                  <c:v>596.75</c:v>
                </c:pt>
                <c:pt idx="2305">
                  <c:v>739.28599999999994</c:v>
                </c:pt>
                <c:pt idx="2306">
                  <c:v>878.54200000000003</c:v>
                </c:pt>
                <c:pt idx="2307">
                  <c:v>718.25</c:v>
                </c:pt>
                <c:pt idx="2308">
                  <c:v>875.93700000000001</c:v>
                </c:pt>
                <c:pt idx="2309">
                  <c:v>1161.3499999999999</c:v>
                </c:pt>
                <c:pt idx="2310">
                  <c:v>1229.08</c:v>
                </c:pt>
                <c:pt idx="2312">
                  <c:v>19.991800000000001</c:v>
                </c:pt>
                <c:pt idx="2313">
                  <c:v>19.005299999999998</c:v>
                </c:pt>
                <c:pt idx="2314">
                  <c:v>22.364699999999999</c:v>
                </c:pt>
                <c:pt idx="2315">
                  <c:v>26.972300000000001</c:v>
                </c:pt>
                <c:pt idx="2316">
                  <c:v>29.903700000000001</c:v>
                </c:pt>
                <c:pt idx="2317">
                  <c:v>31.597300000000001</c:v>
                </c:pt>
                <c:pt idx="2318">
                  <c:v>34.009300000000003</c:v>
                </c:pt>
                <c:pt idx="2319">
                  <c:v>34.527500000000003</c:v>
                </c:pt>
                <c:pt idx="2320">
                  <c:v>32.173200000000001</c:v>
                </c:pt>
                <c:pt idx="2321">
                  <c:v>35.122199999999999</c:v>
                </c:pt>
                <c:pt idx="2322">
                  <c:v>36.831499999999998</c:v>
                </c:pt>
                <c:pt idx="2323">
                  <c:v>43.221400000000003</c:v>
                </c:pt>
                <c:pt idx="2324">
                  <c:v>48.119100000000003</c:v>
                </c:pt>
                <c:pt idx="2325">
                  <c:v>61.180900000000001</c:v>
                </c:pt>
                <c:pt idx="2326">
                  <c:v>101.738</c:v>
                </c:pt>
                <c:pt idx="2327">
                  <c:v>88.971199999999996</c:v>
                </c:pt>
                <c:pt idx="2328">
                  <c:v>48.360199999999999</c:v>
                </c:pt>
                <c:pt idx="2329">
                  <c:v>58.866399999999999</c:v>
                </c:pt>
                <c:pt idx="2330">
                  <c:v>65.835700000000003</c:v>
                </c:pt>
                <c:pt idx="2331">
                  <c:v>95.285399999999996</c:v>
                </c:pt>
                <c:pt idx="2332">
                  <c:v>92.475099999999998</c:v>
                </c:pt>
                <c:pt idx="2333">
                  <c:v>98.766000000000005</c:v>
                </c:pt>
                <c:pt idx="2334">
                  <c:v>98.802999999999997</c:v>
                </c:pt>
                <c:pt idx="2335">
                  <c:v>98.921199999999999</c:v>
                </c:pt>
                <c:pt idx="2336">
                  <c:v>121.694</c:v>
                </c:pt>
                <c:pt idx="2337">
                  <c:v>99.155000000000001</c:v>
                </c:pt>
                <c:pt idx="2338">
                  <c:v>99.223600000000005</c:v>
                </c:pt>
                <c:pt idx="2339">
                  <c:v>135.851</c:v>
                </c:pt>
                <c:pt idx="2340">
                  <c:v>134.96100000000001</c:v>
                </c:pt>
                <c:pt idx="2341">
                  <c:v>106.777</c:v>
                </c:pt>
                <c:pt idx="2342">
                  <c:v>125.97199999999999</c:v>
                </c:pt>
                <c:pt idx="2343">
                  <c:v>137.126</c:v>
                </c:pt>
                <c:pt idx="2344">
                  <c:v>159.24799999999999</c:v>
                </c:pt>
                <c:pt idx="2345">
                  <c:v>132.93700000000001</c:v>
                </c:pt>
                <c:pt idx="2346">
                  <c:v>116.569</c:v>
                </c:pt>
                <c:pt idx="2347">
                  <c:v>135.22399999999999</c:v>
                </c:pt>
                <c:pt idx="2348">
                  <c:v>119.36</c:v>
                </c:pt>
                <c:pt idx="2349">
                  <c:v>112.33</c:v>
                </c:pt>
                <c:pt idx="2350">
                  <c:v>107.542</c:v>
                </c:pt>
                <c:pt idx="2351">
                  <c:v>106.79</c:v>
                </c:pt>
                <c:pt idx="2352">
                  <c:v>81.391300000000001</c:v>
                </c:pt>
                <c:pt idx="2353">
                  <c:v>94.100099999999998</c:v>
                </c:pt>
                <c:pt idx="2354">
                  <c:v>95.318899999999999</c:v>
                </c:pt>
                <c:pt idx="2355">
                  <c:v>122.70099999999999</c:v>
                </c:pt>
                <c:pt idx="2356">
                  <c:v>146.233</c:v>
                </c:pt>
                <c:pt idx="2357">
                  <c:v>164.279</c:v>
                </c:pt>
                <c:pt idx="2358">
                  <c:v>186.9</c:v>
                </c:pt>
                <c:pt idx="2359">
                  <c:v>218.59200000000001</c:v>
                </c:pt>
                <c:pt idx="2360">
                  <c:v>276.64400000000001</c:v>
                </c:pt>
                <c:pt idx="2361">
                  <c:v>315.95800000000003</c:v>
                </c:pt>
                <c:pt idx="2362">
                  <c:v>340.83499999999998</c:v>
                </c:pt>
                <c:pt idx="2363">
                  <c:v>395.20800000000003</c:v>
                </c:pt>
                <c:pt idx="2364">
                  <c:v>418.11700000000002</c:v>
                </c:pt>
                <c:pt idx="2366">
                  <c:v>15.4116</c:v>
                </c:pt>
                <c:pt idx="2367">
                  <c:v>12.7896</c:v>
                </c:pt>
                <c:pt idx="2368">
                  <c:v>5.3572600000000001</c:v>
                </c:pt>
                <c:pt idx="2369">
                  <c:v>7.9805400000000004</c:v>
                </c:pt>
                <c:pt idx="2370">
                  <c:v>5.1748099999999999</c:v>
                </c:pt>
                <c:pt idx="2371">
                  <c:v>5.60588</c:v>
                </c:pt>
                <c:pt idx="2372">
                  <c:v>5.8133900000000001</c:v>
                </c:pt>
                <c:pt idx="2373">
                  <c:v>4.2600899999999999</c:v>
                </c:pt>
                <c:pt idx="2374">
                  <c:v>5.4529699999999997</c:v>
                </c:pt>
                <c:pt idx="2375">
                  <c:v>6.7698200000000002</c:v>
                </c:pt>
                <c:pt idx="2376">
                  <c:v>8.9222300000000008</c:v>
                </c:pt>
                <c:pt idx="2377">
                  <c:v>9.8819900000000001</c:v>
                </c:pt>
                <c:pt idx="2378">
                  <c:v>9.8698599999999992</c:v>
                </c:pt>
                <c:pt idx="2379">
                  <c:v>11.5929</c:v>
                </c:pt>
                <c:pt idx="2380">
                  <c:v>15.680300000000001</c:v>
                </c:pt>
                <c:pt idx="2381">
                  <c:v>13.1107</c:v>
                </c:pt>
                <c:pt idx="2382">
                  <c:v>9.5303900000000006</c:v>
                </c:pt>
                <c:pt idx="2383">
                  <c:v>8.3797300000000003</c:v>
                </c:pt>
                <c:pt idx="2384">
                  <c:v>7.8713199999999999</c:v>
                </c:pt>
                <c:pt idx="2385">
                  <c:v>7.7640200000000004</c:v>
                </c:pt>
                <c:pt idx="2386">
                  <c:v>57.630899999999997</c:v>
                </c:pt>
                <c:pt idx="2387">
                  <c:v>52.5122</c:v>
                </c:pt>
                <c:pt idx="2388">
                  <c:v>46.708799999999997</c:v>
                </c:pt>
                <c:pt idx="2389">
                  <c:v>42.575600000000001</c:v>
                </c:pt>
                <c:pt idx="2390">
                  <c:v>40.213999999999999</c:v>
                </c:pt>
                <c:pt idx="2391">
                  <c:v>41.511499999999998</c:v>
                </c:pt>
                <c:pt idx="2392">
                  <c:v>41.558900000000001</c:v>
                </c:pt>
                <c:pt idx="2393">
                  <c:v>55.889899999999997</c:v>
                </c:pt>
                <c:pt idx="2394">
                  <c:v>49.2669</c:v>
                </c:pt>
                <c:pt idx="2395">
                  <c:v>57.074399999999997</c:v>
                </c:pt>
                <c:pt idx="2396">
                  <c:v>49.813000000000002</c:v>
                </c:pt>
                <c:pt idx="2397">
                  <c:v>35.9694</c:v>
                </c:pt>
                <c:pt idx="2398">
                  <c:v>24.7807</c:v>
                </c:pt>
                <c:pt idx="2399">
                  <c:v>15.6404</c:v>
                </c:pt>
                <c:pt idx="2400">
                  <c:v>16.383400000000002</c:v>
                </c:pt>
                <c:pt idx="2401">
                  <c:v>20.7319</c:v>
                </c:pt>
                <c:pt idx="2402">
                  <c:v>25.253599999999999</c:v>
                </c:pt>
                <c:pt idx="2403">
                  <c:v>17.468900000000001</c:v>
                </c:pt>
                <c:pt idx="2404">
                  <c:v>24.510200000000001</c:v>
                </c:pt>
                <c:pt idx="2405">
                  <c:v>12.377700000000001</c:v>
                </c:pt>
                <c:pt idx="2406">
                  <c:v>14.5434</c:v>
                </c:pt>
                <c:pt idx="2407">
                  <c:v>16.390899999999998</c:v>
                </c:pt>
                <c:pt idx="2408">
                  <c:v>21.820799999999998</c:v>
                </c:pt>
                <c:pt idx="2409">
                  <c:v>29.3218</c:v>
                </c:pt>
                <c:pt idx="2410">
                  <c:v>39.0837</c:v>
                </c:pt>
                <c:pt idx="2411">
                  <c:v>49.796399999999998</c:v>
                </c:pt>
                <c:pt idx="2412">
                  <c:v>52.015799999999999</c:v>
                </c:pt>
                <c:pt idx="2413">
                  <c:v>59.453099999999999</c:v>
                </c:pt>
                <c:pt idx="2414">
                  <c:v>73.105599999999995</c:v>
                </c:pt>
                <c:pt idx="2415">
                  <c:v>64.477400000000003</c:v>
                </c:pt>
                <c:pt idx="2416">
                  <c:v>72.357600000000005</c:v>
                </c:pt>
                <c:pt idx="2417">
                  <c:v>86.029600000000002</c:v>
                </c:pt>
                <c:pt idx="2418">
                  <c:v>92.839100000000002</c:v>
                </c:pt>
                <c:pt idx="2420">
                  <c:v>69.223100000000002</c:v>
                </c:pt>
                <c:pt idx="2421">
                  <c:v>76.037099999999995</c:v>
                </c:pt>
                <c:pt idx="2422">
                  <c:v>71.602699999999999</c:v>
                </c:pt>
                <c:pt idx="2423">
                  <c:v>58.108800000000002</c:v>
                </c:pt>
                <c:pt idx="2424">
                  <c:v>59.2819</c:v>
                </c:pt>
                <c:pt idx="2425">
                  <c:v>57.5625</c:v>
                </c:pt>
                <c:pt idx="2426">
                  <c:v>60.245199999999997</c:v>
                </c:pt>
                <c:pt idx="2427">
                  <c:v>68.982699999999994</c:v>
                </c:pt>
                <c:pt idx="2428">
                  <c:v>68.296700000000001</c:v>
                </c:pt>
                <c:pt idx="2429">
                  <c:v>61.91</c:v>
                </c:pt>
                <c:pt idx="2430">
                  <c:v>44.198399999999999</c:v>
                </c:pt>
                <c:pt idx="2431">
                  <c:v>59.2971</c:v>
                </c:pt>
                <c:pt idx="2432">
                  <c:v>73.505700000000004</c:v>
                </c:pt>
                <c:pt idx="2433">
                  <c:v>87.815799999999996</c:v>
                </c:pt>
                <c:pt idx="2434">
                  <c:v>84.503299999999996</c:v>
                </c:pt>
                <c:pt idx="2435">
                  <c:v>109.521</c:v>
                </c:pt>
                <c:pt idx="2436">
                  <c:v>107.367</c:v>
                </c:pt>
                <c:pt idx="2437">
                  <c:v>126.25700000000001</c:v>
                </c:pt>
                <c:pt idx="2438">
                  <c:v>152.93600000000001</c:v>
                </c:pt>
                <c:pt idx="2439">
                  <c:v>166.911</c:v>
                </c:pt>
                <c:pt idx="2440">
                  <c:v>322.86599999999999</c:v>
                </c:pt>
                <c:pt idx="2441">
                  <c:v>241.08500000000001</c:v>
                </c:pt>
                <c:pt idx="2442">
                  <c:v>402.53800000000001</c:v>
                </c:pt>
                <c:pt idx="2443">
                  <c:v>330.21199999999999</c:v>
                </c:pt>
                <c:pt idx="2444">
                  <c:v>305.89</c:v>
                </c:pt>
                <c:pt idx="2445">
                  <c:v>287.64999999999998</c:v>
                </c:pt>
                <c:pt idx="2446">
                  <c:v>279.221</c:v>
                </c:pt>
                <c:pt idx="2447">
                  <c:v>240.67099999999999</c:v>
                </c:pt>
                <c:pt idx="2448">
                  <c:v>249.69200000000001</c:v>
                </c:pt>
                <c:pt idx="2449">
                  <c:v>223.22900000000001</c:v>
                </c:pt>
                <c:pt idx="2450">
                  <c:v>260.565</c:v>
                </c:pt>
                <c:pt idx="2451">
                  <c:v>242.744</c:v>
                </c:pt>
                <c:pt idx="2452">
                  <c:v>179.55099999999999</c:v>
                </c:pt>
                <c:pt idx="2453">
                  <c:v>225.33099999999999</c:v>
                </c:pt>
                <c:pt idx="2454">
                  <c:v>238.31</c:v>
                </c:pt>
                <c:pt idx="2455">
                  <c:v>246.26599999999999</c:v>
                </c:pt>
                <c:pt idx="2456">
                  <c:v>554.40899999999999</c:v>
                </c:pt>
                <c:pt idx="2457">
                  <c:v>321.714</c:v>
                </c:pt>
                <c:pt idx="2458">
                  <c:v>229.624</c:v>
                </c:pt>
                <c:pt idx="2459">
                  <c:v>269.67200000000003</c:v>
                </c:pt>
                <c:pt idx="2460">
                  <c:v>148.74299999999999</c:v>
                </c:pt>
                <c:pt idx="2461">
                  <c:v>212.75</c:v>
                </c:pt>
                <c:pt idx="2462">
                  <c:v>205.56</c:v>
                </c:pt>
                <c:pt idx="2463">
                  <c:v>247.07</c:v>
                </c:pt>
                <c:pt idx="2464">
                  <c:v>280.95699999999999</c:v>
                </c:pt>
                <c:pt idx="2465">
                  <c:v>367.947</c:v>
                </c:pt>
                <c:pt idx="2466">
                  <c:v>551.97199999999998</c:v>
                </c:pt>
                <c:pt idx="2467">
                  <c:v>673.077</c:v>
                </c:pt>
                <c:pt idx="2468">
                  <c:v>786.79700000000003</c:v>
                </c:pt>
                <c:pt idx="2469">
                  <c:v>725.88099999999997</c:v>
                </c:pt>
                <c:pt idx="2470">
                  <c:v>972.83</c:v>
                </c:pt>
                <c:pt idx="2471">
                  <c:v>1230.6600000000001</c:v>
                </c:pt>
                <c:pt idx="2472">
                  <c:v>1198.97</c:v>
                </c:pt>
                <c:pt idx="2518">
                  <c:v>82.755899999999997</c:v>
                </c:pt>
                <c:pt idx="2519">
                  <c:v>77.594999999999999</c:v>
                </c:pt>
                <c:pt idx="2520">
                  <c:v>79.240399999999994</c:v>
                </c:pt>
                <c:pt idx="2521">
                  <c:v>83.609399999999994</c:v>
                </c:pt>
                <c:pt idx="2522">
                  <c:v>90.421099999999996</c:v>
                </c:pt>
                <c:pt idx="2523">
                  <c:v>112.566</c:v>
                </c:pt>
                <c:pt idx="2524">
                  <c:v>109.34099999999999</c:v>
                </c:pt>
                <c:pt idx="2525">
                  <c:v>113.428</c:v>
                </c:pt>
                <c:pt idx="2526">
                  <c:v>123.703</c:v>
                </c:pt>
                <c:pt idx="2527">
                  <c:v>138.001</c:v>
                </c:pt>
                <c:pt idx="2528">
                  <c:v>173.81</c:v>
                </c:pt>
                <c:pt idx="2529">
                  <c:v>187.30099999999999</c:v>
                </c:pt>
                <c:pt idx="2530">
                  <c:v>195.059</c:v>
                </c:pt>
                <c:pt idx="2531">
                  <c:v>232.79599999999999</c:v>
                </c:pt>
                <c:pt idx="2532">
                  <c:v>359.42599999999999</c:v>
                </c:pt>
                <c:pt idx="2533">
                  <c:v>338.19400000000002</c:v>
                </c:pt>
                <c:pt idx="2534">
                  <c:v>365.92</c:v>
                </c:pt>
                <c:pt idx="2535">
                  <c:v>472.423</c:v>
                </c:pt>
                <c:pt idx="2536">
                  <c:v>524.66499999999996</c:v>
                </c:pt>
                <c:pt idx="2537">
                  <c:v>611.53800000000001</c:v>
                </c:pt>
                <c:pt idx="2538">
                  <c:v>655.75800000000004</c:v>
                </c:pt>
                <c:pt idx="2539">
                  <c:v>500.65600000000001</c:v>
                </c:pt>
                <c:pt idx="2540">
                  <c:v>357.983</c:v>
                </c:pt>
                <c:pt idx="2541">
                  <c:v>386.887</c:v>
                </c:pt>
                <c:pt idx="2542">
                  <c:v>416.673</c:v>
                </c:pt>
                <c:pt idx="2543">
                  <c:v>406.875</c:v>
                </c:pt>
                <c:pt idx="2544">
                  <c:v>414.01799999999997</c:v>
                </c:pt>
                <c:pt idx="2545">
                  <c:v>485.58</c:v>
                </c:pt>
                <c:pt idx="2546">
                  <c:v>482.15899999999999</c:v>
                </c:pt>
                <c:pt idx="2547">
                  <c:v>572.10500000000002</c:v>
                </c:pt>
                <c:pt idx="2548">
                  <c:v>646.40800000000002</c:v>
                </c:pt>
                <c:pt idx="2549">
                  <c:v>594.74400000000003</c:v>
                </c:pt>
                <c:pt idx="2550">
                  <c:v>754.58399999999995</c:v>
                </c:pt>
                <c:pt idx="2551">
                  <c:v>1061.19</c:v>
                </c:pt>
                <c:pt idx="2552">
                  <c:v>1116.52</c:v>
                </c:pt>
                <c:pt idx="2553">
                  <c:v>1160.3699999999999</c:v>
                </c:pt>
                <c:pt idx="2554">
                  <c:v>1205.6300000000001</c:v>
                </c:pt>
                <c:pt idx="2555">
                  <c:v>1346.08</c:v>
                </c:pt>
                <c:pt idx="2556">
                  <c:v>1661.07</c:v>
                </c:pt>
                <c:pt idx="2557">
                  <c:v>1645.09</c:v>
                </c:pt>
                <c:pt idx="2558">
                  <c:v>1621.54</c:v>
                </c:pt>
                <c:pt idx="2559">
                  <c:v>1636.73</c:v>
                </c:pt>
                <c:pt idx="2560">
                  <c:v>1755.81</c:v>
                </c:pt>
                <c:pt idx="2561">
                  <c:v>1837.15</c:v>
                </c:pt>
                <c:pt idx="2562">
                  <c:v>1947.09</c:v>
                </c:pt>
                <c:pt idx="2563">
                  <c:v>2274.0100000000002</c:v>
                </c:pt>
                <c:pt idx="2564">
                  <c:v>2629.06</c:v>
                </c:pt>
                <c:pt idx="2565">
                  <c:v>2902.03</c:v>
                </c:pt>
                <c:pt idx="2566">
                  <c:v>3391.26</c:v>
                </c:pt>
                <c:pt idx="2567">
                  <c:v>2476.3000000000002</c:v>
                </c:pt>
                <c:pt idx="2568">
                  <c:v>2905.89</c:v>
                </c:pt>
                <c:pt idx="2569">
                  <c:v>3423.55</c:v>
                </c:pt>
                <c:pt idx="2570">
                  <c:v>3656.82</c:v>
                </c:pt>
                <c:pt idx="2572">
                  <c:v>37.726700000000001</c:v>
                </c:pt>
                <c:pt idx="2573">
                  <c:v>46.998199999999997</c:v>
                </c:pt>
                <c:pt idx="2574">
                  <c:v>41.728299999999997</c:v>
                </c:pt>
                <c:pt idx="2575">
                  <c:v>43.646099999999997</c:v>
                </c:pt>
                <c:pt idx="2576">
                  <c:v>58.128900000000002</c:v>
                </c:pt>
                <c:pt idx="2577">
                  <c:v>56.006999999999998</c:v>
                </c:pt>
                <c:pt idx="2578">
                  <c:v>57.808799999999998</c:v>
                </c:pt>
                <c:pt idx="2579">
                  <c:v>57.395600000000002</c:v>
                </c:pt>
                <c:pt idx="2580">
                  <c:v>64.072100000000006</c:v>
                </c:pt>
                <c:pt idx="2581">
                  <c:v>66.539699999999996</c:v>
                </c:pt>
                <c:pt idx="2582">
                  <c:v>73.983500000000006</c:v>
                </c:pt>
                <c:pt idx="2583">
                  <c:v>72.958699999999993</c:v>
                </c:pt>
                <c:pt idx="2584">
                  <c:v>79.017600000000002</c:v>
                </c:pt>
                <c:pt idx="2585">
                  <c:v>117.90900000000001</c:v>
                </c:pt>
                <c:pt idx="2586">
                  <c:v>153.54</c:v>
                </c:pt>
                <c:pt idx="2587">
                  <c:v>170.59800000000001</c:v>
                </c:pt>
                <c:pt idx="2588">
                  <c:v>187.44200000000001</c:v>
                </c:pt>
                <c:pt idx="2589">
                  <c:v>242.66900000000001</c:v>
                </c:pt>
                <c:pt idx="2590">
                  <c:v>307.25299999999999</c:v>
                </c:pt>
                <c:pt idx="2591">
                  <c:v>314.90800000000002</c:v>
                </c:pt>
                <c:pt idx="2592">
                  <c:v>358.96</c:v>
                </c:pt>
                <c:pt idx="2593">
                  <c:v>276.00799999999998</c:v>
                </c:pt>
                <c:pt idx="2594">
                  <c:v>242.09700000000001</c:v>
                </c:pt>
                <c:pt idx="2595">
                  <c:v>195.92500000000001</c:v>
                </c:pt>
                <c:pt idx="2596">
                  <c:v>153.09800000000001</c:v>
                </c:pt>
                <c:pt idx="2597">
                  <c:v>172.179</c:v>
                </c:pt>
                <c:pt idx="2598">
                  <c:v>194.904</c:v>
                </c:pt>
                <c:pt idx="2599">
                  <c:v>216.86</c:v>
                </c:pt>
                <c:pt idx="2600">
                  <c:v>183.71600000000001</c:v>
                </c:pt>
                <c:pt idx="2601">
                  <c:v>180.256</c:v>
                </c:pt>
                <c:pt idx="2602">
                  <c:v>173.08</c:v>
                </c:pt>
                <c:pt idx="2603">
                  <c:v>167.83600000000001</c:v>
                </c:pt>
                <c:pt idx="2604">
                  <c:v>181.608</c:v>
                </c:pt>
                <c:pt idx="2605">
                  <c:v>158.12700000000001</c:v>
                </c:pt>
                <c:pt idx="2606">
                  <c:v>138.92400000000001</c:v>
                </c:pt>
                <c:pt idx="2607">
                  <c:v>206.155</c:v>
                </c:pt>
                <c:pt idx="2608">
                  <c:v>198.327</c:v>
                </c:pt>
                <c:pt idx="2609">
                  <c:v>184.88</c:v>
                </c:pt>
                <c:pt idx="2610">
                  <c:v>193.762</c:v>
                </c:pt>
                <c:pt idx="2611">
                  <c:v>183.369</c:v>
                </c:pt>
                <c:pt idx="2612">
                  <c:v>153.874</c:v>
                </c:pt>
                <c:pt idx="2613">
                  <c:v>155.167</c:v>
                </c:pt>
                <c:pt idx="2614">
                  <c:v>155.863</c:v>
                </c:pt>
                <c:pt idx="2615">
                  <c:v>193.911</c:v>
                </c:pt>
                <c:pt idx="2616">
                  <c:v>275.00299999999999</c:v>
                </c:pt>
                <c:pt idx="2617">
                  <c:v>337.18299999999999</c:v>
                </c:pt>
                <c:pt idx="2618">
                  <c:v>329.53800000000001</c:v>
                </c:pt>
                <c:pt idx="2619">
                  <c:v>372.33800000000002</c:v>
                </c:pt>
                <c:pt idx="2620">
                  <c:v>431.745</c:v>
                </c:pt>
                <c:pt idx="2621">
                  <c:v>374.16300000000001</c:v>
                </c:pt>
                <c:pt idx="2622">
                  <c:v>413.63200000000001</c:v>
                </c:pt>
                <c:pt idx="2623">
                  <c:v>346.57100000000003</c:v>
                </c:pt>
                <c:pt idx="2624">
                  <c:v>493.95800000000003</c:v>
                </c:pt>
                <c:pt idx="2658">
                  <c:v>1006.71</c:v>
                </c:pt>
                <c:pt idx="2659">
                  <c:v>1005.6</c:v>
                </c:pt>
                <c:pt idx="2660">
                  <c:v>1124.52</c:v>
                </c:pt>
                <c:pt idx="2661">
                  <c:v>1574.64</c:v>
                </c:pt>
                <c:pt idx="2662">
                  <c:v>1732.05</c:v>
                </c:pt>
                <c:pt idx="2663">
                  <c:v>1990.7</c:v>
                </c:pt>
                <c:pt idx="2664">
                  <c:v>1838.61</c:v>
                </c:pt>
                <c:pt idx="2665">
                  <c:v>1712.56</c:v>
                </c:pt>
                <c:pt idx="2666">
                  <c:v>1781.97</c:v>
                </c:pt>
                <c:pt idx="2667">
                  <c:v>2060.14</c:v>
                </c:pt>
                <c:pt idx="2668">
                  <c:v>2414.86</c:v>
                </c:pt>
                <c:pt idx="2669">
                  <c:v>3200.23</c:v>
                </c:pt>
                <c:pt idx="2670">
                  <c:v>3737.15</c:v>
                </c:pt>
                <c:pt idx="2671">
                  <c:v>4178.3</c:v>
                </c:pt>
                <c:pt idx="2672">
                  <c:v>4842.79</c:v>
                </c:pt>
                <c:pt idx="2673">
                  <c:v>5824.8</c:v>
                </c:pt>
                <c:pt idx="2674">
                  <c:v>6929.39</c:v>
                </c:pt>
                <c:pt idx="2675">
                  <c:v>4787.1400000000003</c:v>
                </c:pt>
                <c:pt idx="2676">
                  <c:v>4539.3599999999997</c:v>
                </c:pt>
                <c:pt idx="2677">
                  <c:v>5306.4</c:v>
                </c:pt>
                <c:pt idx="2678">
                  <c:v>4865.04</c:v>
                </c:pt>
                <c:pt idx="2680">
                  <c:v>89.3416</c:v>
                </c:pt>
                <c:pt idx="2681">
                  <c:v>96.435699999999997</c:v>
                </c:pt>
                <c:pt idx="2682">
                  <c:v>101.874</c:v>
                </c:pt>
                <c:pt idx="2683">
                  <c:v>113.804</c:v>
                </c:pt>
                <c:pt idx="2684">
                  <c:v>130.857</c:v>
                </c:pt>
                <c:pt idx="2685">
                  <c:v>108.905</c:v>
                </c:pt>
                <c:pt idx="2686">
                  <c:v>114.17400000000001</c:v>
                </c:pt>
                <c:pt idx="2687">
                  <c:v>120.893</c:v>
                </c:pt>
                <c:pt idx="2688">
                  <c:v>130.983</c:v>
                </c:pt>
                <c:pt idx="2689">
                  <c:v>142.70500000000001</c:v>
                </c:pt>
                <c:pt idx="2690">
                  <c:v>150.429</c:v>
                </c:pt>
                <c:pt idx="2691">
                  <c:v>156.37100000000001</c:v>
                </c:pt>
                <c:pt idx="2692">
                  <c:v>143.15199999999999</c:v>
                </c:pt>
                <c:pt idx="2693">
                  <c:v>195.39699999999999</c:v>
                </c:pt>
                <c:pt idx="2694">
                  <c:v>284.25900000000001</c:v>
                </c:pt>
                <c:pt idx="2695">
                  <c:v>411.40600000000001</c:v>
                </c:pt>
                <c:pt idx="2696">
                  <c:v>426.036</c:v>
                </c:pt>
                <c:pt idx="2697">
                  <c:v>487.87200000000001</c:v>
                </c:pt>
                <c:pt idx="2698">
                  <c:v>492.27600000000001</c:v>
                </c:pt>
                <c:pt idx="2699">
                  <c:v>520.14499999999998</c:v>
                </c:pt>
                <c:pt idx="2700">
                  <c:v>661.40800000000002</c:v>
                </c:pt>
                <c:pt idx="2701">
                  <c:v>662.03200000000004</c:v>
                </c:pt>
                <c:pt idx="2702">
                  <c:v>668.33900000000006</c:v>
                </c:pt>
                <c:pt idx="2703">
                  <c:v>722.90099999999995</c:v>
                </c:pt>
                <c:pt idx="2704">
                  <c:v>814.37300000000005</c:v>
                </c:pt>
                <c:pt idx="2705">
                  <c:v>790.62900000000002</c:v>
                </c:pt>
                <c:pt idx="2706">
                  <c:v>900.75400000000002</c:v>
                </c:pt>
                <c:pt idx="2707">
                  <c:v>740.04100000000005</c:v>
                </c:pt>
                <c:pt idx="2708">
                  <c:v>729.01199999999994</c:v>
                </c:pt>
                <c:pt idx="2709">
                  <c:v>716.49599999999998</c:v>
                </c:pt>
                <c:pt idx="2710">
                  <c:v>433.928</c:v>
                </c:pt>
                <c:pt idx="2711">
                  <c:v>243.33600000000001</c:v>
                </c:pt>
                <c:pt idx="2712">
                  <c:v>139.43299999999999</c:v>
                </c:pt>
                <c:pt idx="2713">
                  <c:v>138.61199999999999</c:v>
                </c:pt>
                <c:pt idx="2714">
                  <c:v>188.899</c:v>
                </c:pt>
                <c:pt idx="2715">
                  <c:v>258.41500000000002</c:v>
                </c:pt>
                <c:pt idx="2716">
                  <c:v>291.87400000000002</c:v>
                </c:pt>
                <c:pt idx="2717">
                  <c:v>361.65699999999998</c:v>
                </c:pt>
                <c:pt idx="2718">
                  <c:v>379.34100000000001</c:v>
                </c:pt>
                <c:pt idx="2719">
                  <c:v>393.18700000000001</c:v>
                </c:pt>
                <c:pt idx="2720">
                  <c:v>434.80200000000002</c:v>
                </c:pt>
                <c:pt idx="2721">
                  <c:v>433.00200000000001</c:v>
                </c:pt>
                <c:pt idx="2722">
                  <c:v>372.45400000000001</c:v>
                </c:pt>
                <c:pt idx="2723">
                  <c:v>415.54599999999999</c:v>
                </c:pt>
                <c:pt idx="2724">
                  <c:v>498.09399999999999</c:v>
                </c:pt>
                <c:pt idx="2725">
                  <c:v>715.93</c:v>
                </c:pt>
                <c:pt idx="2726">
                  <c:v>907.70100000000002</c:v>
                </c:pt>
                <c:pt idx="2727">
                  <c:v>963.20600000000002</c:v>
                </c:pt>
                <c:pt idx="2728">
                  <c:v>1360.9</c:v>
                </c:pt>
                <c:pt idx="2729">
                  <c:v>852.05899999999997</c:v>
                </c:pt>
                <c:pt idx="2730">
                  <c:v>1019</c:v>
                </c:pt>
                <c:pt idx="2731">
                  <c:v>1257.07</c:v>
                </c:pt>
                <c:pt idx="2732">
                  <c:v>1286.49</c:v>
                </c:pt>
                <c:pt idx="2782">
                  <c:v>14901.1</c:v>
                </c:pt>
                <c:pt idx="2783">
                  <c:v>11908.6</c:v>
                </c:pt>
                <c:pt idx="2784">
                  <c:v>12738.4</c:v>
                </c:pt>
                <c:pt idx="2785">
                  <c:v>14140.6</c:v>
                </c:pt>
                <c:pt idx="2786">
                  <c:v>15454.8</c:v>
                </c:pt>
                <c:pt idx="2788">
                  <c:v>181.19200000000001</c:v>
                </c:pt>
                <c:pt idx="2789">
                  <c:v>186.209</c:v>
                </c:pt>
                <c:pt idx="2790">
                  <c:v>217.881</c:v>
                </c:pt>
                <c:pt idx="2791">
                  <c:v>228.4</c:v>
                </c:pt>
                <c:pt idx="2792">
                  <c:v>182.02500000000001</c:v>
                </c:pt>
                <c:pt idx="2793">
                  <c:v>247.75800000000001</c:v>
                </c:pt>
                <c:pt idx="2794">
                  <c:v>264.86799999999999</c:v>
                </c:pt>
                <c:pt idx="2795">
                  <c:v>278.27499999999998</c:v>
                </c:pt>
                <c:pt idx="2796">
                  <c:v>284.49</c:v>
                </c:pt>
                <c:pt idx="2797">
                  <c:v>342.358</c:v>
                </c:pt>
                <c:pt idx="2798">
                  <c:v>384.19400000000002</c:v>
                </c:pt>
                <c:pt idx="2799">
                  <c:v>419.28100000000001</c:v>
                </c:pt>
                <c:pt idx="2800">
                  <c:v>504.29</c:v>
                </c:pt>
                <c:pt idx="2801">
                  <c:v>709.49199999999996</c:v>
                </c:pt>
                <c:pt idx="2802">
                  <c:v>633.13199999999995</c:v>
                </c:pt>
                <c:pt idx="2803">
                  <c:v>474.04899999999998</c:v>
                </c:pt>
                <c:pt idx="2804">
                  <c:v>657.226</c:v>
                </c:pt>
                <c:pt idx="2805">
                  <c:v>935.90099999999995</c:v>
                </c:pt>
                <c:pt idx="2806">
                  <c:v>1125.82</c:v>
                </c:pt>
                <c:pt idx="2807">
                  <c:v>1485.05</c:v>
                </c:pt>
                <c:pt idx="2808">
                  <c:v>1753.71</c:v>
                </c:pt>
                <c:pt idx="2809">
                  <c:v>1691.88</c:v>
                </c:pt>
                <c:pt idx="2810">
                  <c:v>1768.08</c:v>
                </c:pt>
                <c:pt idx="2811">
                  <c:v>1756.3</c:v>
                </c:pt>
                <c:pt idx="2812">
                  <c:v>1954.95</c:v>
                </c:pt>
                <c:pt idx="2813">
                  <c:v>1772.08</c:v>
                </c:pt>
                <c:pt idx="2814">
                  <c:v>1785.66</c:v>
                </c:pt>
                <c:pt idx="2815">
                  <c:v>2051.48</c:v>
                </c:pt>
                <c:pt idx="2816">
                  <c:v>2524.1799999999998</c:v>
                </c:pt>
                <c:pt idx="2817">
                  <c:v>3046.41</c:v>
                </c:pt>
                <c:pt idx="2818">
                  <c:v>3349.81</c:v>
                </c:pt>
                <c:pt idx="2819">
                  <c:v>3345.52</c:v>
                </c:pt>
                <c:pt idx="2820">
                  <c:v>4137.84</c:v>
                </c:pt>
                <c:pt idx="2821">
                  <c:v>3093.5</c:v>
                </c:pt>
                <c:pt idx="2822">
                  <c:v>3603.83</c:v>
                </c:pt>
                <c:pt idx="2823">
                  <c:v>4313.83</c:v>
                </c:pt>
                <c:pt idx="2824">
                  <c:v>4556.5600000000004</c:v>
                </c:pt>
                <c:pt idx="2825">
                  <c:v>4103.3599999999997</c:v>
                </c:pt>
                <c:pt idx="2826">
                  <c:v>4058.19</c:v>
                </c:pt>
                <c:pt idx="2827">
                  <c:v>3909.28</c:v>
                </c:pt>
                <c:pt idx="2828">
                  <c:v>4077.23</c:v>
                </c:pt>
                <c:pt idx="2829">
                  <c:v>4080.16</c:v>
                </c:pt>
                <c:pt idx="2830">
                  <c:v>4169.91</c:v>
                </c:pt>
                <c:pt idx="2831">
                  <c:v>4474.3100000000004</c:v>
                </c:pt>
                <c:pt idx="2832">
                  <c:v>5415.86</c:v>
                </c:pt>
                <c:pt idx="2833">
                  <c:v>6116.52</c:v>
                </c:pt>
                <c:pt idx="2834">
                  <c:v>6608.67</c:v>
                </c:pt>
                <c:pt idx="2835">
                  <c:v>8103.42</c:v>
                </c:pt>
                <c:pt idx="2836">
                  <c:v>9881.75</c:v>
                </c:pt>
                <c:pt idx="2837">
                  <c:v>7184.57</c:v>
                </c:pt>
                <c:pt idx="2838">
                  <c:v>7764.04</c:v>
                </c:pt>
                <c:pt idx="2839">
                  <c:v>7771.92</c:v>
                </c:pt>
                <c:pt idx="2840">
                  <c:v>6473.2</c:v>
                </c:pt>
                <c:pt idx="2874">
                  <c:v>1248.17</c:v>
                </c:pt>
                <c:pt idx="2875">
                  <c:v>1414.83</c:v>
                </c:pt>
                <c:pt idx="2876">
                  <c:v>1675.12</c:v>
                </c:pt>
                <c:pt idx="2877">
                  <c:v>2429.0100000000002</c:v>
                </c:pt>
                <c:pt idx="2878">
                  <c:v>2695.04</c:v>
                </c:pt>
                <c:pt idx="2879">
                  <c:v>2630.5</c:v>
                </c:pt>
                <c:pt idx="2880">
                  <c:v>2752.96</c:v>
                </c:pt>
                <c:pt idx="2881">
                  <c:v>2767.76</c:v>
                </c:pt>
                <c:pt idx="2882">
                  <c:v>3117.9</c:v>
                </c:pt>
                <c:pt idx="2883">
                  <c:v>3552.79</c:v>
                </c:pt>
                <c:pt idx="2884">
                  <c:v>3987.12</c:v>
                </c:pt>
                <c:pt idx="2885">
                  <c:v>5074.32</c:v>
                </c:pt>
                <c:pt idx="2886">
                  <c:v>6861.5</c:v>
                </c:pt>
                <c:pt idx="2887">
                  <c:v>7492.93</c:v>
                </c:pt>
                <c:pt idx="2888">
                  <c:v>9101.6200000000008</c:v>
                </c:pt>
                <c:pt idx="2889">
                  <c:v>11474</c:v>
                </c:pt>
                <c:pt idx="2890">
                  <c:v>13677.8</c:v>
                </c:pt>
                <c:pt idx="2891">
                  <c:v>10058.299999999999</c:v>
                </c:pt>
                <c:pt idx="2892">
                  <c:v>12091.6</c:v>
                </c:pt>
                <c:pt idx="2893">
                  <c:v>14493.5</c:v>
                </c:pt>
                <c:pt idx="2894">
                  <c:v>13381.2</c:v>
                </c:pt>
                <c:pt idx="2896">
                  <c:v>394.56900000000002</c:v>
                </c:pt>
                <c:pt idx="2897">
                  <c:v>406.20299999999997</c:v>
                </c:pt>
                <c:pt idx="2898">
                  <c:v>458.28199999999998</c:v>
                </c:pt>
                <c:pt idx="2899">
                  <c:v>454.37700000000001</c:v>
                </c:pt>
                <c:pt idx="2900">
                  <c:v>554.20600000000002</c:v>
                </c:pt>
                <c:pt idx="2901">
                  <c:v>593.13400000000001</c:v>
                </c:pt>
                <c:pt idx="2902">
                  <c:v>625.90200000000004</c:v>
                </c:pt>
                <c:pt idx="2903">
                  <c:v>652.15300000000002</c:v>
                </c:pt>
                <c:pt idx="2904">
                  <c:v>665.23099999999999</c:v>
                </c:pt>
                <c:pt idx="2905">
                  <c:v>779.47199999999998</c:v>
                </c:pt>
                <c:pt idx="2906">
                  <c:v>894.18100000000004</c:v>
                </c:pt>
                <c:pt idx="2907">
                  <c:v>928.37699999999995</c:v>
                </c:pt>
                <c:pt idx="2908">
                  <c:v>1019.2</c:v>
                </c:pt>
                <c:pt idx="2909">
                  <c:v>1553.58</c:v>
                </c:pt>
                <c:pt idx="2910">
                  <c:v>1967.48</c:v>
                </c:pt>
                <c:pt idx="2911">
                  <c:v>2049.13</c:v>
                </c:pt>
                <c:pt idx="2912">
                  <c:v>2449.75</c:v>
                </c:pt>
                <c:pt idx="2913">
                  <c:v>2606.92</c:v>
                </c:pt>
                <c:pt idx="2914">
                  <c:v>2901.19</c:v>
                </c:pt>
                <c:pt idx="2915">
                  <c:v>3596.27</c:v>
                </c:pt>
                <c:pt idx="2916">
                  <c:v>3775.11</c:v>
                </c:pt>
                <c:pt idx="2917">
                  <c:v>3432.54</c:v>
                </c:pt>
                <c:pt idx="2918">
                  <c:v>3261.55</c:v>
                </c:pt>
                <c:pt idx="2919">
                  <c:v>3180.5</c:v>
                </c:pt>
                <c:pt idx="2920">
                  <c:v>3250.05</c:v>
                </c:pt>
                <c:pt idx="2921">
                  <c:v>3567.87</c:v>
                </c:pt>
                <c:pt idx="2922">
                  <c:v>4467.8900000000003</c:v>
                </c:pt>
                <c:pt idx="2923">
                  <c:v>4973.45</c:v>
                </c:pt>
                <c:pt idx="2924">
                  <c:v>5308.1</c:v>
                </c:pt>
                <c:pt idx="2925">
                  <c:v>5458.25</c:v>
                </c:pt>
                <c:pt idx="2926">
                  <c:v>6483.83</c:v>
                </c:pt>
                <c:pt idx="2927">
                  <c:v>6633.3</c:v>
                </c:pt>
                <c:pt idx="2928">
                  <c:v>6906.1</c:v>
                </c:pt>
                <c:pt idx="2929">
                  <c:v>6034.16</c:v>
                </c:pt>
                <c:pt idx="2930">
                  <c:v>7047.59</c:v>
                </c:pt>
                <c:pt idx="2931">
                  <c:v>8778.09</c:v>
                </c:pt>
                <c:pt idx="2932">
                  <c:v>8605.43</c:v>
                </c:pt>
                <c:pt idx="2933">
                  <c:v>8496.14</c:v>
                </c:pt>
                <c:pt idx="2934">
                  <c:v>8836.84</c:v>
                </c:pt>
                <c:pt idx="2935">
                  <c:v>8597.36</c:v>
                </c:pt>
                <c:pt idx="2936">
                  <c:v>8531.91</c:v>
                </c:pt>
                <c:pt idx="2937">
                  <c:v>8457.48</c:v>
                </c:pt>
                <c:pt idx="2938">
                  <c:v>9360.2800000000007</c:v>
                </c:pt>
                <c:pt idx="2939">
                  <c:v>10653.5</c:v>
                </c:pt>
                <c:pt idx="2940">
                  <c:v>12611.1</c:v>
                </c:pt>
                <c:pt idx="2941">
                  <c:v>13946.3</c:v>
                </c:pt>
                <c:pt idx="2942">
                  <c:v>15726.1</c:v>
                </c:pt>
                <c:pt idx="2943">
                  <c:v>17948.900000000001</c:v>
                </c:pt>
                <c:pt idx="2944">
                  <c:v>19907.099999999999</c:v>
                </c:pt>
                <c:pt idx="2945">
                  <c:v>15051.9</c:v>
                </c:pt>
                <c:pt idx="2946">
                  <c:v>15299.8</c:v>
                </c:pt>
                <c:pt idx="2947">
                  <c:v>17172.900000000001</c:v>
                </c:pt>
                <c:pt idx="2948">
                  <c:v>16708.8</c:v>
                </c:pt>
                <c:pt idx="2950">
                  <c:v>394.56700000000001</c:v>
                </c:pt>
                <c:pt idx="2951">
                  <c:v>429.38299999999998</c:v>
                </c:pt>
                <c:pt idx="2952">
                  <c:v>392.78100000000001</c:v>
                </c:pt>
                <c:pt idx="2953">
                  <c:v>477.03300000000002</c:v>
                </c:pt>
                <c:pt idx="2954">
                  <c:v>381.09800000000001</c:v>
                </c:pt>
                <c:pt idx="2955">
                  <c:v>365.33499999999998</c:v>
                </c:pt>
                <c:pt idx="2956">
                  <c:v>374.392</c:v>
                </c:pt>
                <c:pt idx="2957">
                  <c:v>228.309</c:v>
                </c:pt>
                <c:pt idx="2958">
                  <c:v>249.18299999999999</c:v>
                </c:pt>
                <c:pt idx="2959">
                  <c:v>226.83799999999999</c:v>
                </c:pt>
                <c:pt idx="2960">
                  <c:v>194.154</c:v>
                </c:pt>
                <c:pt idx="2961">
                  <c:v>230.26</c:v>
                </c:pt>
                <c:pt idx="2962">
                  <c:v>273.40100000000001</c:v>
                </c:pt>
                <c:pt idx="2963">
                  <c:v>356.84300000000002</c:v>
                </c:pt>
                <c:pt idx="2964">
                  <c:v>570.18399999999997</c:v>
                </c:pt>
                <c:pt idx="2965">
                  <c:v>651.07600000000002</c:v>
                </c:pt>
                <c:pt idx="2966">
                  <c:v>482.49</c:v>
                </c:pt>
                <c:pt idx="2967">
                  <c:v>374.43700000000001</c:v>
                </c:pt>
                <c:pt idx="2968">
                  <c:v>512.34699999999998</c:v>
                </c:pt>
                <c:pt idx="2969">
                  <c:v>526.03599999999994</c:v>
                </c:pt>
                <c:pt idx="2970">
                  <c:v>592.90700000000004</c:v>
                </c:pt>
                <c:pt idx="2971">
                  <c:v>597.26800000000003</c:v>
                </c:pt>
                <c:pt idx="2972">
                  <c:v>586.73299999999995</c:v>
                </c:pt>
                <c:pt idx="2973">
                  <c:v>561.70799999999997</c:v>
                </c:pt>
                <c:pt idx="2974">
                  <c:v>547.83799999999997</c:v>
                </c:pt>
                <c:pt idx="2975">
                  <c:v>473.803</c:v>
                </c:pt>
                <c:pt idx="2976">
                  <c:v>407.13200000000001</c:v>
                </c:pt>
                <c:pt idx="2977">
                  <c:v>421.33</c:v>
                </c:pt>
                <c:pt idx="2978">
                  <c:v>383.3</c:v>
                </c:pt>
                <c:pt idx="2979">
                  <c:v>351.70800000000003</c:v>
                </c:pt>
                <c:pt idx="2980">
                  <c:v>364.45400000000001</c:v>
                </c:pt>
                <c:pt idx="2981">
                  <c:v>349.33699999999999</c:v>
                </c:pt>
                <c:pt idx="2982">
                  <c:v>347.96499999999997</c:v>
                </c:pt>
                <c:pt idx="2983">
                  <c:v>328.71199999999999</c:v>
                </c:pt>
                <c:pt idx="2984">
                  <c:v>300.86099999999999</c:v>
                </c:pt>
                <c:pt idx="2985">
                  <c:v>266.11500000000001</c:v>
                </c:pt>
                <c:pt idx="2986">
                  <c:v>254.77500000000001</c:v>
                </c:pt>
                <c:pt idx="2987">
                  <c:v>255.852</c:v>
                </c:pt>
                <c:pt idx="2988">
                  <c:v>279.31700000000001</c:v>
                </c:pt>
                <c:pt idx="2989">
                  <c:v>272.32400000000001</c:v>
                </c:pt>
                <c:pt idx="2990">
                  <c:v>285.66000000000003</c:v>
                </c:pt>
                <c:pt idx="2991">
                  <c:v>267.12799999999999</c:v>
                </c:pt>
                <c:pt idx="2992">
                  <c:v>264.714</c:v>
                </c:pt>
                <c:pt idx="2993">
                  <c:v>315.505</c:v>
                </c:pt>
                <c:pt idx="2994">
                  <c:v>341.3</c:v>
                </c:pt>
                <c:pt idx="2995">
                  <c:v>357.09800000000001</c:v>
                </c:pt>
                <c:pt idx="2996">
                  <c:v>426.28300000000002</c:v>
                </c:pt>
                <c:pt idx="2997">
                  <c:v>592.50900000000001</c:v>
                </c:pt>
                <c:pt idx="2998">
                  <c:v>708.05700000000002</c:v>
                </c:pt>
                <c:pt idx="2999">
                  <c:v>548.40099999999995</c:v>
                </c:pt>
                <c:pt idx="3000">
                  <c:v>448.28899999999999</c:v>
                </c:pt>
                <c:pt idx="3001">
                  <c:v>603.06299999999999</c:v>
                </c:pt>
                <c:pt idx="3002">
                  <c:v>674.69200000000001</c:v>
                </c:pt>
                <c:pt idx="3004">
                  <c:v>96.846199999999996</c:v>
                </c:pt>
                <c:pt idx="3005">
                  <c:v>101.08799999999999</c:v>
                </c:pt>
                <c:pt idx="3006">
                  <c:v>119.595</c:v>
                </c:pt>
                <c:pt idx="3007">
                  <c:v>110.548</c:v>
                </c:pt>
                <c:pt idx="3008">
                  <c:v>136.541</c:v>
                </c:pt>
                <c:pt idx="3009">
                  <c:v>154.196</c:v>
                </c:pt>
                <c:pt idx="3010">
                  <c:v>149.077</c:v>
                </c:pt>
                <c:pt idx="3011">
                  <c:v>144.571</c:v>
                </c:pt>
                <c:pt idx="3012">
                  <c:v>145.542</c:v>
                </c:pt>
                <c:pt idx="3013">
                  <c:v>175.988</c:v>
                </c:pt>
                <c:pt idx="3014">
                  <c:v>221.69200000000001</c:v>
                </c:pt>
                <c:pt idx="3015">
                  <c:v>233.625</c:v>
                </c:pt>
                <c:pt idx="3016">
                  <c:v>238.56</c:v>
                </c:pt>
                <c:pt idx="3017">
                  <c:v>229.739</c:v>
                </c:pt>
                <c:pt idx="3018">
                  <c:v>263.95</c:v>
                </c:pt>
                <c:pt idx="3019">
                  <c:v>287.91300000000001</c:v>
                </c:pt>
                <c:pt idx="3020">
                  <c:v>262.34199999999998</c:v>
                </c:pt>
                <c:pt idx="3021">
                  <c:v>298.07400000000001</c:v>
                </c:pt>
                <c:pt idx="3022">
                  <c:v>382.99700000000001</c:v>
                </c:pt>
                <c:pt idx="3023">
                  <c:v>296.452</c:v>
                </c:pt>
                <c:pt idx="3024">
                  <c:v>637.34</c:v>
                </c:pt>
                <c:pt idx="3025">
                  <c:v>663.34100000000001</c:v>
                </c:pt>
                <c:pt idx="3026">
                  <c:v>638.57000000000005</c:v>
                </c:pt>
                <c:pt idx="3027">
                  <c:v>602.00699999999995</c:v>
                </c:pt>
                <c:pt idx="3028">
                  <c:v>781.51300000000003</c:v>
                </c:pt>
                <c:pt idx="3029">
                  <c:v>746.87699999999995</c:v>
                </c:pt>
                <c:pt idx="3030">
                  <c:v>766.86099999999999</c:v>
                </c:pt>
                <c:pt idx="3031">
                  <c:v>912.005</c:v>
                </c:pt>
                <c:pt idx="3032">
                  <c:v>1226.5999999999999</c:v>
                </c:pt>
                <c:pt idx="3033">
                  <c:v>1501.92</c:v>
                </c:pt>
                <c:pt idx="3034">
                  <c:v>1663.66</c:v>
                </c:pt>
                <c:pt idx="3035">
                  <c:v>1552.6</c:v>
                </c:pt>
                <c:pt idx="3036">
                  <c:v>1479.33</c:v>
                </c:pt>
                <c:pt idx="3037">
                  <c:v>1320.13</c:v>
                </c:pt>
                <c:pt idx="3038">
                  <c:v>1345.07</c:v>
                </c:pt>
                <c:pt idx="3039">
                  <c:v>1639.41</c:v>
                </c:pt>
                <c:pt idx="3040">
                  <c:v>1813.17</c:v>
                </c:pt>
                <c:pt idx="3041">
                  <c:v>1752.5</c:v>
                </c:pt>
                <c:pt idx="3042">
                  <c:v>1934.7</c:v>
                </c:pt>
                <c:pt idx="3043">
                  <c:v>2017.11</c:v>
                </c:pt>
                <c:pt idx="3044">
                  <c:v>2124.0300000000002</c:v>
                </c:pt>
                <c:pt idx="3045">
                  <c:v>1880.56</c:v>
                </c:pt>
                <c:pt idx="3046">
                  <c:v>1661.75</c:v>
                </c:pt>
                <c:pt idx="3047">
                  <c:v>1826.32</c:v>
                </c:pt>
                <c:pt idx="3048">
                  <c:v>2053.48</c:v>
                </c:pt>
                <c:pt idx="3049">
                  <c:v>2343.88</c:v>
                </c:pt>
                <c:pt idx="3050">
                  <c:v>2360.96</c:v>
                </c:pt>
                <c:pt idx="3051">
                  <c:v>2764.8</c:v>
                </c:pt>
                <c:pt idx="3052">
                  <c:v>3484.88</c:v>
                </c:pt>
                <c:pt idx="3053">
                  <c:v>3172.8</c:v>
                </c:pt>
                <c:pt idx="3054">
                  <c:v>3062.14</c:v>
                </c:pt>
                <c:pt idx="3055">
                  <c:v>3030.79</c:v>
                </c:pt>
                <c:pt idx="3056">
                  <c:v>2790.02</c:v>
                </c:pt>
                <c:pt idx="3058">
                  <c:v>30.2103</c:v>
                </c:pt>
                <c:pt idx="3059">
                  <c:v>23.337800000000001</c:v>
                </c:pt>
                <c:pt idx="3060">
                  <c:v>41.935499999999998</c:v>
                </c:pt>
                <c:pt idx="3061">
                  <c:v>50.378799999999998</c:v>
                </c:pt>
                <c:pt idx="3062">
                  <c:v>58.557600000000001</c:v>
                </c:pt>
                <c:pt idx="3063">
                  <c:v>24.9131</c:v>
                </c:pt>
                <c:pt idx="3064">
                  <c:v>45.123899999999999</c:v>
                </c:pt>
                <c:pt idx="3065">
                  <c:v>47.576999999999998</c:v>
                </c:pt>
                <c:pt idx="3066">
                  <c:v>52.086100000000002</c:v>
                </c:pt>
                <c:pt idx="3067">
                  <c:v>56.026499999999999</c:v>
                </c:pt>
                <c:pt idx="3068">
                  <c:v>67.231999999999999</c:v>
                </c:pt>
                <c:pt idx="3069">
                  <c:v>76.910499999999999</c:v>
                </c:pt>
                <c:pt idx="3070">
                  <c:v>81.241</c:v>
                </c:pt>
                <c:pt idx="3071">
                  <c:v>99.686000000000007</c:v>
                </c:pt>
                <c:pt idx="3072">
                  <c:v>160.27099999999999</c:v>
                </c:pt>
                <c:pt idx="3073">
                  <c:v>171.92</c:v>
                </c:pt>
                <c:pt idx="3074">
                  <c:v>165.733</c:v>
                </c:pt>
                <c:pt idx="3075">
                  <c:v>179.601</c:v>
                </c:pt>
                <c:pt idx="3076">
                  <c:v>177.529</c:v>
                </c:pt>
                <c:pt idx="3077">
                  <c:v>213.08699999999999</c:v>
                </c:pt>
                <c:pt idx="3078">
                  <c:v>337.12599999999998</c:v>
                </c:pt>
                <c:pt idx="3079">
                  <c:v>327.23599999999999</c:v>
                </c:pt>
                <c:pt idx="3080">
                  <c:v>277.52300000000002</c:v>
                </c:pt>
                <c:pt idx="3081">
                  <c:v>272.25900000000001</c:v>
                </c:pt>
                <c:pt idx="3082">
                  <c:v>257.77199999999999</c:v>
                </c:pt>
                <c:pt idx="3083">
                  <c:v>273.92399999999998</c:v>
                </c:pt>
                <c:pt idx="3084">
                  <c:v>301.36099999999999</c:v>
                </c:pt>
                <c:pt idx="3085">
                  <c:v>355.22399999999999</c:v>
                </c:pt>
                <c:pt idx="3086">
                  <c:v>378.20400000000001</c:v>
                </c:pt>
                <c:pt idx="3087">
                  <c:v>453.02100000000002</c:v>
                </c:pt>
                <c:pt idx="3088">
                  <c:v>414.9</c:v>
                </c:pt>
                <c:pt idx="3089">
                  <c:v>413.12799999999999</c:v>
                </c:pt>
                <c:pt idx="3090">
                  <c:v>511.77499999999998</c:v>
                </c:pt>
                <c:pt idx="3091">
                  <c:v>605.34400000000005</c:v>
                </c:pt>
                <c:pt idx="3092">
                  <c:v>625.83299999999997</c:v>
                </c:pt>
                <c:pt idx="3093">
                  <c:v>648.03499999999997</c:v>
                </c:pt>
                <c:pt idx="3094">
                  <c:v>705.42</c:v>
                </c:pt>
                <c:pt idx="3095">
                  <c:v>800.46100000000001</c:v>
                </c:pt>
                <c:pt idx="3096">
                  <c:v>905.20899999999995</c:v>
                </c:pt>
                <c:pt idx="3097">
                  <c:v>942.90700000000004</c:v>
                </c:pt>
                <c:pt idx="3098">
                  <c:v>1094.1400000000001</c:v>
                </c:pt>
                <c:pt idx="3099">
                  <c:v>997.69299999999998</c:v>
                </c:pt>
                <c:pt idx="3100">
                  <c:v>989.11500000000001</c:v>
                </c:pt>
                <c:pt idx="3101">
                  <c:v>840.78200000000004</c:v>
                </c:pt>
                <c:pt idx="3102">
                  <c:v>856.70299999999997</c:v>
                </c:pt>
                <c:pt idx="3103">
                  <c:v>1056.26</c:v>
                </c:pt>
                <c:pt idx="3104">
                  <c:v>1284.27</c:v>
                </c:pt>
                <c:pt idx="3105">
                  <c:v>1414.14</c:v>
                </c:pt>
                <c:pt idx="3106">
                  <c:v>1640.26</c:v>
                </c:pt>
                <c:pt idx="3107">
                  <c:v>1243.99</c:v>
                </c:pt>
                <c:pt idx="3108">
                  <c:v>1546.31</c:v>
                </c:pt>
                <c:pt idx="3109">
                  <c:v>1718.24</c:v>
                </c:pt>
                <c:pt idx="3110">
                  <c:v>1702.89</c:v>
                </c:pt>
                <c:pt idx="3112">
                  <c:v>25.326799999999999</c:v>
                </c:pt>
                <c:pt idx="3113">
                  <c:v>22.9725</c:v>
                </c:pt>
                <c:pt idx="3114">
                  <c:v>20.296900000000001</c:v>
                </c:pt>
                <c:pt idx="3115">
                  <c:v>26.117899999999999</c:v>
                </c:pt>
                <c:pt idx="3116">
                  <c:v>29.848099999999999</c:v>
                </c:pt>
                <c:pt idx="3117">
                  <c:v>31.743300000000001</c:v>
                </c:pt>
                <c:pt idx="3118">
                  <c:v>32.447299999999998</c:v>
                </c:pt>
                <c:pt idx="3119">
                  <c:v>38.771500000000003</c:v>
                </c:pt>
                <c:pt idx="3120">
                  <c:v>44.914999999999999</c:v>
                </c:pt>
                <c:pt idx="3121">
                  <c:v>41.3095</c:v>
                </c:pt>
                <c:pt idx="3122">
                  <c:v>45.454099999999997</c:v>
                </c:pt>
                <c:pt idx="3123">
                  <c:v>54.865600000000001</c:v>
                </c:pt>
                <c:pt idx="3124">
                  <c:v>49.966000000000001</c:v>
                </c:pt>
                <c:pt idx="3125">
                  <c:v>60.586300000000001</c:v>
                </c:pt>
                <c:pt idx="3126">
                  <c:v>100.602</c:v>
                </c:pt>
                <c:pt idx="3127">
                  <c:v>142.45400000000001</c:v>
                </c:pt>
                <c:pt idx="3128">
                  <c:v>134.614</c:v>
                </c:pt>
                <c:pt idx="3129">
                  <c:v>162.529</c:v>
                </c:pt>
                <c:pt idx="3130">
                  <c:v>200.44200000000001</c:v>
                </c:pt>
                <c:pt idx="3131">
                  <c:v>207.54</c:v>
                </c:pt>
                <c:pt idx="3132">
                  <c:v>284.85000000000002</c:v>
                </c:pt>
                <c:pt idx="3133">
                  <c:v>276.83300000000003</c:v>
                </c:pt>
                <c:pt idx="3134">
                  <c:v>260.71699999999998</c:v>
                </c:pt>
                <c:pt idx="3135">
                  <c:v>174.351</c:v>
                </c:pt>
                <c:pt idx="3136">
                  <c:v>184.839</c:v>
                </c:pt>
                <c:pt idx="3137">
                  <c:v>197.16499999999999</c:v>
                </c:pt>
                <c:pt idx="3138">
                  <c:v>197.018</c:v>
                </c:pt>
                <c:pt idx="3139">
                  <c:v>239.14099999999999</c:v>
                </c:pt>
                <c:pt idx="3140">
                  <c:v>177.6</c:v>
                </c:pt>
                <c:pt idx="3141">
                  <c:v>187.62299999999999</c:v>
                </c:pt>
                <c:pt idx="3142">
                  <c:v>183.828</c:v>
                </c:pt>
                <c:pt idx="3143">
                  <c:v>231.55</c:v>
                </c:pt>
                <c:pt idx="3144">
                  <c:v>229.37899999999999</c:v>
                </c:pt>
                <c:pt idx="3145">
                  <c:v>236.33500000000001</c:v>
                </c:pt>
                <c:pt idx="3146">
                  <c:v>327.029</c:v>
                </c:pt>
                <c:pt idx="3147">
                  <c:v>366.92099999999999</c:v>
                </c:pt>
                <c:pt idx="3148">
                  <c:v>370.65499999999997</c:v>
                </c:pt>
                <c:pt idx="3149">
                  <c:v>419.85599999999999</c:v>
                </c:pt>
                <c:pt idx="3150">
                  <c:v>463.029</c:v>
                </c:pt>
                <c:pt idx="3151">
                  <c:v>245.54400000000001</c:v>
                </c:pt>
                <c:pt idx="3152">
                  <c:v>296.89400000000001</c:v>
                </c:pt>
                <c:pt idx="3153">
                  <c:v>419.61200000000002</c:v>
                </c:pt>
                <c:pt idx="3154">
                  <c:v>493.55200000000002</c:v>
                </c:pt>
                <c:pt idx="3155">
                  <c:v>504.73200000000003</c:v>
                </c:pt>
                <c:pt idx="3156">
                  <c:v>608.04200000000003</c:v>
                </c:pt>
                <c:pt idx="3157">
                  <c:v>746.66499999999996</c:v>
                </c:pt>
                <c:pt idx="3158">
                  <c:v>863.80700000000002</c:v>
                </c:pt>
                <c:pt idx="3159">
                  <c:v>973.72299999999996</c:v>
                </c:pt>
                <c:pt idx="3160">
                  <c:v>1299.02</c:v>
                </c:pt>
                <c:pt idx="3161">
                  <c:v>1022.6</c:v>
                </c:pt>
                <c:pt idx="3162">
                  <c:v>1372.63</c:v>
                </c:pt>
                <c:pt idx="3163">
                  <c:v>1592.9</c:v>
                </c:pt>
                <c:pt idx="3164">
                  <c:v>1626.39</c:v>
                </c:pt>
                <c:pt idx="3166">
                  <c:v>23.8462</c:v>
                </c:pt>
                <c:pt idx="3167">
                  <c:v>24.320499999999999</c:v>
                </c:pt>
                <c:pt idx="3168">
                  <c:v>25.110900000000001</c:v>
                </c:pt>
                <c:pt idx="3169">
                  <c:v>30.132200000000001</c:v>
                </c:pt>
                <c:pt idx="3170">
                  <c:v>30.5078</c:v>
                </c:pt>
                <c:pt idx="3171">
                  <c:v>29.0977</c:v>
                </c:pt>
                <c:pt idx="3172">
                  <c:v>32.505899999999997</c:v>
                </c:pt>
                <c:pt idx="3173">
                  <c:v>23.436299999999999</c:v>
                </c:pt>
                <c:pt idx="3174">
                  <c:v>19.217300000000002</c:v>
                </c:pt>
                <c:pt idx="3175">
                  <c:v>17.960599999999999</c:v>
                </c:pt>
                <c:pt idx="3176">
                  <c:v>21.644200000000001</c:v>
                </c:pt>
                <c:pt idx="3177">
                  <c:v>24.756799999999998</c:v>
                </c:pt>
                <c:pt idx="3178">
                  <c:v>23.6877</c:v>
                </c:pt>
                <c:pt idx="3179">
                  <c:v>23.627700000000001</c:v>
                </c:pt>
                <c:pt idx="3180">
                  <c:v>59.477200000000003</c:v>
                </c:pt>
                <c:pt idx="3181">
                  <c:v>97.469399999999993</c:v>
                </c:pt>
                <c:pt idx="3182">
                  <c:v>92.381399999999999</c:v>
                </c:pt>
                <c:pt idx="3183">
                  <c:v>114.398</c:v>
                </c:pt>
                <c:pt idx="3184">
                  <c:v>156.41499999999999</c:v>
                </c:pt>
                <c:pt idx="3185">
                  <c:v>87.304299999999998</c:v>
                </c:pt>
                <c:pt idx="3186">
                  <c:v>108.164</c:v>
                </c:pt>
                <c:pt idx="3187">
                  <c:v>192.37899999999999</c:v>
                </c:pt>
                <c:pt idx="3188">
                  <c:v>193.184</c:v>
                </c:pt>
                <c:pt idx="3189">
                  <c:v>213.74299999999999</c:v>
                </c:pt>
                <c:pt idx="3190">
                  <c:v>218.864</c:v>
                </c:pt>
                <c:pt idx="3191">
                  <c:v>220.55099999999999</c:v>
                </c:pt>
                <c:pt idx="3192">
                  <c:v>223.14500000000001</c:v>
                </c:pt>
                <c:pt idx="3193">
                  <c:v>307.42599999999999</c:v>
                </c:pt>
                <c:pt idx="3194">
                  <c:v>431.35500000000002</c:v>
                </c:pt>
                <c:pt idx="3195">
                  <c:v>273.73200000000003</c:v>
                </c:pt>
                <c:pt idx="3196">
                  <c:v>220.31899999999999</c:v>
                </c:pt>
                <c:pt idx="3197">
                  <c:v>140.309</c:v>
                </c:pt>
                <c:pt idx="3198">
                  <c:v>142.62299999999999</c:v>
                </c:pt>
                <c:pt idx="3199">
                  <c:v>138.49799999999999</c:v>
                </c:pt>
                <c:pt idx="3200">
                  <c:v>169.661</c:v>
                </c:pt>
                <c:pt idx="3201">
                  <c:v>192.256</c:v>
                </c:pt>
                <c:pt idx="3202">
                  <c:v>209.87200000000001</c:v>
                </c:pt>
                <c:pt idx="3203">
                  <c:v>209.386</c:v>
                </c:pt>
                <c:pt idx="3204">
                  <c:v>252.261</c:v>
                </c:pt>
                <c:pt idx="3205">
                  <c:v>246.12200000000001</c:v>
                </c:pt>
                <c:pt idx="3206">
                  <c:v>220.428</c:v>
                </c:pt>
                <c:pt idx="3207">
                  <c:v>199.035</c:v>
                </c:pt>
                <c:pt idx="3208">
                  <c:v>186.959</c:v>
                </c:pt>
                <c:pt idx="3209">
                  <c:v>186.512</c:v>
                </c:pt>
                <c:pt idx="3210">
                  <c:v>225.94900000000001</c:v>
                </c:pt>
                <c:pt idx="3211">
                  <c:v>312.75799999999998</c:v>
                </c:pt>
                <c:pt idx="3212">
                  <c:v>374.02</c:v>
                </c:pt>
                <c:pt idx="3213">
                  <c:v>499.80099999999999</c:v>
                </c:pt>
                <c:pt idx="3214">
                  <c:v>640.88300000000004</c:v>
                </c:pt>
                <c:pt idx="3215">
                  <c:v>585.42100000000005</c:v>
                </c:pt>
                <c:pt idx="3216">
                  <c:v>677.84</c:v>
                </c:pt>
                <c:pt idx="3217">
                  <c:v>741.91899999999998</c:v>
                </c:pt>
                <c:pt idx="3218">
                  <c:v>864.85900000000004</c:v>
                </c:pt>
                <c:pt idx="3220">
                  <c:v>44.371200000000002</c:v>
                </c:pt>
                <c:pt idx="3221">
                  <c:v>38.029200000000003</c:v>
                </c:pt>
                <c:pt idx="3222">
                  <c:v>42.281999999999996</c:v>
                </c:pt>
                <c:pt idx="3223">
                  <c:v>49.810099999999998</c:v>
                </c:pt>
                <c:pt idx="3224">
                  <c:v>60.782899999999998</c:v>
                </c:pt>
                <c:pt idx="3225">
                  <c:v>61.833399999999997</c:v>
                </c:pt>
                <c:pt idx="3226">
                  <c:v>66.073899999999995</c:v>
                </c:pt>
                <c:pt idx="3227">
                  <c:v>65.102199999999996</c:v>
                </c:pt>
                <c:pt idx="3228">
                  <c:v>60.509099999999997</c:v>
                </c:pt>
                <c:pt idx="3229">
                  <c:v>57.339599999999997</c:v>
                </c:pt>
                <c:pt idx="3230">
                  <c:v>57.3827</c:v>
                </c:pt>
                <c:pt idx="3231">
                  <c:v>65.018699999999995</c:v>
                </c:pt>
                <c:pt idx="3232">
                  <c:v>69.189099999999996</c:v>
                </c:pt>
                <c:pt idx="3233">
                  <c:v>93.420400000000001</c:v>
                </c:pt>
                <c:pt idx="3234">
                  <c:v>135.97399999999999</c:v>
                </c:pt>
                <c:pt idx="3235">
                  <c:v>145.08199999999999</c:v>
                </c:pt>
                <c:pt idx="3236">
                  <c:v>169.87</c:v>
                </c:pt>
                <c:pt idx="3237">
                  <c:v>210.464</c:v>
                </c:pt>
                <c:pt idx="3238">
                  <c:v>228.42400000000001</c:v>
                </c:pt>
                <c:pt idx="3239">
                  <c:v>226.30500000000001</c:v>
                </c:pt>
                <c:pt idx="3240">
                  <c:v>207.27099999999999</c:v>
                </c:pt>
                <c:pt idx="3241">
                  <c:v>208.25899999999999</c:v>
                </c:pt>
                <c:pt idx="3242">
                  <c:v>178.36799999999999</c:v>
                </c:pt>
                <c:pt idx="3243">
                  <c:v>183.083</c:v>
                </c:pt>
                <c:pt idx="3244">
                  <c:v>197.84899999999999</c:v>
                </c:pt>
                <c:pt idx="3245">
                  <c:v>192.053</c:v>
                </c:pt>
                <c:pt idx="3246">
                  <c:v>184.45599999999999</c:v>
                </c:pt>
                <c:pt idx="3247">
                  <c:v>193.626</c:v>
                </c:pt>
                <c:pt idx="3248">
                  <c:v>193.66800000000001</c:v>
                </c:pt>
                <c:pt idx="3249">
                  <c:v>220.33</c:v>
                </c:pt>
                <c:pt idx="3250">
                  <c:v>236.33</c:v>
                </c:pt>
                <c:pt idx="3251">
                  <c:v>259.15699999999998</c:v>
                </c:pt>
                <c:pt idx="3252">
                  <c:v>336.59100000000001</c:v>
                </c:pt>
                <c:pt idx="3253">
                  <c:v>383.21899999999999</c:v>
                </c:pt>
                <c:pt idx="3254">
                  <c:v>448.59399999999999</c:v>
                </c:pt>
                <c:pt idx="3255">
                  <c:v>579.15700000000004</c:v>
                </c:pt>
                <c:pt idx="3256">
                  <c:v>555.04399999999998</c:v>
                </c:pt>
                <c:pt idx="3257">
                  <c:v>638.57500000000005</c:v>
                </c:pt>
                <c:pt idx="3258">
                  <c:v>672.09299999999996</c:v>
                </c:pt>
                <c:pt idx="3259">
                  <c:v>690.69500000000005</c:v>
                </c:pt>
                <c:pt idx="3260">
                  <c:v>830.202</c:v>
                </c:pt>
                <c:pt idx="3261">
                  <c:v>839.89099999999996</c:v>
                </c:pt>
                <c:pt idx="3262">
                  <c:v>862.80499999999995</c:v>
                </c:pt>
                <c:pt idx="3263">
                  <c:v>954.32899999999995</c:v>
                </c:pt>
                <c:pt idx="3264">
                  <c:v>1046.05</c:v>
                </c:pt>
                <c:pt idx="3265">
                  <c:v>1101.68</c:v>
                </c:pt>
                <c:pt idx="3266">
                  <c:v>1256.9100000000001</c:v>
                </c:pt>
                <c:pt idx="3267">
                  <c:v>1440.58</c:v>
                </c:pt>
                <c:pt idx="3268">
                  <c:v>1595.9</c:v>
                </c:pt>
                <c:pt idx="3269">
                  <c:v>1184.67</c:v>
                </c:pt>
                <c:pt idx="3270">
                  <c:v>1353.45</c:v>
                </c:pt>
                <c:pt idx="3271">
                  <c:v>1592.73</c:v>
                </c:pt>
                <c:pt idx="3272">
                  <c:v>1630.79</c:v>
                </c:pt>
                <c:pt idx="3274">
                  <c:v>63.463099999999997</c:v>
                </c:pt>
                <c:pt idx="3275">
                  <c:v>74.480599999999995</c:v>
                </c:pt>
                <c:pt idx="3276">
                  <c:v>93.044899999999998</c:v>
                </c:pt>
                <c:pt idx="3277">
                  <c:v>68.968199999999996</c:v>
                </c:pt>
                <c:pt idx="3278">
                  <c:v>86.8767</c:v>
                </c:pt>
                <c:pt idx="3279">
                  <c:v>96.501099999999994</c:v>
                </c:pt>
                <c:pt idx="3280">
                  <c:v>101.64400000000001</c:v>
                </c:pt>
                <c:pt idx="3281">
                  <c:v>113.297</c:v>
                </c:pt>
                <c:pt idx="3282">
                  <c:v>110.84099999999999</c:v>
                </c:pt>
                <c:pt idx="3283">
                  <c:v>113.008</c:v>
                </c:pt>
                <c:pt idx="3284">
                  <c:v>81.676100000000005</c:v>
                </c:pt>
                <c:pt idx="3285">
                  <c:v>97.784899999999993</c:v>
                </c:pt>
                <c:pt idx="3286">
                  <c:v>96.728899999999996</c:v>
                </c:pt>
                <c:pt idx="3287">
                  <c:v>101.648</c:v>
                </c:pt>
                <c:pt idx="3288">
                  <c:v>60.985599999999998</c:v>
                </c:pt>
                <c:pt idx="3289">
                  <c:v>82.187100000000001</c:v>
                </c:pt>
                <c:pt idx="3290">
                  <c:v>18.7286</c:v>
                </c:pt>
                <c:pt idx="3291">
                  <c:v>43.232100000000003</c:v>
                </c:pt>
                <c:pt idx="3292">
                  <c:v>43.128500000000003</c:v>
                </c:pt>
                <c:pt idx="3293">
                  <c:v>88.838700000000003</c:v>
                </c:pt>
                <c:pt idx="3294">
                  <c:v>117.866</c:v>
                </c:pt>
                <c:pt idx="3295">
                  <c:v>116.02500000000001</c:v>
                </c:pt>
                <c:pt idx="3296">
                  <c:v>123.616</c:v>
                </c:pt>
                <c:pt idx="3297">
                  <c:v>69.7727</c:v>
                </c:pt>
                <c:pt idx="3298">
                  <c:v>61.261000000000003</c:v>
                </c:pt>
                <c:pt idx="3299">
                  <c:v>63.944299999999998</c:v>
                </c:pt>
                <c:pt idx="3300">
                  <c:v>158.41300000000001</c:v>
                </c:pt>
                <c:pt idx="3301">
                  <c:v>170.11699999999999</c:v>
                </c:pt>
                <c:pt idx="3302">
                  <c:v>173.40600000000001</c:v>
                </c:pt>
                <c:pt idx="3303">
                  <c:v>140.74600000000001</c:v>
                </c:pt>
                <c:pt idx="3304">
                  <c:v>163.167</c:v>
                </c:pt>
                <c:pt idx="3305">
                  <c:v>302.78100000000001</c:v>
                </c:pt>
                <c:pt idx="3306">
                  <c:v>230.21600000000001</c:v>
                </c:pt>
                <c:pt idx="3307">
                  <c:v>142.72300000000001</c:v>
                </c:pt>
                <c:pt idx="3308">
                  <c:v>86.549099999999996</c:v>
                </c:pt>
                <c:pt idx="3309">
                  <c:v>273.86200000000002</c:v>
                </c:pt>
                <c:pt idx="3310">
                  <c:v>639.80499999999995</c:v>
                </c:pt>
                <c:pt idx="3311">
                  <c:v>759.62</c:v>
                </c:pt>
                <c:pt idx="3312">
                  <c:v>651.53700000000003</c:v>
                </c:pt>
                <c:pt idx="3313">
                  <c:v>846.32899999999995</c:v>
                </c:pt>
                <c:pt idx="3314">
                  <c:v>870.35599999999999</c:v>
                </c:pt>
                <c:pt idx="3315">
                  <c:v>1520.79</c:v>
                </c:pt>
                <c:pt idx="3316">
                  <c:v>919.47900000000004</c:v>
                </c:pt>
                <c:pt idx="3317">
                  <c:v>1597.04</c:v>
                </c:pt>
                <c:pt idx="3318">
                  <c:v>1863.54</c:v>
                </c:pt>
                <c:pt idx="3319">
                  <c:v>2170.14</c:v>
                </c:pt>
                <c:pt idx="3320">
                  <c:v>3250.11</c:v>
                </c:pt>
                <c:pt idx="3321">
                  <c:v>4326.57</c:v>
                </c:pt>
                <c:pt idx="3322">
                  <c:v>5754.97</c:v>
                </c:pt>
                <c:pt idx="3323">
                  <c:v>7682.64</c:v>
                </c:pt>
                <c:pt idx="3324">
                  <c:v>8187.69</c:v>
                </c:pt>
                <c:pt idx="3325">
                  <c:v>8379.94</c:v>
                </c:pt>
                <c:pt idx="3326">
                  <c:v>8148.9</c:v>
                </c:pt>
                <c:pt idx="3360">
                  <c:v>105.345</c:v>
                </c:pt>
                <c:pt idx="3361">
                  <c:v>104.346</c:v>
                </c:pt>
                <c:pt idx="3362">
                  <c:v>145.279</c:v>
                </c:pt>
                <c:pt idx="3363">
                  <c:v>133.22300000000001</c:v>
                </c:pt>
                <c:pt idx="3364">
                  <c:v>159.21</c:v>
                </c:pt>
                <c:pt idx="3365">
                  <c:v>147.45699999999999</c:v>
                </c:pt>
                <c:pt idx="3366">
                  <c:v>138.482</c:v>
                </c:pt>
                <c:pt idx="3367">
                  <c:v>134.374</c:v>
                </c:pt>
                <c:pt idx="3368">
                  <c:v>119.563</c:v>
                </c:pt>
                <c:pt idx="3369">
                  <c:v>103.13</c:v>
                </c:pt>
                <c:pt idx="3370">
                  <c:v>125.639</c:v>
                </c:pt>
                <c:pt idx="3371">
                  <c:v>96.777199999999993</c:v>
                </c:pt>
                <c:pt idx="3372">
                  <c:v>102.88200000000001</c:v>
                </c:pt>
                <c:pt idx="3373">
                  <c:v>100.946</c:v>
                </c:pt>
                <c:pt idx="3374">
                  <c:v>98.311099999999996</c:v>
                </c:pt>
                <c:pt idx="3375">
                  <c:v>97.891599999999997</c:v>
                </c:pt>
                <c:pt idx="3376">
                  <c:v>111.479</c:v>
                </c:pt>
                <c:pt idx="3377">
                  <c:v>106.155</c:v>
                </c:pt>
                <c:pt idx="3378">
                  <c:v>120.185</c:v>
                </c:pt>
                <c:pt idx="3379">
                  <c:v>150.012</c:v>
                </c:pt>
                <c:pt idx="3380">
                  <c:v>154.952</c:v>
                </c:pt>
                <c:pt idx="3416">
                  <c:v>1130.93</c:v>
                </c:pt>
                <c:pt idx="3417">
                  <c:v>1772.2</c:v>
                </c:pt>
                <c:pt idx="3418">
                  <c:v>2277.4899999999998</c:v>
                </c:pt>
                <c:pt idx="3419">
                  <c:v>3170.34</c:v>
                </c:pt>
                <c:pt idx="3420">
                  <c:v>3453.44</c:v>
                </c:pt>
                <c:pt idx="3421">
                  <c:v>2976.2</c:v>
                </c:pt>
                <c:pt idx="3422">
                  <c:v>3616.36</c:v>
                </c:pt>
                <c:pt idx="3423">
                  <c:v>3767.7</c:v>
                </c:pt>
                <c:pt idx="3424">
                  <c:v>4250.55</c:v>
                </c:pt>
                <c:pt idx="3425">
                  <c:v>5812.27</c:v>
                </c:pt>
                <c:pt idx="3426">
                  <c:v>6117.89</c:v>
                </c:pt>
                <c:pt idx="3427">
                  <c:v>7557.31</c:v>
                </c:pt>
                <c:pt idx="3428">
                  <c:v>9986.01</c:v>
                </c:pt>
                <c:pt idx="3429">
                  <c:v>11693.6</c:v>
                </c:pt>
                <c:pt idx="3430">
                  <c:v>11986.1</c:v>
                </c:pt>
                <c:pt idx="3431">
                  <c:v>7598.41</c:v>
                </c:pt>
                <c:pt idx="3432">
                  <c:v>9212.17</c:v>
                </c:pt>
                <c:pt idx="3433">
                  <c:v>13287.6</c:v>
                </c:pt>
                <c:pt idx="3434">
                  <c:v>13334.2</c:v>
                </c:pt>
                <c:pt idx="3436">
                  <c:v>3.98481</c:v>
                </c:pt>
                <c:pt idx="3437">
                  <c:v>4.1828099999999999</c:v>
                </c:pt>
                <c:pt idx="3438">
                  <c:v>4.4598199999999997</c:v>
                </c:pt>
                <c:pt idx="3439">
                  <c:v>4.6696400000000002</c:v>
                </c:pt>
                <c:pt idx="3440">
                  <c:v>5.0432499999999996</c:v>
                </c:pt>
                <c:pt idx="3441">
                  <c:v>6.0079399999999996</c:v>
                </c:pt>
                <c:pt idx="3442">
                  <c:v>6.3070500000000003</c:v>
                </c:pt>
                <c:pt idx="3443">
                  <c:v>5.4443000000000001</c:v>
                </c:pt>
                <c:pt idx="3444">
                  <c:v>6.4204100000000004</c:v>
                </c:pt>
                <c:pt idx="3445">
                  <c:v>5.6166499999999999</c:v>
                </c:pt>
                <c:pt idx="3446">
                  <c:v>6.04047</c:v>
                </c:pt>
                <c:pt idx="3447">
                  <c:v>6.4360799999999996</c:v>
                </c:pt>
                <c:pt idx="3448">
                  <c:v>6.2846399999999996</c:v>
                </c:pt>
                <c:pt idx="3449">
                  <c:v>6.9012799999999999</c:v>
                </c:pt>
                <c:pt idx="3450">
                  <c:v>8.8864900000000002</c:v>
                </c:pt>
                <c:pt idx="3451">
                  <c:v>9.6099399999999999</c:v>
                </c:pt>
                <c:pt idx="3452">
                  <c:v>10.632199999999999</c:v>
                </c:pt>
                <c:pt idx="3453">
                  <c:v>10.459300000000001</c:v>
                </c:pt>
                <c:pt idx="3454">
                  <c:v>13.372999999999999</c:v>
                </c:pt>
                <c:pt idx="3455">
                  <c:v>16.414000000000001</c:v>
                </c:pt>
                <c:pt idx="3456">
                  <c:v>20.3171</c:v>
                </c:pt>
                <c:pt idx="3457">
                  <c:v>20.4741</c:v>
                </c:pt>
                <c:pt idx="3458">
                  <c:v>21.180299999999999</c:v>
                </c:pt>
                <c:pt idx="3459">
                  <c:v>22.870200000000001</c:v>
                </c:pt>
                <c:pt idx="3460">
                  <c:v>23.852</c:v>
                </c:pt>
                <c:pt idx="3461">
                  <c:v>24.351900000000001</c:v>
                </c:pt>
                <c:pt idx="3462">
                  <c:v>26.1752</c:v>
                </c:pt>
                <c:pt idx="3463">
                  <c:v>24.5185</c:v>
                </c:pt>
                <c:pt idx="3464">
                  <c:v>25.1355</c:v>
                </c:pt>
                <c:pt idx="3465">
                  <c:v>20.3078</c:v>
                </c:pt>
                <c:pt idx="3466">
                  <c:v>22.500800000000002</c:v>
                </c:pt>
                <c:pt idx="3467">
                  <c:v>9.4885999999999999</c:v>
                </c:pt>
                <c:pt idx="3468">
                  <c:v>16.283100000000001</c:v>
                </c:pt>
                <c:pt idx="3469">
                  <c:v>14.749499999999999</c:v>
                </c:pt>
                <c:pt idx="3470">
                  <c:v>18.713799999999999</c:v>
                </c:pt>
                <c:pt idx="3471">
                  <c:v>20.0794</c:v>
                </c:pt>
                <c:pt idx="3472">
                  <c:v>23.820399999999999</c:v>
                </c:pt>
                <c:pt idx="3473">
                  <c:v>18.371099999999998</c:v>
                </c:pt>
                <c:pt idx="3474">
                  <c:v>24.322399999999998</c:v>
                </c:pt>
                <c:pt idx="3475">
                  <c:v>23.9678</c:v>
                </c:pt>
                <c:pt idx="3476">
                  <c:v>19.090299999999999</c:v>
                </c:pt>
                <c:pt idx="3477">
                  <c:v>26.648299999999999</c:v>
                </c:pt>
                <c:pt idx="3478">
                  <c:v>22.781300000000002</c:v>
                </c:pt>
                <c:pt idx="3479">
                  <c:v>37.31</c:v>
                </c:pt>
                <c:pt idx="3480">
                  <c:v>38.800199999999997</c:v>
                </c:pt>
                <c:pt idx="3481">
                  <c:v>53.760300000000001</c:v>
                </c:pt>
                <c:pt idx="3482">
                  <c:v>66.512699999999995</c:v>
                </c:pt>
                <c:pt idx="3483">
                  <c:v>72.210300000000004</c:v>
                </c:pt>
                <c:pt idx="3484">
                  <c:v>100.175</c:v>
                </c:pt>
                <c:pt idx="3485">
                  <c:v>90.383600000000001</c:v>
                </c:pt>
                <c:pt idx="3486">
                  <c:v>98.762699999999995</c:v>
                </c:pt>
                <c:pt idx="3487">
                  <c:v>99.518799999999999</c:v>
                </c:pt>
                <c:pt idx="3488">
                  <c:v>130.82</c:v>
                </c:pt>
                <c:pt idx="3510">
                  <c:v>5184.84</c:v>
                </c:pt>
                <c:pt idx="3511">
                  <c:v>4912.88</c:v>
                </c:pt>
                <c:pt idx="3512">
                  <c:v>4353.25</c:v>
                </c:pt>
                <c:pt idx="3513">
                  <c:v>5329.03</c:v>
                </c:pt>
                <c:pt idx="3514">
                  <c:v>5791.46</c:v>
                </c:pt>
                <c:pt idx="3515">
                  <c:v>5410.12</c:v>
                </c:pt>
                <c:pt idx="3516">
                  <c:v>7225.65</c:v>
                </c:pt>
                <c:pt idx="3517">
                  <c:v>10870</c:v>
                </c:pt>
                <c:pt idx="3518">
                  <c:v>10002.299999999999</c:v>
                </c:pt>
                <c:pt idx="3519">
                  <c:v>7192.6</c:v>
                </c:pt>
                <c:pt idx="3520">
                  <c:v>7037.12</c:v>
                </c:pt>
                <c:pt idx="3521">
                  <c:v>6379.48</c:v>
                </c:pt>
                <c:pt idx="3522">
                  <c:v>7170.46</c:v>
                </c:pt>
                <c:pt idx="3523">
                  <c:v>4811.92</c:v>
                </c:pt>
                <c:pt idx="3524">
                  <c:v>5424.91</c:v>
                </c:pt>
                <c:pt idx="3525">
                  <c:v>7143.02</c:v>
                </c:pt>
                <c:pt idx="3526">
                  <c:v>8398.02</c:v>
                </c:pt>
                <c:pt idx="3527">
                  <c:v>8060.7</c:v>
                </c:pt>
                <c:pt idx="3528">
                  <c:v>8590.4599999999991</c:v>
                </c:pt>
                <c:pt idx="3529">
                  <c:v>10264.700000000001</c:v>
                </c:pt>
                <c:pt idx="3530">
                  <c:v>11464.6</c:v>
                </c:pt>
                <c:pt idx="3531">
                  <c:v>10607.8</c:v>
                </c:pt>
                <c:pt idx="3532">
                  <c:v>10345.299999999999</c:v>
                </c:pt>
                <c:pt idx="3533">
                  <c:v>15277</c:v>
                </c:pt>
                <c:pt idx="3534">
                  <c:v>12873.6</c:v>
                </c:pt>
                <c:pt idx="3535">
                  <c:v>15114.8</c:v>
                </c:pt>
                <c:pt idx="3536">
                  <c:v>15987.4</c:v>
                </c:pt>
                <c:pt idx="3537">
                  <c:v>20499.599999999999</c:v>
                </c:pt>
                <c:pt idx="3538">
                  <c:v>19920.5</c:v>
                </c:pt>
                <c:pt idx="3539">
                  <c:v>15795.2</c:v>
                </c:pt>
                <c:pt idx="3540">
                  <c:v>15732.3</c:v>
                </c:pt>
                <c:pt idx="3541">
                  <c:v>19902.2</c:v>
                </c:pt>
                <c:pt idx="3542">
                  <c:v>23110.6</c:v>
                </c:pt>
                <c:pt idx="3588">
                  <c:v>105.19499999999999</c:v>
                </c:pt>
                <c:pt idx="3589">
                  <c:v>106.749</c:v>
                </c:pt>
                <c:pt idx="3590">
                  <c:v>104.024</c:v>
                </c:pt>
                <c:pt idx="3591">
                  <c:v>116.842</c:v>
                </c:pt>
                <c:pt idx="3592">
                  <c:v>154.69900000000001</c:v>
                </c:pt>
                <c:pt idx="3593">
                  <c:v>158.13200000000001</c:v>
                </c:pt>
                <c:pt idx="3594">
                  <c:v>133.82400000000001</c:v>
                </c:pt>
                <c:pt idx="3595">
                  <c:v>146.02600000000001</c:v>
                </c:pt>
                <c:pt idx="3596">
                  <c:v>157.41800000000001</c:v>
                </c:pt>
                <c:pt idx="3597">
                  <c:v>174.64</c:v>
                </c:pt>
                <c:pt idx="3598">
                  <c:v>199.69300000000001</c:v>
                </c:pt>
                <c:pt idx="3599">
                  <c:v>243.34</c:v>
                </c:pt>
                <c:pt idx="3600">
                  <c:v>293.72699999999998</c:v>
                </c:pt>
                <c:pt idx="3601">
                  <c:v>401.024</c:v>
                </c:pt>
                <c:pt idx="3602">
                  <c:v>482.20299999999997</c:v>
                </c:pt>
                <c:pt idx="3603">
                  <c:v>465.15699999999998</c:v>
                </c:pt>
                <c:pt idx="3604">
                  <c:v>449.35700000000003</c:v>
                </c:pt>
                <c:pt idx="3605">
                  <c:v>512.63</c:v>
                </c:pt>
                <c:pt idx="3606">
                  <c:v>582.86300000000006</c:v>
                </c:pt>
                <c:pt idx="3607">
                  <c:v>755.85500000000002</c:v>
                </c:pt>
                <c:pt idx="3608">
                  <c:v>884.68299999999999</c:v>
                </c:pt>
                <c:pt idx="3609">
                  <c:v>969.32899999999995</c:v>
                </c:pt>
                <c:pt idx="3610">
                  <c:v>761.726</c:v>
                </c:pt>
                <c:pt idx="3611">
                  <c:v>706.13400000000001</c:v>
                </c:pt>
                <c:pt idx="3612">
                  <c:v>642.495</c:v>
                </c:pt>
                <c:pt idx="3613">
                  <c:v>621.08100000000002</c:v>
                </c:pt>
                <c:pt idx="3614">
                  <c:v>605.43399999999997</c:v>
                </c:pt>
                <c:pt idx="3615">
                  <c:v>525.226</c:v>
                </c:pt>
                <c:pt idx="3616">
                  <c:v>639.26300000000003</c:v>
                </c:pt>
                <c:pt idx="3617">
                  <c:v>802.09299999999996</c:v>
                </c:pt>
                <c:pt idx="3618">
                  <c:v>1035.23</c:v>
                </c:pt>
                <c:pt idx="3619">
                  <c:v>886.82299999999998</c:v>
                </c:pt>
                <c:pt idx="3620">
                  <c:v>846.38699999999994</c:v>
                </c:pt>
                <c:pt idx="3621">
                  <c:v>953.74</c:v>
                </c:pt>
                <c:pt idx="3622">
                  <c:v>1099.7</c:v>
                </c:pt>
                <c:pt idx="3623">
                  <c:v>1150.0999999999999</c:v>
                </c:pt>
                <c:pt idx="3624">
                  <c:v>1257.8900000000001</c:v>
                </c:pt>
                <c:pt idx="3625">
                  <c:v>1216.75</c:v>
                </c:pt>
                <c:pt idx="3626">
                  <c:v>901.80600000000004</c:v>
                </c:pt>
                <c:pt idx="3627">
                  <c:v>1119.1600000000001</c:v>
                </c:pt>
                <c:pt idx="3628">
                  <c:v>1022.61</c:v>
                </c:pt>
                <c:pt idx="3629">
                  <c:v>1087.52</c:v>
                </c:pt>
                <c:pt idx="3630">
                  <c:v>1103.8499999999999</c:v>
                </c:pt>
                <c:pt idx="3631">
                  <c:v>1474.5</c:v>
                </c:pt>
                <c:pt idx="3632">
                  <c:v>1765.58</c:v>
                </c:pt>
                <c:pt idx="3633">
                  <c:v>1953.84</c:v>
                </c:pt>
                <c:pt idx="3634">
                  <c:v>2178.87</c:v>
                </c:pt>
                <c:pt idx="3635">
                  <c:v>2155.2399999999998</c:v>
                </c:pt>
                <c:pt idx="3636">
                  <c:v>2682.8</c:v>
                </c:pt>
                <c:pt idx="3637">
                  <c:v>1688.91</c:v>
                </c:pt>
                <c:pt idx="3638">
                  <c:v>2101.4899999999998</c:v>
                </c:pt>
                <c:pt idx="3639">
                  <c:v>2707.62</c:v>
                </c:pt>
                <c:pt idx="3640">
                  <c:v>2800.83</c:v>
                </c:pt>
                <c:pt idx="3642">
                  <c:v>240.214</c:v>
                </c:pt>
                <c:pt idx="3643">
                  <c:v>258.63</c:v>
                </c:pt>
                <c:pt idx="3644">
                  <c:v>273.36599999999999</c:v>
                </c:pt>
                <c:pt idx="3645">
                  <c:v>267.08800000000002</c:v>
                </c:pt>
                <c:pt idx="3646">
                  <c:v>330.875</c:v>
                </c:pt>
                <c:pt idx="3647">
                  <c:v>360.58600000000001</c:v>
                </c:pt>
                <c:pt idx="3648">
                  <c:v>376.839</c:v>
                </c:pt>
                <c:pt idx="3649">
                  <c:v>364</c:v>
                </c:pt>
                <c:pt idx="3650">
                  <c:v>344.13900000000001</c:v>
                </c:pt>
                <c:pt idx="3651">
                  <c:v>438.05900000000003</c:v>
                </c:pt>
                <c:pt idx="3652">
                  <c:v>572.61500000000001</c:v>
                </c:pt>
                <c:pt idx="3653">
                  <c:v>608.63699999999994</c:v>
                </c:pt>
                <c:pt idx="3654">
                  <c:v>682.197</c:v>
                </c:pt>
                <c:pt idx="3655">
                  <c:v>930.38300000000004</c:v>
                </c:pt>
                <c:pt idx="3656">
                  <c:v>1452.51</c:v>
                </c:pt>
                <c:pt idx="3657">
                  <c:v>1619.13</c:v>
                </c:pt>
                <c:pt idx="3658">
                  <c:v>1564.18</c:v>
                </c:pt>
                <c:pt idx="3659">
                  <c:v>1605.36</c:v>
                </c:pt>
                <c:pt idx="3660">
                  <c:v>1655.18</c:v>
                </c:pt>
                <c:pt idx="3661">
                  <c:v>2392.1999999999998</c:v>
                </c:pt>
                <c:pt idx="3662">
                  <c:v>3271.24</c:v>
                </c:pt>
                <c:pt idx="3663">
                  <c:v>2956.69</c:v>
                </c:pt>
                <c:pt idx="3664">
                  <c:v>2776.3</c:v>
                </c:pt>
                <c:pt idx="3665">
                  <c:v>2641.38</c:v>
                </c:pt>
                <c:pt idx="3666">
                  <c:v>2546.8000000000002</c:v>
                </c:pt>
                <c:pt idx="3667">
                  <c:v>2699.19</c:v>
                </c:pt>
                <c:pt idx="3668">
                  <c:v>3118.85</c:v>
                </c:pt>
                <c:pt idx="3669">
                  <c:v>3980.84</c:v>
                </c:pt>
                <c:pt idx="3670">
                  <c:v>4271.72</c:v>
                </c:pt>
                <c:pt idx="3671">
                  <c:v>4922.28</c:v>
                </c:pt>
                <c:pt idx="3672">
                  <c:v>5414.9</c:v>
                </c:pt>
                <c:pt idx="3673">
                  <c:v>4349.8500000000004</c:v>
                </c:pt>
                <c:pt idx="3674">
                  <c:v>4206.2700000000004</c:v>
                </c:pt>
                <c:pt idx="3675">
                  <c:v>3559.5</c:v>
                </c:pt>
                <c:pt idx="3676">
                  <c:v>4574.1899999999996</c:v>
                </c:pt>
                <c:pt idx="3677">
                  <c:v>5769.62</c:v>
                </c:pt>
                <c:pt idx="3678">
                  <c:v>6131.63</c:v>
                </c:pt>
                <c:pt idx="3679">
                  <c:v>6150.2</c:v>
                </c:pt>
                <c:pt idx="3680">
                  <c:v>6395.75</c:v>
                </c:pt>
                <c:pt idx="3681">
                  <c:v>6217.07</c:v>
                </c:pt>
                <c:pt idx="3682">
                  <c:v>6654.08</c:v>
                </c:pt>
                <c:pt idx="3683">
                  <c:v>6291.22</c:v>
                </c:pt>
                <c:pt idx="3684">
                  <c:v>6579.63</c:v>
                </c:pt>
                <c:pt idx="3685">
                  <c:v>8155.21</c:v>
                </c:pt>
                <c:pt idx="3686">
                  <c:v>9839.5499999999993</c:v>
                </c:pt>
                <c:pt idx="3687">
                  <c:v>11201.8</c:v>
                </c:pt>
                <c:pt idx="3688">
                  <c:v>13173.5</c:v>
                </c:pt>
                <c:pt idx="3689">
                  <c:v>15448.7</c:v>
                </c:pt>
                <c:pt idx="3690">
                  <c:v>17273.599999999999</c:v>
                </c:pt>
                <c:pt idx="3691">
                  <c:v>11405</c:v>
                </c:pt>
                <c:pt idx="3692">
                  <c:v>12828.4</c:v>
                </c:pt>
                <c:pt idx="3693">
                  <c:v>15638.5</c:v>
                </c:pt>
                <c:pt idx="3694">
                  <c:v>14015.1</c:v>
                </c:pt>
                <c:pt idx="3696">
                  <c:v>134.67599999999999</c:v>
                </c:pt>
                <c:pt idx="3697">
                  <c:v>141.298</c:v>
                </c:pt>
                <c:pt idx="3698">
                  <c:v>153.75</c:v>
                </c:pt>
                <c:pt idx="3699">
                  <c:v>179.565</c:v>
                </c:pt>
                <c:pt idx="3700">
                  <c:v>204.63499999999999</c:v>
                </c:pt>
                <c:pt idx="3701">
                  <c:v>207.90899999999999</c:v>
                </c:pt>
                <c:pt idx="3702">
                  <c:v>235.15700000000001</c:v>
                </c:pt>
                <c:pt idx="3703">
                  <c:v>244.804</c:v>
                </c:pt>
                <c:pt idx="3704">
                  <c:v>273.93200000000002</c:v>
                </c:pt>
                <c:pt idx="3705">
                  <c:v>337.16899999999998</c:v>
                </c:pt>
                <c:pt idx="3706">
                  <c:v>368.64499999999998</c:v>
                </c:pt>
                <c:pt idx="3707">
                  <c:v>407.80200000000002</c:v>
                </c:pt>
                <c:pt idx="3708">
                  <c:v>511.57499999999999</c:v>
                </c:pt>
                <c:pt idx="3709">
                  <c:v>708.83100000000002</c:v>
                </c:pt>
                <c:pt idx="3710">
                  <c:v>986.04600000000005</c:v>
                </c:pt>
                <c:pt idx="3711">
                  <c:v>998.40099999999995</c:v>
                </c:pt>
                <c:pt idx="3712">
                  <c:v>1179.53</c:v>
                </c:pt>
                <c:pt idx="3713">
                  <c:v>1294.52</c:v>
                </c:pt>
                <c:pt idx="3714">
                  <c:v>1493.25</c:v>
                </c:pt>
                <c:pt idx="3715">
                  <c:v>1946.22</c:v>
                </c:pt>
                <c:pt idx="3716">
                  <c:v>2442.13</c:v>
                </c:pt>
                <c:pt idx="3717">
                  <c:v>2179.13</c:v>
                </c:pt>
                <c:pt idx="3718">
                  <c:v>2073.11</c:v>
                </c:pt>
                <c:pt idx="3719">
                  <c:v>1886.15</c:v>
                </c:pt>
                <c:pt idx="3720">
                  <c:v>1847.45</c:v>
                </c:pt>
                <c:pt idx="3721">
                  <c:v>1904.98</c:v>
                </c:pt>
                <c:pt idx="3722">
                  <c:v>2264.0300000000002</c:v>
                </c:pt>
                <c:pt idx="3723">
                  <c:v>2756.93</c:v>
                </c:pt>
                <c:pt idx="3724">
                  <c:v>3094.21</c:v>
                </c:pt>
                <c:pt idx="3725">
                  <c:v>3320.84</c:v>
                </c:pt>
                <c:pt idx="3726">
                  <c:v>4013.68</c:v>
                </c:pt>
                <c:pt idx="3727">
                  <c:v>3958.26</c:v>
                </c:pt>
                <c:pt idx="3728">
                  <c:v>4072.07</c:v>
                </c:pt>
                <c:pt idx="3729">
                  <c:v>3677.37</c:v>
                </c:pt>
                <c:pt idx="3730">
                  <c:v>4146.6099999999997</c:v>
                </c:pt>
                <c:pt idx="3731">
                  <c:v>4860.3900000000003</c:v>
                </c:pt>
                <c:pt idx="3732">
                  <c:v>4929.71</c:v>
                </c:pt>
                <c:pt idx="3733">
                  <c:v>4753.32</c:v>
                </c:pt>
                <c:pt idx="3734">
                  <c:v>5113.7299999999996</c:v>
                </c:pt>
                <c:pt idx="3735">
                  <c:v>5219.37</c:v>
                </c:pt>
                <c:pt idx="3736">
                  <c:v>5564.51</c:v>
                </c:pt>
                <c:pt idx="3737">
                  <c:v>5355.78</c:v>
                </c:pt>
                <c:pt idx="3738">
                  <c:v>5327.59</c:v>
                </c:pt>
                <c:pt idx="3739">
                  <c:v>6407.84</c:v>
                </c:pt>
                <c:pt idx="3740">
                  <c:v>7510.83</c:v>
                </c:pt>
                <c:pt idx="3741">
                  <c:v>7979.64</c:v>
                </c:pt>
                <c:pt idx="3742">
                  <c:v>8518.33</c:v>
                </c:pt>
                <c:pt idx="3743">
                  <c:v>9855.27</c:v>
                </c:pt>
                <c:pt idx="3744">
                  <c:v>11135.4</c:v>
                </c:pt>
                <c:pt idx="3745">
                  <c:v>8668.43</c:v>
                </c:pt>
                <c:pt idx="3746">
                  <c:v>9375.89</c:v>
                </c:pt>
                <c:pt idx="3747">
                  <c:v>11019.1</c:v>
                </c:pt>
                <c:pt idx="3748">
                  <c:v>10258</c:v>
                </c:pt>
                <c:pt idx="3779">
                  <c:v>3605.75</c:v>
                </c:pt>
                <c:pt idx="3780">
                  <c:v>3558.63</c:v>
                </c:pt>
                <c:pt idx="3781">
                  <c:v>3232.16</c:v>
                </c:pt>
                <c:pt idx="3782">
                  <c:v>3224.42</c:v>
                </c:pt>
                <c:pt idx="3783">
                  <c:v>3133.86</c:v>
                </c:pt>
                <c:pt idx="3784">
                  <c:v>3133.42</c:v>
                </c:pt>
                <c:pt idx="3785">
                  <c:v>4098.43</c:v>
                </c:pt>
                <c:pt idx="3786">
                  <c:v>4482.1000000000004</c:v>
                </c:pt>
                <c:pt idx="3787">
                  <c:v>4258.41</c:v>
                </c:pt>
                <c:pt idx="3788">
                  <c:v>4066.95</c:v>
                </c:pt>
                <c:pt idx="3789">
                  <c:v>4688.21</c:v>
                </c:pt>
                <c:pt idx="3790">
                  <c:v>4519.3500000000004</c:v>
                </c:pt>
                <c:pt idx="3791">
                  <c:v>4345.5200000000004</c:v>
                </c:pt>
                <c:pt idx="3792">
                  <c:v>4041.3</c:v>
                </c:pt>
                <c:pt idx="3793">
                  <c:v>4111.84</c:v>
                </c:pt>
                <c:pt idx="3794">
                  <c:v>4670.07</c:v>
                </c:pt>
                <c:pt idx="3795">
                  <c:v>4651.54</c:v>
                </c:pt>
                <c:pt idx="3796">
                  <c:v>4179.07</c:v>
                </c:pt>
                <c:pt idx="3797">
                  <c:v>4457.4799999999996</c:v>
                </c:pt>
                <c:pt idx="3798">
                  <c:v>3975</c:v>
                </c:pt>
                <c:pt idx="3799">
                  <c:v>4092.44</c:v>
                </c:pt>
                <c:pt idx="3800">
                  <c:v>4380.88</c:v>
                </c:pt>
                <c:pt idx="3801">
                  <c:v>5272.78</c:v>
                </c:pt>
                <c:pt idx="3802">
                  <c:v>6377.35</c:v>
                </c:pt>
                <c:pt idx="3803">
                  <c:v>5956.63</c:v>
                </c:pt>
                <c:pt idx="3804">
                  <c:v>6760.71</c:v>
                </c:pt>
                <c:pt idx="3805">
                  <c:v>6423.81</c:v>
                </c:pt>
                <c:pt idx="3806">
                  <c:v>7156.08</c:v>
                </c:pt>
                <c:pt idx="3807">
                  <c:v>8249.85</c:v>
                </c:pt>
                <c:pt idx="3808">
                  <c:v>6469.4</c:v>
                </c:pt>
                <c:pt idx="3809">
                  <c:v>6437.83</c:v>
                </c:pt>
                <c:pt idx="3810">
                  <c:v>6631.6</c:v>
                </c:pt>
                <c:pt idx="3811">
                  <c:v>6228.75</c:v>
                </c:pt>
                <c:pt idx="3813">
                  <c:v>63.588299999999997</c:v>
                </c:pt>
                <c:pt idx="3814">
                  <c:v>71.167100000000005</c:v>
                </c:pt>
                <c:pt idx="3815">
                  <c:v>80.089600000000004</c:v>
                </c:pt>
                <c:pt idx="3816">
                  <c:v>93.278700000000001</c:v>
                </c:pt>
                <c:pt idx="3817">
                  <c:v>106.401</c:v>
                </c:pt>
                <c:pt idx="3818">
                  <c:v>117.47799999999999</c:v>
                </c:pt>
                <c:pt idx="3819">
                  <c:v>122.48</c:v>
                </c:pt>
                <c:pt idx="3820">
                  <c:v>121.93300000000001</c:v>
                </c:pt>
                <c:pt idx="3821">
                  <c:v>114.215</c:v>
                </c:pt>
                <c:pt idx="3822">
                  <c:v>134.155</c:v>
                </c:pt>
                <c:pt idx="3823">
                  <c:v>135.87200000000001</c:v>
                </c:pt>
                <c:pt idx="3824">
                  <c:v>152.50200000000001</c:v>
                </c:pt>
                <c:pt idx="3825">
                  <c:v>226.929</c:v>
                </c:pt>
                <c:pt idx="3826">
                  <c:v>304.36099999999999</c:v>
                </c:pt>
                <c:pt idx="3827">
                  <c:v>522.39</c:v>
                </c:pt>
                <c:pt idx="3828">
                  <c:v>723.904</c:v>
                </c:pt>
                <c:pt idx="3829">
                  <c:v>760.06100000000004</c:v>
                </c:pt>
                <c:pt idx="3830">
                  <c:v>1058.44</c:v>
                </c:pt>
                <c:pt idx="3831">
                  <c:v>890.57299999999998</c:v>
                </c:pt>
                <c:pt idx="3832">
                  <c:v>749.85799999999995</c:v>
                </c:pt>
                <c:pt idx="3833">
                  <c:v>927.79399999999998</c:v>
                </c:pt>
                <c:pt idx="3834">
                  <c:v>1129.43</c:v>
                </c:pt>
                <c:pt idx="3835">
                  <c:v>1135.3499999999999</c:v>
                </c:pt>
                <c:pt idx="3836">
                  <c:v>874.25199999999995</c:v>
                </c:pt>
                <c:pt idx="3837">
                  <c:v>900.14</c:v>
                </c:pt>
                <c:pt idx="3838">
                  <c:v>1035.08</c:v>
                </c:pt>
                <c:pt idx="3839">
                  <c:v>1020.44</c:v>
                </c:pt>
                <c:pt idx="3840">
                  <c:v>839.29700000000003</c:v>
                </c:pt>
                <c:pt idx="3841">
                  <c:v>882.39</c:v>
                </c:pt>
                <c:pt idx="3842">
                  <c:v>832.50699999999995</c:v>
                </c:pt>
                <c:pt idx="3843">
                  <c:v>969.68100000000004</c:v>
                </c:pt>
                <c:pt idx="3844">
                  <c:v>857.54899999999998</c:v>
                </c:pt>
                <c:pt idx="3845">
                  <c:v>700.82500000000005</c:v>
                </c:pt>
                <c:pt idx="3846">
                  <c:v>823.94100000000003</c:v>
                </c:pt>
                <c:pt idx="3847">
                  <c:v>718.10400000000004</c:v>
                </c:pt>
                <c:pt idx="3848">
                  <c:v>816.30600000000004</c:v>
                </c:pt>
                <c:pt idx="3849">
                  <c:v>863.17499999999995</c:v>
                </c:pt>
                <c:pt idx="3850">
                  <c:v>970.625</c:v>
                </c:pt>
                <c:pt idx="3851">
                  <c:v>945.54300000000001</c:v>
                </c:pt>
                <c:pt idx="3852">
                  <c:v>703.22500000000002</c:v>
                </c:pt>
                <c:pt idx="3853">
                  <c:v>775.55799999999999</c:v>
                </c:pt>
                <c:pt idx="3854">
                  <c:v>798.43899999999996</c:v>
                </c:pt>
                <c:pt idx="3855">
                  <c:v>883.09299999999996</c:v>
                </c:pt>
                <c:pt idx="3856">
                  <c:v>916.41200000000003</c:v>
                </c:pt>
                <c:pt idx="3857">
                  <c:v>1000.17</c:v>
                </c:pt>
                <c:pt idx="3858">
                  <c:v>1066.3800000000001</c:v>
                </c:pt>
                <c:pt idx="3859">
                  <c:v>1220.78</c:v>
                </c:pt>
                <c:pt idx="3860">
                  <c:v>1490.27</c:v>
                </c:pt>
                <c:pt idx="3861">
                  <c:v>1728.48</c:v>
                </c:pt>
                <c:pt idx="3862">
                  <c:v>1646.22</c:v>
                </c:pt>
                <c:pt idx="3863">
                  <c:v>1916.51</c:v>
                </c:pt>
                <c:pt idx="3864">
                  <c:v>2321.16</c:v>
                </c:pt>
                <c:pt idx="3865">
                  <c:v>2388.87</c:v>
                </c:pt>
                <c:pt idx="3867">
                  <c:v>24.52</c:v>
                </c:pt>
                <c:pt idx="3868">
                  <c:v>33.9803</c:v>
                </c:pt>
                <c:pt idx="3869">
                  <c:v>32.721699999999998</c:v>
                </c:pt>
                <c:pt idx="3870">
                  <c:v>30.456199999999999</c:v>
                </c:pt>
                <c:pt idx="3871">
                  <c:v>30.800999999999998</c:v>
                </c:pt>
                <c:pt idx="3872">
                  <c:v>40.498399999999997</c:v>
                </c:pt>
                <c:pt idx="3873">
                  <c:v>44.588000000000001</c:v>
                </c:pt>
                <c:pt idx="3874">
                  <c:v>45.4069</c:v>
                </c:pt>
                <c:pt idx="3875">
                  <c:v>49.521900000000002</c:v>
                </c:pt>
                <c:pt idx="3876">
                  <c:v>44.783799999999999</c:v>
                </c:pt>
                <c:pt idx="3877">
                  <c:v>40.167900000000003</c:v>
                </c:pt>
                <c:pt idx="3878">
                  <c:v>46.355800000000002</c:v>
                </c:pt>
                <c:pt idx="3879">
                  <c:v>52.190800000000003</c:v>
                </c:pt>
                <c:pt idx="3880">
                  <c:v>63.5488</c:v>
                </c:pt>
                <c:pt idx="3881">
                  <c:v>92.013800000000003</c:v>
                </c:pt>
                <c:pt idx="3882">
                  <c:v>114.497</c:v>
                </c:pt>
                <c:pt idx="3883">
                  <c:v>138.21199999999999</c:v>
                </c:pt>
                <c:pt idx="3884">
                  <c:v>140.626</c:v>
                </c:pt>
                <c:pt idx="3885">
                  <c:v>176.84100000000001</c:v>
                </c:pt>
                <c:pt idx="3886">
                  <c:v>241.285</c:v>
                </c:pt>
                <c:pt idx="3887">
                  <c:v>273.01100000000002</c:v>
                </c:pt>
                <c:pt idx="3888">
                  <c:v>201.46700000000001</c:v>
                </c:pt>
                <c:pt idx="3889">
                  <c:v>158.90100000000001</c:v>
                </c:pt>
                <c:pt idx="3890">
                  <c:v>170.81800000000001</c:v>
                </c:pt>
                <c:pt idx="3891">
                  <c:v>142.63399999999999</c:v>
                </c:pt>
                <c:pt idx="3892">
                  <c:v>127.033</c:v>
                </c:pt>
                <c:pt idx="3893">
                  <c:v>135.66399999999999</c:v>
                </c:pt>
                <c:pt idx="3894">
                  <c:v>157.934</c:v>
                </c:pt>
                <c:pt idx="3895">
                  <c:v>163.68899999999999</c:v>
                </c:pt>
                <c:pt idx="3896">
                  <c:v>182.71700000000001</c:v>
                </c:pt>
                <c:pt idx="3897">
                  <c:v>205.059</c:v>
                </c:pt>
                <c:pt idx="3898">
                  <c:v>212.74799999999999</c:v>
                </c:pt>
                <c:pt idx="3899">
                  <c:v>222.52500000000001</c:v>
                </c:pt>
                <c:pt idx="3900">
                  <c:v>257.875</c:v>
                </c:pt>
                <c:pt idx="3901">
                  <c:v>204.51900000000001</c:v>
                </c:pt>
                <c:pt idx="3902">
                  <c:v>170.77199999999999</c:v>
                </c:pt>
                <c:pt idx="3903">
                  <c:v>235.416</c:v>
                </c:pt>
                <c:pt idx="3904">
                  <c:v>246.67599999999999</c:v>
                </c:pt>
                <c:pt idx="3905">
                  <c:v>196.67500000000001</c:v>
                </c:pt>
                <c:pt idx="3906">
                  <c:v>160.91999999999999</c:v>
                </c:pt>
                <c:pt idx="3907">
                  <c:v>152.173</c:v>
                </c:pt>
                <c:pt idx="3908">
                  <c:v>105.78700000000001</c:v>
                </c:pt>
                <c:pt idx="3909">
                  <c:v>122.917</c:v>
                </c:pt>
                <c:pt idx="3910">
                  <c:v>116.03100000000001</c:v>
                </c:pt>
                <c:pt idx="3911">
                  <c:v>164.42400000000001</c:v>
                </c:pt>
                <c:pt idx="3912">
                  <c:v>180.696</c:v>
                </c:pt>
                <c:pt idx="3913">
                  <c:v>174.92</c:v>
                </c:pt>
                <c:pt idx="3914">
                  <c:v>209.84899999999999</c:v>
                </c:pt>
                <c:pt idx="3915">
                  <c:v>204.19200000000001</c:v>
                </c:pt>
                <c:pt idx="3916">
                  <c:v>186.65799999999999</c:v>
                </c:pt>
                <c:pt idx="3917">
                  <c:v>169.595</c:v>
                </c:pt>
                <c:pt idx="3918">
                  <c:v>198.096</c:v>
                </c:pt>
                <c:pt idx="3919">
                  <c:v>212.14500000000001</c:v>
                </c:pt>
                <c:pt idx="3955">
                  <c:v>69.9358</c:v>
                </c:pt>
                <c:pt idx="3956">
                  <c:v>82.805199999999999</c:v>
                </c:pt>
                <c:pt idx="3957">
                  <c:v>148.827</c:v>
                </c:pt>
                <c:pt idx="3958">
                  <c:v>208.315</c:v>
                </c:pt>
                <c:pt idx="3959">
                  <c:v>197.66900000000001</c:v>
                </c:pt>
                <c:pt idx="3960">
                  <c:v>131.387</c:v>
                </c:pt>
                <c:pt idx="3961">
                  <c:v>160.46899999999999</c:v>
                </c:pt>
                <c:pt idx="3962">
                  <c:v>171.667</c:v>
                </c:pt>
                <c:pt idx="3963">
                  <c:v>182.69499999999999</c:v>
                </c:pt>
                <c:pt idx="3964">
                  <c:v>263.577</c:v>
                </c:pt>
                <c:pt idx="3965">
                  <c:v>427.37900000000002</c:v>
                </c:pt>
                <c:pt idx="3966">
                  <c:v>570.91800000000001</c:v>
                </c:pt>
                <c:pt idx="3967">
                  <c:v>836.23099999999999</c:v>
                </c:pt>
                <c:pt idx="3968">
                  <c:v>1188.4100000000001</c:v>
                </c:pt>
                <c:pt idx="3969">
                  <c:v>1437.45</c:v>
                </c:pt>
                <c:pt idx="3970">
                  <c:v>1020.25</c:v>
                </c:pt>
                <c:pt idx="3971">
                  <c:v>1180.6300000000001</c:v>
                </c:pt>
                <c:pt idx="3972">
                  <c:v>1574.22</c:v>
                </c:pt>
                <c:pt idx="3973">
                  <c:v>1746.3</c:v>
                </c:pt>
                <c:pt idx="3975">
                  <c:v>139.69800000000001</c:v>
                </c:pt>
                <c:pt idx="3976">
                  <c:v>150.06299999999999</c:v>
                </c:pt>
                <c:pt idx="3977">
                  <c:v>167.17099999999999</c:v>
                </c:pt>
                <c:pt idx="3978">
                  <c:v>174.92599999999999</c:v>
                </c:pt>
                <c:pt idx="3979">
                  <c:v>195.3</c:v>
                </c:pt>
                <c:pt idx="3980">
                  <c:v>231.84800000000001</c:v>
                </c:pt>
                <c:pt idx="3981">
                  <c:v>237.16900000000001</c:v>
                </c:pt>
                <c:pt idx="3982">
                  <c:v>228.00800000000001</c:v>
                </c:pt>
                <c:pt idx="3983">
                  <c:v>262.56799999999998</c:v>
                </c:pt>
                <c:pt idx="3984">
                  <c:v>319.28899999999999</c:v>
                </c:pt>
                <c:pt idx="3985">
                  <c:v>383.108</c:v>
                </c:pt>
                <c:pt idx="3986">
                  <c:v>437.9</c:v>
                </c:pt>
                <c:pt idx="3987">
                  <c:v>513.14300000000003</c:v>
                </c:pt>
                <c:pt idx="3988">
                  <c:v>695.37599999999998</c:v>
                </c:pt>
                <c:pt idx="3989">
                  <c:v>882.15200000000004</c:v>
                </c:pt>
                <c:pt idx="3990">
                  <c:v>952.423</c:v>
                </c:pt>
                <c:pt idx="3991">
                  <c:v>1128.73</c:v>
                </c:pt>
                <c:pt idx="3992">
                  <c:v>1298.08</c:v>
                </c:pt>
                <c:pt idx="3993">
                  <c:v>1559.11</c:v>
                </c:pt>
                <c:pt idx="3994">
                  <c:v>2043.43</c:v>
                </c:pt>
                <c:pt idx="3995">
                  <c:v>2401.4</c:v>
                </c:pt>
                <c:pt idx="3996">
                  <c:v>2090.87</c:v>
                </c:pt>
                <c:pt idx="3997">
                  <c:v>1982.85</c:v>
                </c:pt>
                <c:pt idx="3998">
                  <c:v>1956.74</c:v>
                </c:pt>
                <c:pt idx="3999">
                  <c:v>1965.38</c:v>
                </c:pt>
                <c:pt idx="4000">
                  <c:v>2040.14</c:v>
                </c:pt>
                <c:pt idx="4001">
                  <c:v>2455.88</c:v>
                </c:pt>
                <c:pt idx="4002">
                  <c:v>2934.75</c:v>
                </c:pt>
                <c:pt idx="4003">
                  <c:v>3205.17</c:v>
                </c:pt>
                <c:pt idx="4004">
                  <c:v>3424.73</c:v>
                </c:pt>
                <c:pt idx="4005">
                  <c:v>4477.8100000000004</c:v>
                </c:pt>
                <c:pt idx="4006">
                  <c:v>4873</c:v>
                </c:pt>
                <c:pt idx="4007">
                  <c:v>5068.17</c:v>
                </c:pt>
                <c:pt idx="4008">
                  <c:v>4221.62</c:v>
                </c:pt>
                <c:pt idx="4009">
                  <c:v>4683.1499999999996</c:v>
                </c:pt>
                <c:pt idx="4010">
                  <c:v>5679.27</c:v>
                </c:pt>
                <c:pt idx="4011">
                  <c:v>5604.58</c:v>
                </c:pt>
                <c:pt idx="4012">
                  <c:v>5433.44</c:v>
                </c:pt>
                <c:pt idx="4013">
                  <c:v>5746.38</c:v>
                </c:pt>
                <c:pt idx="4014">
                  <c:v>5774</c:v>
                </c:pt>
                <c:pt idx="4015">
                  <c:v>6047.78</c:v>
                </c:pt>
                <c:pt idx="4016">
                  <c:v>5903.09</c:v>
                </c:pt>
                <c:pt idx="4017">
                  <c:v>5943.65</c:v>
                </c:pt>
                <c:pt idx="4018">
                  <c:v>7325.6</c:v>
                </c:pt>
                <c:pt idx="4019">
                  <c:v>8673.9500000000007</c:v>
                </c:pt>
                <c:pt idx="4020">
                  <c:v>9422.56</c:v>
                </c:pt>
                <c:pt idx="4021">
                  <c:v>11006.6</c:v>
                </c:pt>
                <c:pt idx="4022">
                  <c:v>12824</c:v>
                </c:pt>
                <c:pt idx="4023">
                  <c:v>14432.7</c:v>
                </c:pt>
                <c:pt idx="4024">
                  <c:v>11310.4</c:v>
                </c:pt>
                <c:pt idx="4025">
                  <c:v>12898.6</c:v>
                </c:pt>
                <c:pt idx="4026">
                  <c:v>15341.1</c:v>
                </c:pt>
                <c:pt idx="4027">
                  <c:v>14515.5</c:v>
                </c:pt>
                <c:pt idx="4029">
                  <c:v>54.547499999999999</c:v>
                </c:pt>
                <c:pt idx="4030">
                  <c:v>58.2483</c:v>
                </c:pt>
                <c:pt idx="4031">
                  <c:v>47.063499999999998</c:v>
                </c:pt>
                <c:pt idx="4032">
                  <c:v>49.9527</c:v>
                </c:pt>
                <c:pt idx="4033">
                  <c:v>45.259500000000003</c:v>
                </c:pt>
                <c:pt idx="4034">
                  <c:v>58.118400000000001</c:v>
                </c:pt>
                <c:pt idx="4035">
                  <c:v>44.565899999999999</c:v>
                </c:pt>
                <c:pt idx="4036">
                  <c:v>38.124699999999997</c:v>
                </c:pt>
                <c:pt idx="4037">
                  <c:v>37.43</c:v>
                </c:pt>
                <c:pt idx="4038">
                  <c:v>41.358800000000002</c:v>
                </c:pt>
                <c:pt idx="4039">
                  <c:v>47.762300000000003</c:v>
                </c:pt>
                <c:pt idx="4040">
                  <c:v>48.735300000000002</c:v>
                </c:pt>
                <c:pt idx="4041">
                  <c:v>32.008499999999998</c:v>
                </c:pt>
                <c:pt idx="4042">
                  <c:v>48.3399</c:v>
                </c:pt>
                <c:pt idx="4043">
                  <c:v>85.440299999999993</c:v>
                </c:pt>
                <c:pt idx="4044">
                  <c:v>80.423599999999993</c:v>
                </c:pt>
                <c:pt idx="4045">
                  <c:v>86.030600000000007</c:v>
                </c:pt>
                <c:pt idx="4046">
                  <c:v>101.828</c:v>
                </c:pt>
                <c:pt idx="4047">
                  <c:v>97.138999999999996</c:v>
                </c:pt>
                <c:pt idx="4048">
                  <c:v>80.790499999999994</c:v>
                </c:pt>
                <c:pt idx="4049">
                  <c:v>104.51300000000001</c:v>
                </c:pt>
                <c:pt idx="4050">
                  <c:v>99.477099999999993</c:v>
                </c:pt>
                <c:pt idx="4051">
                  <c:v>61.364699999999999</c:v>
                </c:pt>
                <c:pt idx="4052">
                  <c:v>104.911</c:v>
                </c:pt>
                <c:pt idx="4053">
                  <c:v>49.383499999999998</c:v>
                </c:pt>
                <c:pt idx="4054">
                  <c:v>68.098399999999998</c:v>
                </c:pt>
                <c:pt idx="4055">
                  <c:v>79.819199999999995</c:v>
                </c:pt>
                <c:pt idx="4056">
                  <c:v>85.750299999999996</c:v>
                </c:pt>
                <c:pt idx="4057">
                  <c:v>65.328000000000003</c:v>
                </c:pt>
                <c:pt idx="4058">
                  <c:v>89.44</c:v>
                </c:pt>
                <c:pt idx="4059">
                  <c:v>82.372399999999999</c:v>
                </c:pt>
                <c:pt idx="4060">
                  <c:v>70.132000000000005</c:v>
                </c:pt>
                <c:pt idx="4061">
                  <c:v>140.191</c:v>
                </c:pt>
                <c:pt idx="4062">
                  <c:v>161.876</c:v>
                </c:pt>
                <c:pt idx="4063">
                  <c:v>129.01400000000001</c:v>
                </c:pt>
                <c:pt idx="4064">
                  <c:v>113.717</c:v>
                </c:pt>
                <c:pt idx="4065">
                  <c:v>122.77800000000001</c:v>
                </c:pt>
                <c:pt idx="4066">
                  <c:v>132.39599999999999</c:v>
                </c:pt>
                <c:pt idx="4067">
                  <c:v>142.636</c:v>
                </c:pt>
                <c:pt idx="4068">
                  <c:v>189.292</c:v>
                </c:pt>
                <c:pt idx="4069">
                  <c:v>157.928</c:v>
                </c:pt>
                <c:pt idx="4070">
                  <c:v>163.476</c:v>
                </c:pt>
                <c:pt idx="4071">
                  <c:v>137.47499999999999</c:v>
                </c:pt>
                <c:pt idx="4072">
                  <c:v>158.12299999999999</c:v>
                </c:pt>
                <c:pt idx="4073">
                  <c:v>195.529</c:v>
                </c:pt>
                <c:pt idx="4074">
                  <c:v>250.06100000000001</c:v>
                </c:pt>
                <c:pt idx="4075">
                  <c:v>307.71600000000001</c:v>
                </c:pt>
                <c:pt idx="4076">
                  <c:v>357.87299999999999</c:v>
                </c:pt>
                <c:pt idx="4077">
                  <c:v>444.32900000000001</c:v>
                </c:pt>
                <c:pt idx="4078">
                  <c:v>339.62599999999998</c:v>
                </c:pt>
                <c:pt idx="4079">
                  <c:v>450.15699999999998</c:v>
                </c:pt>
                <c:pt idx="4080">
                  <c:v>643.35</c:v>
                </c:pt>
                <c:pt idx="4081">
                  <c:v>709.59799999999996</c:v>
                </c:pt>
                <c:pt idx="4127">
                  <c:v>84.256299999999996</c:v>
                </c:pt>
                <c:pt idx="4128">
                  <c:v>85.027699999999996</c:v>
                </c:pt>
                <c:pt idx="4129">
                  <c:v>83.003500000000003</c:v>
                </c:pt>
                <c:pt idx="4130">
                  <c:v>94.850899999999996</c:v>
                </c:pt>
                <c:pt idx="4131">
                  <c:v>103.998</c:v>
                </c:pt>
                <c:pt idx="4132">
                  <c:v>132.595</c:v>
                </c:pt>
                <c:pt idx="4133">
                  <c:v>141.96899999999999</c:v>
                </c:pt>
                <c:pt idx="4134">
                  <c:v>136.60599999999999</c:v>
                </c:pt>
                <c:pt idx="4135">
                  <c:v>159.38800000000001</c:v>
                </c:pt>
                <c:pt idx="4136">
                  <c:v>181.71799999999999</c:v>
                </c:pt>
                <c:pt idx="4137">
                  <c:v>222.72</c:v>
                </c:pt>
                <c:pt idx="4138">
                  <c:v>237.583</c:v>
                </c:pt>
                <c:pt idx="4139">
                  <c:v>264.15699999999998</c:v>
                </c:pt>
                <c:pt idx="4140">
                  <c:v>389.36</c:v>
                </c:pt>
                <c:pt idx="4141">
                  <c:v>489.30599999999998</c:v>
                </c:pt>
                <c:pt idx="4142">
                  <c:v>592.15099999999995</c:v>
                </c:pt>
                <c:pt idx="4143">
                  <c:v>659.40300000000002</c:v>
                </c:pt>
                <c:pt idx="4144">
                  <c:v>736.26300000000003</c:v>
                </c:pt>
                <c:pt idx="4145">
                  <c:v>830.22299999999996</c:v>
                </c:pt>
                <c:pt idx="4146">
                  <c:v>1006.86</c:v>
                </c:pt>
                <c:pt idx="4147">
                  <c:v>1093.9100000000001</c:v>
                </c:pt>
                <c:pt idx="4148">
                  <c:v>905.50800000000004</c:v>
                </c:pt>
                <c:pt idx="4149">
                  <c:v>1024.1600000000001</c:v>
                </c:pt>
                <c:pt idx="4150">
                  <c:v>964.79700000000003</c:v>
                </c:pt>
                <c:pt idx="4151">
                  <c:v>953.43499999999995</c:v>
                </c:pt>
                <c:pt idx="4152">
                  <c:v>1020.1</c:v>
                </c:pt>
                <c:pt idx="4153">
                  <c:v>1138.73</c:v>
                </c:pt>
                <c:pt idx="4154">
                  <c:v>1316.72</c:v>
                </c:pt>
                <c:pt idx="4155">
                  <c:v>1227.76</c:v>
                </c:pt>
                <c:pt idx="4156">
                  <c:v>1600.77</c:v>
                </c:pt>
                <c:pt idx="4157">
                  <c:v>1947.15</c:v>
                </c:pt>
                <c:pt idx="4158">
                  <c:v>2104.0700000000002</c:v>
                </c:pt>
                <c:pt idx="4159">
                  <c:v>2239.1799999999998</c:v>
                </c:pt>
                <c:pt idx="4160">
                  <c:v>2103.38</c:v>
                </c:pt>
                <c:pt idx="4161">
                  <c:v>2037.99</c:v>
                </c:pt>
                <c:pt idx="4162">
                  <c:v>2435.31</c:v>
                </c:pt>
                <c:pt idx="4163">
                  <c:v>2636.8</c:v>
                </c:pt>
                <c:pt idx="4164">
                  <c:v>2497.9299999999998</c:v>
                </c:pt>
                <c:pt idx="4165">
                  <c:v>2795.85</c:v>
                </c:pt>
                <c:pt idx="4166">
                  <c:v>2805.31</c:v>
                </c:pt>
                <c:pt idx="4167">
                  <c:v>3066.63</c:v>
                </c:pt>
                <c:pt idx="4168">
                  <c:v>3014.95</c:v>
                </c:pt>
                <c:pt idx="4169">
                  <c:v>2874.28</c:v>
                </c:pt>
                <c:pt idx="4170">
                  <c:v>4070.68</c:v>
                </c:pt>
                <c:pt idx="4171">
                  <c:v>4772.1499999999996</c:v>
                </c:pt>
                <c:pt idx="4172">
                  <c:v>4907.28</c:v>
                </c:pt>
                <c:pt idx="4173">
                  <c:v>5717.04</c:v>
                </c:pt>
                <c:pt idx="4174">
                  <c:v>7035.02</c:v>
                </c:pt>
                <c:pt idx="4175">
                  <c:v>8276.07</c:v>
                </c:pt>
                <c:pt idx="4176">
                  <c:v>6207.92</c:v>
                </c:pt>
                <c:pt idx="4177">
                  <c:v>5719.59</c:v>
                </c:pt>
                <c:pt idx="4178">
                  <c:v>5472.11</c:v>
                </c:pt>
                <c:pt idx="4179">
                  <c:v>5417.34</c:v>
                </c:pt>
                <c:pt idx="4201">
                  <c:v>6533.86</c:v>
                </c:pt>
                <c:pt idx="4202">
                  <c:v>5764.71</c:v>
                </c:pt>
                <c:pt idx="4203">
                  <c:v>5398.06</c:v>
                </c:pt>
                <c:pt idx="4204">
                  <c:v>5086.37</c:v>
                </c:pt>
                <c:pt idx="4205">
                  <c:v>5199.24</c:v>
                </c:pt>
                <c:pt idx="4206">
                  <c:v>5563.91</c:v>
                </c:pt>
                <c:pt idx="4207">
                  <c:v>6728.97</c:v>
                </c:pt>
                <c:pt idx="4208">
                  <c:v>9371.5300000000007</c:v>
                </c:pt>
                <c:pt idx="4209">
                  <c:v>9470.7999999999993</c:v>
                </c:pt>
                <c:pt idx="4210">
                  <c:v>7215.19</c:v>
                </c:pt>
                <c:pt idx="4211">
                  <c:v>8003.6</c:v>
                </c:pt>
                <c:pt idx="4212">
                  <c:v>7351.35</c:v>
                </c:pt>
                <c:pt idx="4213">
                  <c:v>8245.93</c:v>
                </c:pt>
                <c:pt idx="4214">
                  <c:v>6268.12</c:v>
                </c:pt>
                <c:pt idx="4215">
                  <c:v>6540.54</c:v>
                </c:pt>
                <c:pt idx="4216">
                  <c:v>7777.78</c:v>
                </c:pt>
                <c:pt idx="4217">
                  <c:v>8389.98</c:v>
                </c:pt>
                <c:pt idx="4218">
                  <c:v>7089.29</c:v>
                </c:pt>
                <c:pt idx="4219">
                  <c:v>7290.55</c:v>
                </c:pt>
                <c:pt idx="4220">
                  <c:v>7290.55</c:v>
                </c:pt>
                <c:pt idx="4221">
                  <c:v>6494.66</c:v>
                </c:pt>
                <c:pt idx="4222">
                  <c:v>5749.78</c:v>
                </c:pt>
                <c:pt idx="4223">
                  <c:v>6836.37</c:v>
                </c:pt>
                <c:pt idx="4224">
                  <c:v>8103.58</c:v>
                </c:pt>
                <c:pt idx="4225">
                  <c:v>9593.93</c:v>
                </c:pt>
                <c:pt idx="4226">
                  <c:v>10406.6</c:v>
                </c:pt>
                <c:pt idx="4227">
                  <c:v>11623.9</c:v>
                </c:pt>
                <c:pt idx="4228">
                  <c:v>13383.8</c:v>
                </c:pt>
                <c:pt idx="4229">
                  <c:v>15885</c:v>
                </c:pt>
                <c:pt idx="4230">
                  <c:v>13181.4</c:v>
                </c:pt>
                <c:pt idx="4231">
                  <c:v>14206.7</c:v>
                </c:pt>
                <c:pt idx="4232">
                  <c:v>16091.9</c:v>
                </c:pt>
                <c:pt idx="4233">
                  <c:v>14962.2</c:v>
                </c:pt>
                <c:pt idx="4235">
                  <c:v>96.281800000000004</c:v>
                </c:pt>
                <c:pt idx="4236">
                  <c:v>102.80200000000001</c:v>
                </c:pt>
                <c:pt idx="4237">
                  <c:v>96.685500000000005</c:v>
                </c:pt>
                <c:pt idx="4238">
                  <c:v>93.879000000000005</c:v>
                </c:pt>
                <c:pt idx="4239">
                  <c:v>109.595</c:v>
                </c:pt>
                <c:pt idx="4240">
                  <c:v>117.66</c:v>
                </c:pt>
                <c:pt idx="4241">
                  <c:v>133.56399999999999</c:v>
                </c:pt>
                <c:pt idx="4242">
                  <c:v>143.54300000000001</c:v>
                </c:pt>
                <c:pt idx="4243">
                  <c:v>139.24600000000001</c:v>
                </c:pt>
                <c:pt idx="4244">
                  <c:v>180.74199999999999</c:v>
                </c:pt>
                <c:pt idx="4245">
                  <c:v>236.32300000000001</c:v>
                </c:pt>
                <c:pt idx="4246">
                  <c:v>247.661</c:v>
                </c:pt>
                <c:pt idx="4247">
                  <c:v>237.08799999999999</c:v>
                </c:pt>
                <c:pt idx="4248">
                  <c:v>231.64599999999999</c:v>
                </c:pt>
                <c:pt idx="4249">
                  <c:v>195.28800000000001</c:v>
                </c:pt>
                <c:pt idx="4250">
                  <c:v>260.976</c:v>
                </c:pt>
                <c:pt idx="4251">
                  <c:v>276.81200000000001</c:v>
                </c:pt>
                <c:pt idx="4252">
                  <c:v>358.45299999999997</c:v>
                </c:pt>
                <c:pt idx="4253">
                  <c:v>401.06700000000001</c:v>
                </c:pt>
                <c:pt idx="4254">
                  <c:v>493.34300000000002</c:v>
                </c:pt>
                <c:pt idx="4255">
                  <c:v>561.77300000000002</c:v>
                </c:pt>
                <c:pt idx="4256">
                  <c:v>596.19100000000003</c:v>
                </c:pt>
                <c:pt idx="4257">
                  <c:v>601.56200000000001</c:v>
                </c:pt>
                <c:pt idx="4258">
                  <c:v>593.86800000000005</c:v>
                </c:pt>
                <c:pt idx="4259">
                  <c:v>568.87400000000002</c:v>
                </c:pt>
                <c:pt idx="4260">
                  <c:v>690.64200000000005</c:v>
                </c:pt>
                <c:pt idx="4261">
                  <c:v>838.77499999999998</c:v>
                </c:pt>
                <c:pt idx="4262">
                  <c:v>895.54300000000001</c:v>
                </c:pt>
                <c:pt idx="4263">
                  <c:v>938.17200000000003</c:v>
                </c:pt>
                <c:pt idx="4264">
                  <c:v>1021.98</c:v>
                </c:pt>
                <c:pt idx="4265">
                  <c:v>1090.5</c:v>
                </c:pt>
                <c:pt idx="4266">
                  <c:v>1254.47</c:v>
                </c:pt>
                <c:pt idx="4267">
                  <c:v>1100.81</c:v>
                </c:pt>
                <c:pt idx="4268">
                  <c:v>1200.3800000000001</c:v>
                </c:pt>
                <c:pt idx="4269">
                  <c:v>1197.1500000000001</c:v>
                </c:pt>
                <c:pt idx="4270">
                  <c:v>1236.8699999999999</c:v>
                </c:pt>
                <c:pt idx="4271">
                  <c:v>1508</c:v>
                </c:pt>
                <c:pt idx="4272">
                  <c:v>1710.75</c:v>
                </c:pt>
                <c:pt idx="4273">
                  <c:v>1974.29</c:v>
                </c:pt>
                <c:pt idx="4274">
                  <c:v>1991.31</c:v>
                </c:pt>
                <c:pt idx="4275">
                  <c:v>2351.9</c:v>
                </c:pt>
                <c:pt idx="4276">
                  <c:v>2081.5100000000002</c:v>
                </c:pt>
                <c:pt idx="4277">
                  <c:v>1949.09</c:v>
                </c:pt>
                <c:pt idx="4278">
                  <c:v>2485.3200000000002</c:v>
                </c:pt>
                <c:pt idx="4279">
                  <c:v>2274.12</c:v>
                </c:pt>
                <c:pt idx="4280">
                  <c:v>3187.38</c:v>
                </c:pt>
                <c:pt idx="4281">
                  <c:v>2894.71</c:v>
                </c:pt>
                <c:pt idx="4282">
                  <c:v>3524.85</c:v>
                </c:pt>
                <c:pt idx="4283">
                  <c:v>3495.59</c:v>
                </c:pt>
                <c:pt idx="4284">
                  <c:v>2702.19</c:v>
                </c:pt>
                <c:pt idx="4285">
                  <c:v>3025.71</c:v>
                </c:pt>
                <c:pt idx="4286">
                  <c:v>3133.85</c:v>
                </c:pt>
                <c:pt idx="4287">
                  <c:v>3175.87</c:v>
                </c:pt>
                <c:pt idx="4352">
                  <c:v>29.282900000000001</c:v>
                </c:pt>
                <c:pt idx="4353">
                  <c:v>28.3827</c:v>
                </c:pt>
                <c:pt idx="4354">
                  <c:v>27.215800000000002</c:v>
                </c:pt>
                <c:pt idx="4355">
                  <c:v>38.124200000000002</c:v>
                </c:pt>
                <c:pt idx="4356">
                  <c:v>43.839100000000002</c:v>
                </c:pt>
                <c:pt idx="4357">
                  <c:v>48.420999999999999</c:v>
                </c:pt>
                <c:pt idx="4358">
                  <c:v>42.524500000000003</c:v>
                </c:pt>
                <c:pt idx="4359">
                  <c:v>49.495600000000003</c:v>
                </c:pt>
                <c:pt idx="4360">
                  <c:v>48.608899999999998</c:v>
                </c:pt>
                <c:pt idx="4361">
                  <c:v>47.470700000000001</c:v>
                </c:pt>
                <c:pt idx="4362">
                  <c:v>52.5</c:v>
                </c:pt>
                <c:pt idx="4363">
                  <c:v>53.287399999999998</c:v>
                </c:pt>
                <c:pt idx="4364">
                  <c:v>56.646599999999999</c:v>
                </c:pt>
                <c:pt idx="4365">
                  <c:v>73.340999999999994</c:v>
                </c:pt>
                <c:pt idx="4366">
                  <c:v>116.056</c:v>
                </c:pt>
                <c:pt idx="4367">
                  <c:v>118.285</c:v>
                </c:pt>
                <c:pt idx="4368">
                  <c:v>132.059</c:v>
                </c:pt>
                <c:pt idx="4369">
                  <c:v>161.68199999999999</c:v>
                </c:pt>
                <c:pt idx="4370">
                  <c:v>192.78100000000001</c:v>
                </c:pt>
                <c:pt idx="4371">
                  <c:v>220.126</c:v>
                </c:pt>
                <c:pt idx="4372">
                  <c:v>228.25</c:v>
                </c:pt>
                <c:pt idx="4373">
                  <c:v>235.21199999999999</c:v>
                </c:pt>
                <c:pt idx="4374">
                  <c:v>188.64500000000001</c:v>
                </c:pt>
                <c:pt idx="4375">
                  <c:v>149.27099999999999</c:v>
                </c:pt>
                <c:pt idx="4376">
                  <c:v>165.43299999999999</c:v>
                </c:pt>
                <c:pt idx="4377">
                  <c:v>148.36099999999999</c:v>
                </c:pt>
                <c:pt idx="4378">
                  <c:v>118.265</c:v>
                </c:pt>
                <c:pt idx="4379">
                  <c:v>174.357</c:v>
                </c:pt>
                <c:pt idx="4380">
                  <c:v>183.358</c:v>
                </c:pt>
                <c:pt idx="4381">
                  <c:v>190.37200000000001</c:v>
                </c:pt>
                <c:pt idx="4382">
                  <c:v>185.482</c:v>
                </c:pt>
                <c:pt idx="4383">
                  <c:v>203.43799999999999</c:v>
                </c:pt>
                <c:pt idx="4384">
                  <c:v>271.77300000000002</c:v>
                </c:pt>
                <c:pt idx="4385">
                  <c:v>272.64499999999998</c:v>
                </c:pt>
                <c:pt idx="4386">
                  <c:v>285.04399999999998</c:v>
                </c:pt>
                <c:pt idx="4387">
                  <c:v>329.73200000000003</c:v>
                </c:pt>
                <c:pt idx="4388">
                  <c:v>307.99</c:v>
                </c:pt>
                <c:pt idx="4389">
                  <c:v>368.53</c:v>
                </c:pt>
                <c:pt idx="4390">
                  <c:v>435.03500000000003</c:v>
                </c:pt>
                <c:pt idx="4391">
                  <c:v>400.47800000000001</c:v>
                </c:pt>
                <c:pt idx="4392">
                  <c:v>427.608</c:v>
                </c:pt>
                <c:pt idx="4393">
                  <c:v>488.45800000000003</c:v>
                </c:pt>
                <c:pt idx="4394">
                  <c:v>650.94100000000003</c:v>
                </c:pt>
                <c:pt idx="4395">
                  <c:v>673.71400000000006</c:v>
                </c:pt>
                <c:pt idx="4396">
                  <c:v>766.06200000000001</c:v>
                </c:pt>
                <c:pt idx="4397">
                  <c:v>828.04399999999998</c:v>
                </c:pt>
                <c:pt idx="4398">
                  <c:v>916.82600000000002</c:v>
                </c:pt>
                <c:pt idx="4399">
                  <c:v>1019.36</c:v>
                </c:pt>
                <c:pt idx="4400">
                  <c:v>1065.81</c:v>
                </c:pt>
                <c:pt idx="4401">
                  <c:v>824.31299999999999</c:v>
                </c:pt>
                <c:pt idx="4402">
                  <c:v>964.90800000000002</c:v>
                </c:pt>
                <c:pt idx="4403">
                  <c:v>1129.6300000000001</c:v>
                </c:pt>
                <c:pt idx="4404">
                  <c:v>1126.57</c:v>
                </c:pt>
                <c:pt idx="4406">
                  <c:v>13.9794</c:v>
                </c:pt>
                <c:pt idx="4407">
                  <c:v>20.094799999999999</c:v>
                </c:pt>
                <c:pt idx="4408">
                  <c:v>17.887799999999999</c:v>
                </c:pt>
                <c:pt idx="4409">
                  <c:v>12.2723</c:v>
                </c:pt>
                <c:pt idx="4410">
                  <c:v>12.8611</c:v>
                </c:pt>
                <c:pt idx="4411">
                  <c:v>13.6767</c:v>
                </c:pt>
                <c:pt idx="4412">
                  <c:v>17.7441</c:v>
                </c:pt>
                <c:pt idx="4413">
                  <c:v>13.190799999999999</c:v>
                </c:pt>
                <c:pt idx="4414">
                  <c:v>12.2254</c:v>
                </c:pt>
                <c:pt idx="4415">
                  <c:v>15.6442</c:v>
                </c:pt>
                <c:pt idx="4416">
                  <c:v>18.530799999999999</c:v>
                </c:pt>
                <c:pt idx="4417">
                  <c:v>18.8141</c:v>
                </c:pt>
                <c:pt idx="4418">
                  <c:v>24.9678</c:v>
                </c:pt>
                <c:pt idx="4419">
                  <c:v>42.911900000000003</c:v>
                </c:pt>
                <c:pt idx="4420">
                  <c:v>36.936100000000003</c:v>
                </c:pt>
                <c:pt idx="4421">
                  <c:v>49.652299999999997</c:v>
                </c:pt>
                <c:pt idx="4422">
                  <c:v>64.806700000000006</c:v>
                </c:pt>
                <c:pt idx="4423">
                  <c:v>56.351199999999999</c:v>
                </c:pt>
                <c:pt idx="4424">
                  <c:v>61.741999999999997</c:v>
                </c:pt>
                <c:pt idx="4426">
                  <c:v>80.080500000000001</c:v>
                </c:pt>
                <c:pt idx="4427">
                  <c:v>76.753600000000006</c:v>
                </c:pt>
                <c:pt idx="4428">
                  <c:v>63.334000000000003</c:v>
                </c:pt>
                <c:pt idx="4429">
                  <c:v>55.703000000000003</c:v>
                </c:pt>
                <c:pt idx="4430">
                  <c:v>88.921999999999997</c:v>
                </c:pt>
                <c:pt idx="4431">
                  <c:v>88.4148</c:v>
                </c:pt>
                <c:pt idx="4432">
                  <c:v>86.534999999999997</c:v>
                </c:pt>
                <c:pt idx="4433">
                  <c:v>87.263499999999993</c:v>
                </c:pt>
                <c:pt idx="4434">
                  <c:v>109.286</c:v>
                </c:pt>
                <c:pt idx="4435">
                  <c:v>102.419</c:v>
                </c:pt>
                <c:pt idx="4436">
                  <c:v>120.09699999999999</c:v>
                </c:pt>
                <c:pt idx="4437">
                  <c:v>115.71599999999999</c:v>
                </c:pt>
                <c:pt idx="4438">
                  <c:v>109.886</c:v>
                </c:pt>
                <c:pt idx="4439">
                  <c:v>102.297</c:v>
                </c:pt>
                <c:pt idx="4440">
                  <c:v>93.957300000000004</c:v>
                </c:pt>
                <c:pt idx="4441">
                  <c:v>104.43899999999999</c:v>
                </c:pt>
                <c:pt idx="4442">
                  <c:v>80.010099999999994</c:v>
                </c:pt>
                <c:pt idx="4443">
                  <c:v>74.694599999999994</c:v>
                </c:pt>
                <c:pt idx="4444">
                  <c:v>63.446300000000001</c:v>
                </c:pt>
                <c:pt idx="4445">
                  <c:v>64.635599999999997</c:v>
                </c:pt>
                <c:pt idx="4446">
                  <c:v>69.973799999999997</c:v>
                </c:pt>
                <c:pt idx="4447">
                  <c:v>67.563400000000001</c:v>
                </c:pt>
                <c:pt idx="4448">
                  <c:v>73.7363</c:v>
                </c:pt>
                <c:pt idx="4449">
                  <c:v>69.530600000000007</c:v>
                </c:pt>
                <c:pt idx="4450">
                  <c:v>83.159000000000006</c:v>
                </c:pt>
                <c:pt idx="4451">
                  <c:v>85.627799999999993</c:v>
                </c:pt>
                <c:pt idx="4452">
                  <c:v>97.565399999999997</c:v>
                </c:pt>
                <c:pt idx="4453">
                  <c:v>121.19199999999999</c:v>
                </c:pt>
                <c:pt idx="4454">
                  <c:v>132.43899999999999</c:v>
                </c:pt>
                <c:pt idx="4455">
                  <c:v>100.072</c:v>
                </c:pt>
                <c:pt idx="4456">
                  <c:v>129.17599999999999</c:v>
                </c:pt>
                <c:pt idx="4457">
                  <c:v>188.64699999999999</c:v>
                </c:pt>
                <c:pt idx="4458">
                  <c:v>200.851</c:v>
                </c:pt>
                <c:pt idx="4460">
                  <c:v>17.600300000000001</c:v>
                </c:pt>
                <c:pt idx="4461">
                  <c:v>15.821099999999999</c:v>
                </c:pt>
                <c:pt idx="4462">
                  <c:v>18.401800000000001</c:v>
                </c:pt>
                <c:pt idx="4463">
                  <c:v>21.717199999999998</c:v>
                </c:pt>
                <c:pt idx="4464">
                  <c:v>22.887799999999999</c:v>
                </c:pt>
                <c:pt idx="4465">
                  <c:v>22.118600000000001</c:v>
                </c:pt>
                <c:pt idx="4466">
                  <c:v>22.7834</c:v>
                </c:pt>
                <c:pt idx="4467">
                  <c:v>24.7302</c:v>
                </c:pt>
                <c:pt idx="4468">
                  <c:v>26.4375</c:v>
                </c:pt>
                <c:pt idx="4469">
                  <c:v>34.765999999999998</c:v>
                </c:pt>
                <c:pt idx="4470">
                  <c:v>40.03</c:v>
                </c:pt>
                <c:pt idx="4471">
                  <c:v>44.454599999999999</c:v>
                </c:pt>
                <c:pt idx="4472">
                  <c:v>44.572400000000002</c:v>
                </c:pt>
                <c:pt idx="4473">
                  <c:v>59.2575</c:v>
                </c:pt>
                <c:pt idx="4474">
                  <c:v>56.601199999999999</c:v>
                </c:pt>
                <c:pt idx="4475">
                  <c:v>48.528100000000002</c:v>
                </c:pt>
                <c:pt idx="4476">
                  <c:v>46.357700000000001</c:v>
                </c:pt>
                <c:pt idx="4477">
                  <c:v>46.0809</c:v>
                </c:pt>
                <c:pt idx="4478">
                  <c:v>61.433199999999999</c:v>
                </c:pt>
                <c:pt idx="4479">
                  <c:v>75.093299999999999</c:v>
                </c:pt>
                <c:pt idx="4480">
                  <c:v>67.214200000000005</c:v>
                </c:pt>
                <c:pt idx="4481">
                  <c:v>60.085999999999999</c:v>
                </c:pt>
                <c:pt idx="4482">
                  <c:v>58.872199999999999</c:v>
                </c:pt>
                <c:pt idx="4483">
                  <c:v>63.297800000000002</c:v>
                </c:pt>
                <c:pt idx="4484">
                  <c:v>53.957299999999996</c:v>
                </c:pt>
                <c:pt idx="4485">
                  <c:v>65.909700000000001</c:v>
                </c:pt>
                <c:pt idx="4486">
                  <c:v>64.4495</c:v>
                </c:pt>
                <c:pt idx="4487">
                  <c:v>73.543599999999998</c:v>
                </c:pt>
                <c:pt idx="4488">
                  <c:v>67.830299999999994</c:v>
                </c:pt>
                <c:pt idx="4489">
                  <c:v>69.3596</c:v>
                </c:pt>
                <c:pt idx="4490">
                  <c:v>84.5304</c:v>
                </c:pt>
                <c:pt idx="4491">
                  <c:v>73.026600000000002</c:v>
                </c:pt>
                <c:pt idx="4492">
                  <c:v>90.167000000000002</c:v>
                </c:pt>
                <c:pt idx="4493">
                  <c:v>56.002600000000001</c:v>
                </c:pt>
                <c:pt idx="4494">
                  <c:v>147.184</c:v>
                </c:pt>
                <c:pt idx="4495">
                  <c:v>116.70099999999999</c:v>
                </c:pt>
                <c:pt idx="4496">
                  <c:v>74.648300000000006</c:v>
                </c:pt>
                <c:pt idx="4497">
                  <c:v>74.685000000000002</c:v>
                </c:pt>
                <c:pt idx="4498">
                  <c:v>51.709899999999998</c:v>
                </c:pt>
                <c:pt idx="4499">
                  <c:v>40.946399999999997</c:v>
                </c:pt>
                <c:pt idx="4500">
                  <c:v>46.335900000000002</c:v>
                </c:pt>
                <c:pt idx="4501">
                  <c:v>47.628300000000003</c:v>
                </c:pt>
                <c:pt idx="4502">
                  <c:v>44.332599999999999</c:v>
                </c:pt>
                <c:pt idx="4503">
                  <c:v>47.774500000000003</c:v>
                </c:pt>
                <c:pt idx="4504">
                  <c:v>59.6783</c:v>
                </c:pt>
                <c:pt idx="4505">
                  <c:v>74.419200000000004</c:v>
                </c:pt>
                <c:pt idx="4506">
                  <c:v>87.425899999999999</c:v>
                </c:pt>
                <c:pt idx="4507">
                  <c:v>113.116</c:v>
                </c:pt>
                <c:pt idx="4508">
                  <c:v>131.02000000000001</c:v>
                </c:pt>
                <c:pt idx="4509">
                  <c:v>130.40799999999999</c:v>
                </c:pt>
                <c:pt idx="4510">
                  <c:v>123.89</c:v>
                </c:pt>
                <c:pt idx="4511">
                  <c:v>160.07599999999999</c:v>
                </c:pt>
                <c:pt idx="4512">
                  <c:v>150.28</c:v>
                </c:pt>
                <c:pt idx="4514">
                  <c:v>153.66800000000001</c:v>
                </c:pt>
                <c:pt idx="4515">
                  <c:v>148.87700000000001</c:v>
                </c:pt>
                <c:pt idx="4516">
                  <c:v>124.501</c:v>
                </c:pt>
                <c:pt idx="4517">
                  <c:v>113.79</c:v>
                </c:pt>
                <c:pt idx="4518">
                  <c:v>140.065</c:v>
                </c:pt>
                <c:pt idx="4519">
                  <c:v>162.858</c:v>
                </c:pt>
                <c:pt idx="4520">
                  <c:v>179.09299999999999</c:v>
                </c:pt>
                <c:pt idx="4521">
                  <c:v>191.70400000000001</c:v>
                </c:pt>
                <c:pt idx="4522">
                  <c:v>158.221</c:v>
                </c:pt>
                <c:pt idx="4523">
                  <c:v>166.46299999999999</c:v>
                </c:pt>
                <c:pt idx="4524">
                  <c:v>186.06700000000001</c:v>
                </c:pt>
                <c:pt idx="4525">
                  <c:v>184.31299999999999</c:v>
                </c:pt>
                <c:pt idx="4526">
                  <c:v>193.97200000000001</c:v>
                </c:pt>
                <c:pt idx="4527">
                  <c:v>239.21100000000001</c:v>
                </c:pt>
                <c:pt idx="4528">
                  <c:v>342.75299999999999</c:v>
                </c:pt>
                <c:pt idx="4529">
                  <c:v>459.25799999999998</c:v>
                </c:pt>
                <c:pt idx="4530">
                  <c:v>481.55</c:v>
                </c:pt>
                <c:pt idx="4531">
                  <c:v>411.57100000000003</c:v>
                </c:pt>
                <c:pt idx="4532">
                  <c:v>362.33100000000002</c:v>
                </c:pt>
                <c:pt idx="4533">
                  <c:v>409.863</c:v>
                </c:pt>
                <c:pt idx="4534">
                  <c:v>469.8</c:v>
                </c:pt>
                <c:pt idx="4535">
                  <c:v>564.67899999999997</c:v>
                </c:pt>
                <c:pt idx="4536">
                  <c:v>366.77199999999999</c:v>
                </c:pt>
                <c:pt idx="4537">
                  <c:v>301.75900000000001</c:v>
                </c:pt>
                <c:pt idx="4538">
                  <c:v>280.78800000000001</c:v>
                </c:pt>
                <c:pt idx="4539">
                  <c:v>300.64400000000001</c:v>
                </c:pt>
                <c:pt idx="4540">
                  <c:v>323.43200000000002</c:v>
                </c:pt>
                <c:pt idx="4541">
                  <c:v>358.7</c:v>
                </c:pt>
                <c:pt idx="4542">
                  <c:v>294.65600000000001</c:v>
                </c:pt>
                <c:pt idx="4543">
                  <c:v>354.21</c:v>
                </c:pt>
                <c:pt idx="4544">
                  <c:v>428.94</c:v>
                </c:pt>
                <c:pt idx="4545">
                  <c:v>424.46800000000002</c:v>
                </c:pt>
                <c:pt idx="4546">
                  <c:v>611.33500000000004</c:v>
                </c:pt>
                <c:pt idx="4547">
                  <c:v>668.495</c:v>
                </c:pt>
                <c:pt idx="4548">
                  <c:v>697.12400000000002</c:v>
                </c:pt>
                <c:pt idx="4549">
                  <c:v>723.76599999999996</c:v>
                </c:pt>
                <c:pt idx="4550">
                  <c:v>816.84</c:v>
                </c:pt>
                <c:pt idx="4551">
                  <c:v>858.24199999999996</c:v>
                </c:pt>
                <c:pt idx="4552">
                  <c:v>732.178</c:v>
                </c:pt>
                <c:pt idx="4553">
                  <c:v>647.73299999999995</c:v>
                </c:pt>
                <c:pt idx="4554">
                  <c:v>769.67399999999998</c:v>
                </c:pt>
                <c:pt idx="4555">
                  <c:v>781.10699999999997</c:v>
                </c:pt>
                <c:pt idx="4556">
                  <c:v>750.03800000000001</c:v>
                </c:pt>
                <c:pt idx="4557">
                  <c:v>764.45799999999997</c:v>
                </c:pt>
                <c:pt idx="4558">
                  <c:v>860.43399999999997</c:v>
                </c:pt>
                <c:pt idx="4559">
                  <c:v>1036.08</c:v>
                </c:pt>
                <c:pt idx="4560">
                  <c:v>1162.0899999999999</c:v>
                </c:pt>
                <c:pt idx="4561">
                  <c:v>1375.14</c:v>
                </c:pt>
                <c:pt idx="4562">
                  <c:v>1691.59</c:v>
                </c:pt>
                <c:pt idx="4563">
                  <c:v>1486.03</c:v>
                </c:pt>
                <c:pt idx="4564">
                  <c:v>1777.2</c:v>
                </c:pt>
                <c:pt idx="4565">
                  <c:v>2239.27</c:v>
                </c:pt>
                <c:pt idx="4566">
                  <c:v>2325.96</c:v>
                </c:pt>
                <c:pt idx="4568">
                  <c:v>10.4407</c:v>
                </c:pt>
                <c:pt idx="4569">
                  <c:v>8.3295600000000007</c:v>
                </c:pt>
                <c:pt idx="4570">
                  <c:v>9.23231</c:v>
                </c:pt>
                <c:pt idx="4571">
                  <c:v>9.4643999999999995</c:v>
                </c:pt>
                <c:pt idx="4572">
                  <c:v>9.8895800000000005</c:v>
                </c:pt>
                <c:pt idx="4573">
                  <c:v>7.8622100000000001</c:v>
                </c:pt>
                <c:pt idx="4574">
                  <c:v>8.6260999999999992</c:v>
                </c:pt>
                <c:pt idx="4575">
                  <c:v>8.1786899999999996</c:v>
                </c:pt>
                <c:pt idx="4576">
                  <c:v>8.2790400000000002</c:v>
                </c:pt>
                <c:pt idx="4577">
                  <c:v>8.3882200000000005</c:v>
                </c:pt>
                <c:pt idx="4578">
                  <c:v>11.669499999999999</c:v>
                </c:pt>
                <c:pt idx="4579">
                  <c:v>12.5961</c:v>
                </c:pt>
                <c:pt idx="4580">
                  <c:v>14.1175</c:v>
                </c:pt>
                <c:pt idx="4581">
                  <c:v>16.753799999999998</c:v>
                </c:pt>
                <c:pt idx="4582">
                  <c:v>24.79</c:v>
                </c:pt>
                <c:pt idx="4583">
                  <c:v>28.954799999999999</c:v>
                </c:pt>
                <c:pt idx="4584">
                  <c:v>39.434100000000001</c:v>
                </c:pt>
                <c:pt idx="4585">
                  <c:v>39.7883</c:v>
                </c:pt>
                <c:pt idx="4586">
                  <c:v>42.767099999999999</c:v>
                </c:pt>
                <c:pt idx="4587">
                  <c:v>48.851799999999997</c:v>
                </c:pt>
                <c:pt idx="4588">
                  <c:v>65.882599999999996</c:v>
                </c:pt>
                <c:pt idx="4589">
                  <c:v>79.1828</c:v>
                </c:pt>
                <c:pt idx="4590">
                  <c:v>64.9452</c:v>
                </c:pt>
                <c:pt idx="4591">
                  <c:v>72.286600000000007</c:v>
                </c:pt>
                <c:pt idx="4592">
                  <c:v>72.058800000000005</c:v>
                </c:pt>
                <c:pt idx="4593">
                  <c:v>69.1768</c:v>
                </c:pt>
                <c:pt idx="4594">
                  <c:v>55.100200000000001</c:v>
                </c:pt>
                <c:pt idx="4595">
                  <c:v>59.753</c:v>
                </c:pt>
                <c:pt idx="4596">
                  <c:v>50.430300000000003</c:v>
                </c:pt>
                <c:pt idx="4597">
                  <c:v>41.777900000000002</c:v>
                </c:pt>
                <c:pt idx="4598">
                  <c:v>46.694000000000003</c:v>
                </c:pt>
                <c:pt idx="4599">
                  <c:v>55.134099999999997</c:v>
                </c:pt>
                <c:pt idx="4600">
                  <c:v>37.568300000000001</c:v>
                </c:pt>
                <c:pt idx="4601">
                  <c:v>47.051099999999998</c:v>
                </c:pt>
                <c:pt idx="4602">
                  <c:v>32.6355</c:v>
                </c:pt>
                <c:pt idx="4603">
                  <c:v>83.3095</c:v>
                </c:pt>
                <c:pt idx="4604">
                  <c:v>83.261799999999994</c:v>
                </c:pt>
                <c:pt idx="4605">
                  <c:v>79.642399999999995</c:v>
                </c:pt>
                <c:pt idx="4606">
                  <c:v>96.189899999999994</c:v>
                </c:pt>
                <c:pt idx="4607">
                  <c:v>121.541</c:v>
                </c:pt>
                <c:pt idx="4608">
                  <c:v>120.771</c:v>
                </c:pt>
                <c:pt idx="4609">
                  <c:v>116.166</c:v>
                </c:pt>
                <c:pt idx="4610">
                  <c:v>127.545</c:v>
                </c:pt>
                <c:pt idx="4611">
                  <c:v>132.03399999999999</c:v>
                </c:pt>
                <c:pt idx="4612">
                  <c:v>143.04599999999999</c:v>
                </c:pt>
                <c:pt idx="4613">
                  <c:v>156.976</c:v>
                </c:pt>
                <c:pt idx="4614">
                  <c:v>172.446</c:v>
                </c:pt>
                <c:pt idx="4615">
                  <c:v>176.74600000000001</c:v>
                </c:pt>
                <c:pt idx="4616">
                  <c:v>240.239</c:v>
                </c:pt>
                <c:pt idx="4617">
                  <c:v>217.49299999999999</c:v>
                </c:pt>
                <c:pt idx="4618">
                  <c:v>317.90300000000002</c:v>
                </c:pt>
                <c:pt idx="4619">
                  <c:v>300.96600000000001</c:v>
                </c:pt>
                <c:pt idx="4620">
                  <c:v>275.21699999999998</c:v>
                </c:pt>
                <c:pt idx="4622">
                  <c:v>35.858199999999997</c:v>
                </c:pt>
                <c:pt idx="4623">
                  <c:v>34.822200000000002</c:v>
                </c:pt>
                <c:pt idx="4624">
                  <c:v>37.3035</c:v>
                </c:pt>
                <c:pt idx="4625">
                  <c:v>43.054600000000001</c:v>
                </c:pt>
                <c:pt idx="4626">
                  <c:v>44.529400000000003</c:v>
                </c:pt>
                <c:pt idx="4627">
                  <c:v>51.8354</c:v>
                </c:pt>
                <c:pt idx="4628">
                  <c:v>61.585000000000001</c:v>
                </c:pt>
                <c:pt idx="4629">
                  <c:v>66.164900000000003</c:v>
                </c:pt>
                <c:pt idx="4630">
                  <c:v>72.799899999999994</c:v>
                </c:pt>
                <c:pt idx="4631">
                  <c:v>70.3489</c:v>
                </c:pt>
                <c:pt idx="4632">
                  <c:v>81.993600000000001</c:v>
                </c:pt>
                <c:pt idx="4633">
                  <c:v>70.019499999999994</c:v>
                </c:pt>
                <c:pt idx="4634">
                  <c:v>67.928399999999996</c:v>
                </c:pt>
                <c:pt idx="4635">
                  <c:v>89.570700000000002</c:v>
                </c:pt>
                <c:pt idx="4636">
                  <c:v>126.752</c:v>
                </c:pt>
                <c:pt idx="4637">
                  <c:v>128.73500000000001</c:v>
                </c:pt>
                <c:pt idx="4638">
                  <c:v>142.25</c:v>
                </c:pt>
                <c:pt idx="4639">
                  <c:v>173.79599999999999</c:v>
                </c:pt>
                <c:pt idx="4640">
                  <c:v>203.024</c:v>
                </c:pt>
                <c:pt idx="4641">
                  <c:v>234.398</c:v>
                </c:pt>
                <c:pt idx="4642">
                  <c:v>277.51299999999998</c:v>
                </c:pt>
                <c:pt idx="4643">
                  <c:v>253.00899999999999</c:v>
                </c:pt>
                <c:pt idx="4644">
                  <c:v>181.21600000000001</c:v>
                </c:pt>
                <c:pt idx="4645">
                  <c:v>201.334</c:v>
                </c:pt>
                <c:pt idx="4646">
                  <c:v>217.2</c:v>
                </c:pt>
                <c:pt idx="4647">
                  <c:v>209.55699999999999</c:v>
                </c:pt>
                <c:pt idx="4648">
                  <c:v>200.39</c:v>
                </c:pt>
                <c:pt idx="4649">
                  <c:v>183.86099999999999</c:v>
                </c:pt>
                <c:pt idx="4650">
                  <c:v>202.95500000000001</c:v>
                </c:pt>
                <c:pt idx="4651">
                  <c:v>203.274</c:v>
                </c:pt>
                <c:pt idx="4652">
                  <c:v>191.22300000000001</c:v>
                </c:pt>
                <c:pt idx="4653">
                  <c:v>195.458</c:v>
                </c:pt>
                <c:pt idx="4654">
                  <c:v>216.14400000000001</c:v>
                </c:pt>
                <c:pt idx="4655">
                  <c:v>263.95600000000002</c:v>
                </c:pt>
                <c:pt idx="4656">
                  <c:v>299.65800000000002</c:v>
                </c:pt>
                <c:pt idx="4657">
                  <c:v>336.09300000000002</c:v>
                </c:pt>
                <c:pt idx="4658">
                  <c:v>374.74400000000003</c:v>
                </c:pt>
                <c:pt idx="4659">
                  <c:v>449.57799999999997</c:v>
                </c:pt>
                <c:pt idx="4660">
                  <c:v>540.54</c:v>
                </c:pt>
                <c:pt idx="4661">
                  <c:v>577.99400000000003</c:v>
                </c:pt>
                <c:pt idx="4662">
                  <c:v>639.52599999999995</c:v>
                </c:pt>
                <c:pt idx="4663">
                  <c:v>652.303</c:v>
                </c:pt>
                <c:pt idx="4664">
                  <c:v>674.52700000000004</c:v>
                </c:pt>
                <c:pt idx="4665">
                  <c:v>720.27700000000004</c:v>
                </c:pt>
                <c:pt idx="4666">
                  <c:v>861.70100000000002</c:v>
                </c:pt>
                <c:pt idx="4667">
                  <c:v>948.65300000000002</c:v>
                </c:pt>
                <c:pt idx="4668">
                  <c:v>1037.77</c:v>
                </c:pt>
                <c:pt idx="4669">
                  <c:v>1238.1099999999999</c:v>
                </c:pt>
                <c:pt idx="4670">
                  <c:v>1427.56</c:v>
                </c:pt>
                <c:pt idx="4671">
                  <c:v>986.875</c:v>
                </c:pt>
                <c:pt idx="4672">
                  <c:v>1168.71</c:v>
                </c:pt>
                <c:pt idx="4673">
                  <c:v>1413.69</c:v>
                </c:pt>
                <c:pt idx="4674">
                  <c:v>1392.42</c:v>
                </c:pt>
                <c:pt idx="4676">
                  <c:v>333.65800000000002</c:v>
                </c:pt>
                <c:pt idx="4677">
                  <c:v>329.88200000000001</c:v>
                </c:pt>
                <c:pt idx="4678">
                  <c:v>352.52</c:v>
                </c:pt>
                <c:pt idx="4679">
                  <c:v>379.16899999999998</c:v>
                </c:pt>
                <c:pt idx="4680">
                  <c:v>426.88799999999998</c:v>
                </c:pt>
                <c:pt idx="4681">
                  <c:v>436.05200000000002</c:v>
                </c:pt>
                <c:pt idx="4682">
                  <c:v>486.78199999999998</c:v>
                </c:pt>
                <c:pt idx="4683">
                  <c:v>488.41699999999997</c:v>
                </c:pt>
                <c:pt idx="4684">
                  <c:v>541.12099999999998</c:v>
                </c:pt>
                <c:pt idx="4685">
                  <c:v>636.01800000000003</c:v>
                </c:pt>
                <c:pt idx="4686">
                  <c:v>733.81200000000001</c:v>
                </c:pt>
                <c:pt idx="4687">
                  <c:v>838.23699999999997</c:v>
                </c:pt>
                <c:pt idx="4688">
                  <c:v>935.15599999999995</c:v>
                </c:pt>
                <c:pt idx="4689">
                  <c:v>1333.3</c:v>
                </c:pt>
                <c:pt idx="4690">
                  <c:v>1563.93</c:v>
                </c:pt>
                <c:pt idx="4691">
                  <c:v>1516.5</c:v>
                </c:pt>
                <c:pt idx="4692">
                  <c:v>1956.08</c:v>
                </c:pt>
                <c:pt idx="4693">
                  <c:v>2278.9699999999998</c:v>
                </c:pt>
                <c:pt idx="4694">
                  <c:v>2869.57</c:v>
                </c:pt>
                <c:pt idx="4695">
                  <c:v>3474.27</c:v>
                </c:pt>
                <c:pt idx="4696">
                  <c:v>4541.49</c:v>
                </c:pt>
                <c:pt idx="4697">
                  <c:v>5042.25</c:v>
                </c:pt>
                <c:pt idx="4698">
                  <c:v>4723.53</c:v>
                </c:pt>
                <c:pt idx="4699">
                  <c:v>4566.6099999999997</c:v>
                </c:pt>
                <c:pt idx="4700">
                  <c:v>5639.97</c:v>
                </c:pt>
                <c:pt idx="4701">
                  <c:v>5717.35</c:v>
                </c:pt>
                <c:pt idx="4702">
                  <c:v>6505.81</c:v>
                </c:pt>
                <c:pt idx="4703">
                  <c:v>9067.35</c:v>
                </c:pt>
                <c:pt idx="4704">
                  <c:v>12496.4</c:v>
                </c:pt>
                <c:pt idx="4705">
                  <c:v>13658</c:v>
                </c:pt>
                <c:pt idx="4706">
                  <c:v>14852.3</c:v>
                </c:pt>
                <c:pt idx="4707">
                  <c:v>18060.3</c:v>
                </c:pt>
                <c:pt idx="4708">
                  <c:v>21953.3</c:v>
                </c:pt>
                <c:pt idx="4709">
                  <c:v>23946.400000000001</c:v>
                </c:pt>
                <c:pt idx="4710">
                  <c:v>27484.2</c:v>
                </c:pt>
                <c:pt idx="4711">
                  <c:v>31850</c:v>
                </c:pt>
                <c:pt idx="4712">
                  <c:v>31277.1</c:v>
                </c:pt>
                <c:pt idx="4713">
                  <c:v>32869</c:v>
                </c:pt>
                <c:pt idx="4714">
                  <c:v>28540.3</c:v>
                </c:pt>
                <c:pt idx="4715">
                  <c:v>27353.5</c:v>
                </c:pt>
                <c:pt idx="4716">
                  <c:v>32114.3</c:v>
                </c:pt>
                <c:pt idx="4717">
                  <c:v>30086.2</c:v>
                </c:pt>
                <c:pt idx="4718">
                  <c:v>30837.200000000001</c:v>
                </c:pt>
                <c:pt idx="4719">
                  <c:v>34654</c:v>
                </c:pt>
                <c:pt idx="4720">
                  <c:v>40228.9</c:v>
                </c:pt>
                <c:pt idx="4721">
                  <c:v>44055.7</c:v>
                </c:pt>
                <c:pt idx="4722">
                  <c:v>48964.4</c:v>
                </c:pt>
                <c:pt idx="4723">
                  <c:v>53515.9</c:v>
                </c:pt>
                <c:pt idx="4724">
                  <c:v>56477.9</c:v>
                </c:pt>
                <c:pt idx="4725">
                  <c:v>50516.4</c:v>
                </c:pt>
                <c:pt idx="4726">
                  <c:v>62835.5</c:v>
                </c:pt>
                <c:pt idx="4727">
                  <c:v>72240.399999999994</c:v>
                </c:pt>
                <c:pt idx="4728">
                  <c:v>77463.7</c:v>
                </c:pt>
                <c:pt idx="4730">
                  <c:v>97.756699999999995</c:v>
                </c:pt>
                <c:pt idx="4731">
                  <c:v>102.3</c:v>
                </c:pt>
                <c:pt idx="4732">
                  <c:v>114.19499999999999</c:v>
                </c:pt>
                <c:pt idx="4733">
                  <c:v>129.46100000000001</c:v>
                </c:pt>
                <c:pt idx="4734">
                  <c:v>147.72999999999999</c:v>
                </c:pt>
                <c:pt idx="4735">
                  <c:v>149.88300000000001</c:v>
                </c:pt>
                <c:pt idx="4736">
                  <c:v>153.851</c:v>
                </c:pt>
                <c:pt idx="4737">
                  <c:v>173.83500000000001</c:v>
                </c:pt>
                <c:pt idx="4738">
                  <c:v>175.803</c:v>
                </c:pt>
                <c:pt idx="4739">
                  <c:v>187.208</c:v>
                </c:pt>
                <c:pt idx="4740">
                  <c:v>242.40899999999999</c:v>
                </c:pt>
                <c:pt idx="4741">
                  <c:v>288.39999999999998</c:v>
                </c:pt>
                <c:pt idx="4742">
                  <c:v>303.31299999999999</c:v>
                </c:pt>
                <c:pt idx="4743">
                  <c:v>375.66899999999998</c:v>
                </c:pt>
                <c:pt idx="4744">
                  <c:v>532.12599999999998</c:v>
                </c:pt>
                <c:pt idx="4745">
                  <c:v>680.80100000000004</c:v>
                </c:pt>
                <c:pt idx="4746">
                  <c:v>521.66899999999998</c:v>
                </c:pt>
                <c:pt idx="4747">
                  <c:v>612.50800000000004</c:v>
                </c:pt>
                <c:pt idx="4748">
                  <c:v>747.80899999999997</c:v>
                </c:pt>
                <c:pt idx="4749">
                  <c:v>811.06600000000003</c:v>
                </c:pt>
                <c:pt idx="4750">
                  <c:v>857.98699999999997</c:v>
                </c:pt>
                <c:pt idx="4751">
                  <c:v>855.12800000000004</c:v>
                </c:pt>
                <c:pt idx="4752">
                  <c:v>828.54300000000001</c:v>
                </c:pt>
                <c:pt idx="4753">
                  <c:v>800.32100000000003</c:v>
                </c:pt>
                <c:pt idx="4754">
                  <c:v>762.08500000000004</c:v>
                </c:pt>
                <c:pt idx="4755">
                  <c:v>768.63800000000003</c:v>
                </c:pt>
                <c:pt idx="4756">
                  <c:v>902.58600000000001</c:v>
                </c:pt>
                <c:pt idx="4757">
                  <c:v>929.072</c:v>
                </c:pt>
                <c:pt idx="4758">
                  <c:v>884.255</c:v>
                </c:pt>
                <c:pt idx="4759">
                  <c:v>845.75800000000004</c:v>
                </c:pt>
                <c:pt idx="4760">
                  <c:v>996.72400000000005</c:v>
                </c:pt>
                <c:pt idx="4761">
                  <c:v>1096.07</c:v>
                </c:pt>
                <c:pt idx="4762">
                  <c:v>1068.53</c:v>
                </c:pt>
                <c:pt idx="4763">
                  <c:v>1209.75</c:v>
                </c:pt>
                <c:pt idx="4764">
                  <c:v>1407.18</c:v>
                </c:pt>
                <c:pt idx="4765">
                  <c:v>1497.25</c:v>
                </c:pt>
                <c:pt idx="4766">
                  <c:v>1759.73</c:v>
                </c:pt>
                <c:pt idx="4767">
                  <c:v>2063.56</c:v>
                </c:pt>
                <c:pt idx="4768">
                  <c:v>2503.7600000000002</c:v>
                </c:pt>
                <c:pt idx="4769">
                  <c:v>2736.52</c:v>
                </c:pt>
                <c:pt idx="4770">
                  <c:v>3150.68</c:v>
                </c:pt>
                <c:pt idx="4771">
                  <c:v>3299.77</c:v>
                </c:pt>
                <c:pt idx="4772">
                  <c:v>3716.54</c:v>
                </c:pt>
                <c:pt idx="4773">
                  <c:v>4719.68</c:v>
                </c:pt>
                <c:pt idx="4774">
                  <c:v>5989.66</c:v>
                </c:pt>
                <c:pt idx="4775">
                  <c:v>6597.78</c:v>
                </c:pt>
                <c:pt idx="4776">
                  <c:v>7770.77</c:v>
                </c:pt>
                <c:pt idx="4777">
                  <c:v>9503.52</c:v>
                </c:pt>
                <c:pt idx="4778">
                  <c:v>10852.6</c:v>
                </c:pt>
                <c:pt idx="4779">
                  <c:v>7758.49</c:v>
                </c:pt>
                <c:pt idx="4780">
                  <c:v>8817.77</c:v>
                </c:pt>
                <c:pt idx="4781">
                  <c:v>10273</c:v>
                </c:pt>
                <c:pt idx="4782">
                  <c:v>9591.24</c:v>
                </c:pt>
                <c:pt idx="4784">
                  <c:v>552.73</c:v>
                </c:pt>
                <c:pt idx="4785">
                  <c:v>451.09899999999999</c:v>
                </c:pt>
                <c:pt idx="4786">
                  <c:v>489.65499999999997</c:v>
                </c:pt>
                <c:pt idx="4787">
                  <c:v>591.24800000000005</c:v>
                </c:pt>
                <c:pt idx="4788">
                  <c:v>694.04700000000003</c:v>
                </c:pt>
                <c:pt idx="4789">
                  <c:v>713.56700000000001</c:v>
                </c:pt>
                <c:pt idx="4790">
                  <c:v>814.55200000000002</c:v>
                </c:pt>
                <c:pt idx="4791">
                  <c:v>817.279</c:v>
                </c:pt>
                <c:pt idx="4792">
                  <c:v>663.90599999999995</c:v>
                </c:pt>
                <c:pt idx="4793">
                  <c:v>606.82299999999998</c:v>
                </c:pt>
                <c:pt idx="4794">
                  <c:v>769.29399999999998</c:v>
                </c:pt>
                <c:pt idx="4795">
                  <c:v>1017.28</c:v>
                </c:pt>
                <c:pt idx="4796">
                  <c:v>1104.74</c:v>
                </c:pt>
                <c:pt idx="4797">
                  <c:v>1690.13</c:v>
                </c:pt>
                <c:pt idx="4798">
                  <c:v>2408.7600000000002</c:v>
                </c:pt>
                <c:pt idx="4799">
                  <c:v>2219.8200000000002</c:v>
                </c:pt>
                <c:pt idx="4800">
                  <c:v>2122.7600000000002</c:v>
                </c:pt>
                <c:pt idx="4801">
                  <c:v>2729.57</c:v>
                </c:pt>
                <c:pt idx="4802">
                  <c:v>3020.99</c:v>
                </c:pt>
                <c:pt idx="4803">
                  <c:v>3612.39</c:v>
                </c:pt>
                <c:pt idx="4804">
                  <c:v>4378.93</c:v>
                </c:pt>
                <c:pt idx="4805">
                  <c:v>4437.6099999999997</c:v>
                </c:pt>
                <c:pt idx="4806">
                  <c:v>4036.6</c:v>
                </c:pt>
                <c:pt idx="4807">
                  <c:v>3451.81</c:v>
                </c:pt>
                <c:pt idx="4808">
                  <c:v>3511.32</c:v>
                </c:pt>
                <c:pt idx="4809">
                  <c:v>3748.89</c:v>
                </c:pt>
                <c:pt idx="4810">
                  <c:v>4601.53</c:v>
                </c:pt>
                <c:pt idx="4811">
                  <c:v>6467.12</c:v>
                </c:pt>
                <c:pt idx="4812">
                  <c:v>6394.65</c:v>
                </c:pt>
                <c:pt idx="4813">
                  <c:v>5540.79</c:v>
                </c:pt>
                <c:pt idx="4814">
                  <c:v>6592.73</c:v>
                </c:pt>
                <c:pt idx="4815">
                  <c:v>6827.08</c:v>
                </c:pt>
                <c:pt idx="4816">
                  <c:v>6450.7</c:v>
                </c:pt>
                <c:pt idx="4817">
                  <c:v>5115.18</c:v>
                </c:pt>
                <c:pt idx="4818">
                  <c:v>5533.4</c:v>
                </c:pt>
                <c:pt idx="4819">
                  <c:v>6572.75</c:v>
                </c:pt>
                <c:pt idx="4820">
                  <c:v>7593.45</c:v>
                </c:pt>
                <c:pt idx="4821">
                  <c:v>7442.98</c:v>
                </c:pt>
                <c:pt idx="4822">
                  <c:v>9056.84</c:v>
                </c:pt>
                <c:pt idx="4823">
                  <c:v>9070.56</c:v>
                </c:pt>
                <c:pt idx="4824">
                  <c:v>9206.81</c:v>
                </c:pt>
                <c:pt idx="4825">
                  <c:v>7962.3</c:v>
                </c:pt>
                <c:pt idx="4826">
                  <c:v>7912.41</c:v>
                </c:pt>
                <c:pt idx="4827">
                  <c:v>9764.4</c:v>
                </c:pt>
                <c:pt idx="4828">
                  <c:v>12472.5</c:v>
                </c:pt>
                <c:pt idx="4829">
                  <c:v>16779.3</c:v>
                </c:pt>
                <c:pt idx="4830">
                  <c:v>20201.400000000001</c:v>
                </c:pt>
                <c:pt idx="4831">
                  <c:v>21626.400000000001</c:v>
                </c:pt>
                <c:pt idx="4832">
                  <c:v>19548.400000000001</c:v>
                </c:pt>
                <c:pt idx="4833">
                  <c:v>11315.1</c:v>
                </c:pt>
                <c:pt idx="4834">
                  <c:v>12323.9</c:v>
                </c:pt>
                <c:pt idx="4835">
                  <c:v>15176</c:v>
                </c:pt>
                <c:pt idx="4836">
                  <c:v>14896.7</c:v>
                </c:pt>
                <c:pt idx="4838">
                  <c:v>5.1230000000000002</c:v>
                </c:pt>
                <c:pt idx="4839">
                  <c:v>4.9836600000000004</c:v>
                </c:pt>
                <c:pt idx="4840">
                  <c:v>5.0475899999999996</c:v>
                </c:pt>
                <c:pt idx="4841">
                  <c:v>5.1865100000000002</c:v>
                </c:pt>
                <c:pt idx="4842">
                  <c:v>5.8972199999999999</c:v>
                </c:pt>
                <c:pt idx="4843">
                  <c:v>5.7000599999999997</c:v>
                </c:pt>
                <c:pt idx="4844">
                  <c:v>6.7625799999999998</c:v>
                </c:pt>
                <c:pt idx="4845">
                  <c:v>5.3351600000000001</c:v>
                </c:pt>
                <c:pt idx="4846">
                  <c:v>4.8379500000000002</c:v>
                </c:pt>
                <c:pt idx="4847">
                  <c:v>4.07355</c:v>
                </c:pt>
                <c:pt idx="4848">
                  <c:v>3.8263699999999998</c:v>
                </c:pt>
                <c:pt idx="4849">
                  <c:v>4.2685399999999998</c:v>
                </c:pt>
                <c:pt idx="4850">
                  <c:v>3.8279000000000001</c:v>
                </c:pt>
                <c:pt idx="4851">
                  <c:v>5.40388</c:v>
                </c:pt>
                <c:pt idx="4852">
                  <c:v>8.4471299999999996</c:v>
                </c:pt>
                <c:pt idx="4853">
                  <c:v>10.2545</c:v>
                </c:pt>
                <c:pt idx="4854">
                  <c:v>8.8947900000000004</c:v>
                </c:pt>
                <c:pt idx="4855">
                  <c:v>10.1952</c:v>
                </c:pt>
                <c:pt idx="4856">
                  <c:v>11.785399999999999</c:v>
                </c:pt>
                <c:pt idx="4857">
                  <c:v>14.388</c:v>
                </c:pt>
                <c:pt idx="4858">
                  <c:v>21.265699999999999</c:v>
                </c:pt>
                <c:pt idx="4859">
                  <c:v>21.560500000000001</c:v>
                </c:pt>
                <c:pt idx="4860">
                  <c:v>20.2148</c:v>
                </c:pt>
                <c:pt idx="4861">
                  <c:v>18.798500000000001</c:v>
                </c:pt>
                <c:pt idx="4862">
                  <c:v>20.0366</c:v>
                </c:pt>
                <c:pt idx="4863">
                  <c:v>20.3752</c:v>
                </c:pt>
                <c:pt idx="4864">
                  <c:v>19.3018</c:v>
                </c:pt>
                <c:pt idx="4865">
                  <c:v>20.4268</c:v>
                </c:pt>
                <c:pt idx="4866">
                  <c:v>22.965</c:v>
                </c:pt>
                <c:pt idx="4867">
                  <c:v>24.119800000000001</c:v>
                </c:pt>
                <c:pt idx="4868">
                  <c:v>27.138100000000001</c:v>
                </c:pt>
                <c:pt idx="4869">
                  <c:v>23.069900000000001</c:v>
                </c:pt>
                <c:pt idx="4870">
                  <c:v>26.090199999999999</c:v>
                </c:pt>
                <c:pt idx="4871">
                  <c:v>24.739799999999999</c:v>
                </c:pt>
                <c:pt idx="4872">
                  <c:v>28.6035</c:v>
                </c:pt>
                <c:pt idx="4873">
                  <c:v>36.311799999999998</c:v>
                </c:pt>
                <c:pt idx="4874">
                  <c:v>38.988900000000001</c:v>
                </c:pt>
                <c:pt idx="4875">
                  <c:v>41.831099999999999</c:v>
                </c:pt>
                <c:pt idx="4876">
                  <c:v>42.6496</c:v>
                </c:pt>
                <c:pt idx="4877">
                  <c:v>45.832500000000003</c:v>
                </c:pt>
                <c:pt idx="4878">
                  <c:v>49.433799999999998</c:v>
                </c:pt>
                <c:pt idx="4879">
                  <c:v>47.561999999999998</c:v>
                </c:pt>
                <c:pt idx="4880">
                  <c:v>52.490699999999997</c:v>
                </c:pt>
                <c:pt idx="4881">
                  <c:v>66.336200000000005</c:v>
                </c:pt>
                <c:pt idx="4882">
                  <c:v>89.837100000000007</c:v>
                </c:pt>
                <c:pt idx="4883">
                  <c:v>126.754</c:v>
                </c:pt>
                <c:pt idx="4884">
                  <c:v>156.05000000000001</c:v>
                </c:pt>
                <c:pt idx="4885">
                  <c:v>197.887</c:v>
                </c:pt>
                <c:pt idx="4886">
                  <c:v>273.29700000000003</c:v>
                </c:pt>
                <c:pt idx="4887">
                  <c:v>216.11099999999999</c:v>
                </c:pt>
                <c:pt idx="4888">
                  <c:v>290.5</c:v>
                </c:pt>
                <c:pt idx="4889">
                  <c:v>380.34699999999998</c:v>
                </c:pt>
                <c:pt idx="4890">
                  <c:v>395.70600000000002</c:v>
                </c:pt>
                <c:pt idx="4892">
                  <c:v>6.4729099999999997</c:v>
                </c:pt>
                <c:pt idx="4893">
                  <c:v>8.7386999999999997</c:v>
                </c:pt>
                <c:pt idx="4894">
                  <c:v>6.9504999999999999</c:v>
                </c:pt>
                <c:pt idx="4895">
                  <c:v>5.4642200000000001</c:v>
                </c:pt>
                <c:pt idx="4896">
                  <c:v>6.94991</c:v>
                </c:pt>
                <c:pt idx="4897">
                  <c:v>6.9231699999999998</c:v>
                </c:pt>
                <c:pt idx="4898">
                  <c:v>5.1163699999999999</c:v>
                </c:pt>
                <c:pt idx="4899">
                  <c:v>6.1473899999999997</c:v>
                </c:pt>
                <c:pt idx="4900">
                  <c:v>6.6054899999999996</c:v>
                </c:pt>
                <c:pt idx="4901">
                  <c:v>7.0214499999999997</c:v>
                </c:pt>
                <c:pt idx="4902">
                  <c:v>8.7799399999999999</c:v>
                </c:pt>
                <c:pt idx="4903">
                  <c:v>9.4259599999999999</c:v>
                </c:pt>
                <c:pt idx="4904">
                  <c:v>13.0169</c:v>
                </c:pt>
                <c:pt idx="4905">
                  <c:v>22.1874</c:v>
                </c:pt>
                <c:pt idx="4906">
                  <c:v>30.471800000000002</c:v>
                </c:pt>
                <c:pt idx="4907">
                  <c:v>36.915100000000002</c:v>
                </c:pt>
                <c:pt idx="4908">
                  <c:v>42.852899999999998</c:v>
                </c:pt>
                <c:pt idx="4909">
                  <c:v>45.945700000000002</c:v>
                </c:pt>
                <c:pt idx="4910">
                  <c:v>48.181699999999999</c:v>
                </c:pt>
                <c:pt idx="4911">
                  <c:v>50.664700000000003</c:v>
                </c:pt>
                <c:pt idx="4912">
                  <c:v>74.463300000000004</c:v>
                </c:pt>
                <c:pt idx="4913">
                  <c:v>89.150199999999998</c:v>
                </c:pt>
                <c:pt idx="4914">
                  <c:v>110.71</c:v>
                </c:pt>
                <c:pt idx="4915">
                  <c:v>105.024</c:v>
                </c:pt>
                <c:pt idx="4916">
                  <c:v>87.254499999999993</c:v>
                </c:pt>
                <c:pt idx="4917">
                  <c:v>63.166800000000002</c:v>
                </c:pt>
                <c:pt idx="4918">
                  <c:v>64.655000000000001</c:v>
                </c:pt>
                <c:pt idx="4919">
                  <c:v>76.260499999999993</c:v>
                </c:pt>
                <c:pt idx="4920">
                  <c:v>76.910499999999999</c:v>
                </c:pt>
                <c:pt idx="4921">
                  <c:v>93.718999999999994</c:v>
                </c:pt>
                <c:pt idx="4922">
                  <c:v>122.245</c:v>
                </c:pt>
                <c:pt idx="4923">
                  <c:v>142.304</c:v>
                </c:pt>
                <c:pt idx="4924">
                  <c:v>147.52600000000001</c:v>
                </c:pt>
                <c:pt idx="4925">
                  <c:v>150.66499999999999</c:v>
                </c:pt>
                <c:pt idx="4926">
                  <c:v>167.375</c:v>
                </c:pt>
                <c:pt idx="4927">
                  <c:v>209.31200000000001</c:v>
                </c:pt>
                <c:pt idx="4928">
                  <c:v>217.80500000000001</c:v>
                </c:pt>
                <c:pt idx="4929">
                  <c:v>256.45499999999998</c:v>
                </c:pt>
                <c:pt idx="4930">
                  <c:v>173.80099999999999</c:v>
                </c:pt>
                <c:pt idx="4931">
                  <c:v>161.79400000000001</c:v>
                </c:pt>
                <c:pt idx="4932">
                  <c:v>208.65</c:v>
                </c:pt>
                <c:pt idx="4933">
                  <c:v>177.072</c:v>
                </c:pt>
                <c:pt idx="4934">
                  <c:v>178.29400000000001</c:v>
                </c:pt>
                <c:pt idx="4935">
                  <c:v>193.43</c:v>
                </c:pt>
                <c:pt idx="4936">
                  <c:v>247.98099999999999</c:v>
                </c:pt>
                <c:pt idx="4937">
                  <c:v>337.334</c:v>
                </c:pt>
                <c:pt idx="4938">
                  <c:v>354.17700000000002</c:v>
                </c:pt>
                <c:pt idx="4939">
                  <c:v>403.08</c:v>
                </c:pt>
                <c:pt idx="4940">
                  <c:v>544.46799999999996</c:v>
                </c:pt>
                <c:pt idx="4941">
                  <c:v>394.91</c:v>
                </c:pt>
                <c:pt idx="4942">
                  <c:v>562.26099999999997</c:v>
                </c:pt>
                <c:pt idx="4943">
                  <c:v>722.72299999999996</c:v>
                </c:pt>
                <c:pt idx="4944">
                  <c:v>770.56500000000005</c:v>
                </c:pt>
                <c:pt idx="4946">
                  <c:v>29.601299999999998</c:v>
                </c:pt>
                <c:pt idx="4947">
                  <c:v>26.829499999999999</c:v>
                </c:pt>
                <c:pt idx="4948">
                  <c:v>22.9438</c:v>
                </c:pt>
                <c:pt idx="4949">
                  <c:v>22.074200000000001</c:v>
                </c:pt>
                <c:pt idx="4950">
                  <c:v>27.6233</c:v>
                </c:pt>
                <c:pt idx="4951">
                  <c:v>34.343800000000002</c:v>
                </c:pt>
                <c:pt idx="4952">
                  <c:v>36.218499999999999</c:v>
                </c:pt>
                <c:pt idx="4953">
                  <c:v>42.414000000000001</c:v>
                </c:pt>
                <c:pt idx="4954">
                  <c:v>51.026899999999998</c:v>
                </c:pt>
                <c:pt idx="4955">
                  <c:v>54.8416</c:v>
                </c:pt>
                <c:pt idx="4956">
                  <c:v>58.100299999999997</c:v>
                </c:pt>
                <c:pt idx="4957">
                  <c:v>63.755800000000001</c:v>
                </c:pt>
                <c:pt idx="4958">
                  <c:v>79.817999999999998</c:v>
                </c:pt>
                <c:pt idx="4959">
                  <c:v>109.35</c:v>
                </c:pt>
                <c:pt idx="4960">
                  <c:v>170.21199999999999</c:v>
                </c:pt>
                <c:pt idx="4961">
                  <c:v>314.59300000000002</c:v>
                </c:pt>
                <c:pt idx="4962">
                  <c:v>380.33800000000002</c:v>
                </c:pt>
                <c:pt idx="4963">
                  <c:v>402.09500000000003</c:v>
                </c:pt>
                <c:pt idx="4964">
                  <c:v>374.58600000000001</c:v>
                </c:pt>
                <c:pt idx="4965">
                  <c:v>259.923</c:v>
                </c:pt>
                <c:pt idx="4966">
                  <c:v>314.892</c:v>
                </c:pt>
                <c:pt idx="4967">
                  <c:v>363.32799999999997</c:v>
                </c:pt>
                <c:pt idx="4968">
                  <c:v>283.964</c:v>
                </c:pt>
                <c:pt idx="4969">
                  <c:v>417.762</c:v>
                </c:pt>
                <c:pt idx="4970">
                  <c:v>336.52800000000002</c:v>
                </c:pt>
                <c:pt idx="4971">
                  <c:v>244.78399999999999</c:v>
                </c:pt>
                <c:pt idx="4972">
                  <c:v>212.80099999999999</c:v>
                </c:pt>
                <c:pt idx="4973">
                  <c:v>186.267</c:v>
                </c:pt>
                <c:pt idx="4974">
                  <c:v>177.53800000000001</c:v>
                </c:pt>
                <c:pt idx="4975">
                  <c:v>269.28399999999999</c:v>
                </c:pt>
                <c:pt idx="4976">
                  <c:v>360.56299999999999</c:v>
                </c:pt>
                <c:pt idx="4977">
                  <c:v>485.92099999999999</c:v>
                </c:pt>
                <c:pt idx="4978">
                  <c:v>443.51100000000002</c:v>
                </c:pt>
                <c:pt idx="4979">
                  <c:v>363.27800000000002</c:v>
                </c:pt>
                <c:pt idx="4980">
                  <c:v>230.863</c:v>
                </c:pt>
                <c:pt idx="4981">
                  <c:v>229.57499999999999</c:v>
                </c:pt>
                <c:pt idx="4982">
                  <c:v>264.87200000000001</c:v>
                </c:pt>
                <c:pt idx="4983">
                  <c:v>226.982</c:v>
                </c:pt>
                <c:pt idx="4984">
                  <c:v>224.804</c:v>
                </c:pt>
                <c:pt idx="4985">
                  <c:v>205.43100000000001</c:v>
                </c:pt>
                <c:pt idx="4986">
                  <c:v>210.86</c:v>
                </c:pt>
                <c:pt idx="4987">
                  <c:v>249.91900000000001</c:v>
                </c:pt>
                <c:pt idx="4988">
                  <c:v>304.41199999999998</c:v>
                </c:pt>
                <c:pt idx="4989">
                  <c:v>361.78699999999998</c:v>
                </c:pt>
                <c:pt idx="4990">
                  <c:v>461.13400000000001</c:v>
                </c:pt>
                <c:pt idx="4991">
                  <c:v>570.77200000000005</c:v>
                </c:pt>
                <c:pt idx="4992">
                  <c:v>574.44299999999998</c:v>
                </c:pt>
                <c:pt idx="4993">
                  <c:v>625.85299999999995</c:v>
                </c:pt>
                <c:pt idx="4994">
                  <c:v>789.98500000000001</c:v>
                </c:pt>
                <c:pt idx="4995">
                  <c:v>690.31799999999998</c:v>
                </c:pt>
                <c:pt idx="4996">
                  <c:v>878.35</c:v>
                </c:pt>
                <c:pt idx="4997">
                  <c:v>818.83399999999995</c:v>
                </c:pt>
                <c:pt idx="4998">
                  <c:v>739.29200000000003</c:v>
                </c:pt>
                <c:pt idx="5000">
                  <c:v>53.499699999999997</c:v>
                </c:pt>
                <c:pt idx="5001">
                  <c:v>54.5794</c:v>
                </c:pt>
                <c:pt idx="5002">
                  <c:v>47.301200000000001</c:v>
                </c:pt>
                <c:pt idx="5003">
                  <c:v>40.436500000000002</c:v>
                </c:pt>
                <c:pt idx="5004">
                  <c:v>50.848300000000002</c:v>
                </c:pt>
                <c:pt idx="5005">
                  <c:v>54.442599999999999</c:v>
                </c:pt>
                <c:pt idx="5006">
                  <c:v>57.1021</c:v>
                </c:pt>
                <c:pt idx="5007">
                  <c:v>47.388100000000001</c:v>
                </c:pt>
                <c:pt idx="5008">
                  <c:v>43.625300000000003</c:v>
                </c:pt>
                <c:pt idx="5009">
                  <c:v>45.902299999999997</c:v>
                </c:pt>
                <c:pt idx="5010">
                  <c:v>51.220100000000002</c:v>
                </c:pt>
                <c:pt idx="5011">
                  <c:v>68.350899999999996</c:v>
                </c:pt>
                <c:pt idx="5012">
                  <c:v>66.510400000000004</c:v>
                </c:pt>
                <c:pt idx="5013">
                  <c:v>81.635099999999994</c:v>
                </c:pt>
                <c:pt idx="5014">
                  <c:v>209.595</c:v>
                </c:pt>
                <c:pt idx="5015">
                  <c:v>360.64600000000002</c:v>
                </c:pt>
                <c:pt idx="5016">
                  <c:v>287.52999999999997</c:v>
                </c:pt>
                <c:pt idx="5017">
                  <c:v>312.88799999999998</c:v>
                </c:pt>
                <c:pt idx="5018">
                  <c:v>327.61099999999999</c:v>
                </c:pt>
                <c:pt idx="5019">
                  <c:v>545.31600000000003</c:v>
                </c:pt>
                <c:pt idx="5020">
                  <c:v>1021.14</c:v>
                </c:pt>
                <c:pt idx="5021">
                  <c:v>1476.28</c:v>
                </c:pt>
                <c:pt idx="5022">
                  <c:v>1491.7</c:v>
                </c:pt>
                <c:pt idx="5023">
                  <c:v>820.77599999999995</c:v>
                </c:pt>
                <c:pt idx="5024">
                  <c:v>728.67899999999997</c:v>
                </c:pt>
                <c:pt idx="5025">
                  <c:v>677.69200000000001</c:v>
                </c:pt>
                <c:pt idx="5026">
                  <c:v>639.22400000000005</c:v>
                </c:pt>
                <c:pt idx="5027">
                  <c:v>454.85599999999999</c:v>
                </c:pt>
                <c:pt idx="5028">
                  <c:v>615.84900000000005</c:v>
                </c:pt>
                <c:pt idx="5029">
                  <c:v>679.41499999999996</c:v>
                </c:pt>
                <c:pt idx="5030">
                  <c:v>437.27600000000001</c:v>
                </c:pt>
                <c:pt idx="5031">
                  <c:v>29.983599999999999</c:v>
                </c:pt>
                <c:pt idx="5032">
                  <c:v>46.907699999999998</c:v>
                </c:pt>
                <c:pt idx="5033">
                  <c:v>36.603299999999997</c:v>
                </c:pt>
                <c:pt idx="5034">
                  <c:v>31.421500000000002</c:v>
                </c:pt>
                <c:pt idx="5035">
                  <c:v>32.6571</c:v>
                </c:pt>
                <c:pt idx="5036">
                  <c:v>45.201300000000003</c:v>
                </c:pt>
                <c:pt idx="5037">
                  <c:v>184.386</c:v>
                </c:pt>
                <c:pt idx="5038">
                  <c:v>196.541</c:v>
                </c:pt>
                <c:pt idx="5039">
                  <c:v>298.81200000000001</c:v>
                </c:pt>
                <c:pt idx="5040">
                  <c:v>562.32600000000002</c:v>
                </c:pt>
                <c:pt idx="5041">
                  <c:v>535.14200000000005</c:v>
                </c:pt>
                <c:pt idx="5042">
                  <c:v>388.97300000000001</c:v>
                </c:pt>
                <c:pt idx="5043">
                  <c:v>382.673</c:v>
                </c:pt>
                <c:pt idx="5044">
                  <c:v>798.61900000000003</c:v>
                </c:pt>
                <c:pt idx="5045">
                  <c:v>859.55200000000002</c:v>
                </c:pt>
                <c:pt idx="5046">
                  <c:v>744.43899999999996</c:v>
                </c:pt>
                <c:pt idx="5047">
                  <c:v>748.62699999999995</c:v>
                </c:pt>
                <c:pt idx="5048">
                  <c:v>1121.31</c:v>
                </c:pt>
                <c:pt idx="5049">
                  <c:v>1274.3</c:v>
                </c:pt>
                <c:pt idx="5050">
                  <c:v>1418.34</c:v>
                </c:pt>
                <c:pt idx="5051">
                  <c:v>1542.82</c:v>
                </c:pt>
                <c:pt idx="5052">
                  <c:v>1749.64</c:v>
                </c:pt>
                <c:pt idx="5054">
                  <c:v>224.11099999999999</c:v>
                </c:pt>
                <c:pt idx="5055">
                  <c:v>259.142</c:v>
                </c:pt>
                <c:pt idx="5056">
                  <c:v>270.221</c:v>
                </c:pt>
                <c:pt idx="5057">
                  <c:v>300.745</c:v>
                </c:pt>
                <c:pt idx="5058">
                  <c:v>339.72500000000002</c:v>
                </c:pt>
                <c:pt idx="5059">
                  <c:v>361.81099999999998</c:v>
                </c:pt>
                <c:pt idx="5060">
                  <c:v>361.14600000000002</c:v>
                </c:pt>
                <c:pt idx="5061">
                  <c:v>374.12200000000001</c:v>
                </c:pt>
                <c:pt idx="5062">
                  <c:v>402.94299999999998</c:v>
                </c:pt>
                <c:pt idx="5063">
                  <c:v>482.67599999999999</c:v>
                </c:pt>
                <c:pt idx="5064">
                  <c:v>548.29300000000001</c:v>
                </c:pt>
                <c:pt idx="5065">
                  <c:v>613.84699999999998</c:v>
                </c:pt>
                <c:pt idx="5066">
                  <c:v>692.14499999999998</c:v>
                </c:pt>
                <c:pt idx="5067">
                  <c:v>903.88699999999994</c:v>
                </c:pt>
                <c:pt idx="5068">
                  <c:v>1215.5</c:v>
                </c:pt>
                <c:pt idx="5069">
                  <c:v>1184.6199999999999</c:v>
                </c:pt>
                <c:pt idx="5070">
                  <c:v>1297.23</c:v>
                </c:pt>
                <c:pt idx="5071">
                  <c:v>1644.13</c:v>
                </c:pt>
                <c:pt idx="5072">
                  <c:v>2139.15</c:v>
                </c:pt>
                <c:pt idx="5073">
                  <c:v>2929.57</c:v>
                </c:pt>
                <c:pt idx="5074">
                  <c:v>3267.99</c:v>
                </c:pt>
                <c:pt idx="5075">
                  <c:v>3072.11</c:v>
                </c:pt>
                <c:pt idx="5076">
                  <c:v>2783.29</c:v>
                </c:pt>
                <c:pt idx="5077">
                  <c:v>2608.96</c:v>
                </c:pt>
                <c:pt idx="5078">
                  <c:v>2738.91</c:v>
                </c:pt>
                <c:pt idx="5079">
                  <c:v>2832.04</c:v>
                </c:pt>
                <c:pt idx="5080">
                  <c:v>3283.06</c:v>
                </c:pt>
                <c:pt idx="5081">
                  <c:v>3853.61</c:v>
                </c:pt>
                <c:pt idx="5082">
                  <c:v>4416.2299999999996</c:v>
                </c:pt>
                <c:pt idx="5083">
                  <c:v>4961.54</c:v>
                </c:pt>
                <c:pt idx="5084">
                  <c:v>5881.94</c:v>
                </c:pt>
                <c:pt idx="5085">
                  <c:v>5877.08</c:v>
                </c:pt>
                <c:pt idx="5086">
                  <c:v>6316.55</c:v>
                </c:pt>
                <c:pt idx="5087">
                  <c:v>5917.07</c:v>
                </c:pt>
                <c:pt idx="5088">
                  <c:v>7133.49</c:v>
                </c:pt>
                <c:pt idx="5089">
                  <c:v>8961.33</c:v>
                </c:pt>
                <c:pt idx="5090">
                  <c:v>9435.0300000000007</c:v>
                </c:pt>
                <c:pt idx="5091">
                  <c:v>10273.9</c:v>
                </c:pt>
                <c:pt idx="5092">
                  <c:v>11633.4</c:v>
                </c:pt>
                <c:pt idx="5093">
                  <c:v>12455.9</c:v>
                </c:pt>
                <c:pt idx="5094">
                  <c:v>13413.6</c:v>
                </c:pt>
                <c:pt idx="5095">
                  <c:v>13076.4</c:v>
                </c:pt>
                <c:pt idx="5096">
                  <c:v>13326.4</c:v>
                </c:pt>
                <c:pt idx="5097">
                  <c:v>13483.2</c:v>
                </c:pt>
                <c:pt idx="5098">
                  <c:v>15186.8</c:v>
                </c:pt>
                <c:pt idx="5099">
                  <c:v>16482.3</c:v>
                </c:pt>
                <c:pt idx="5100">
                  <c:v>17107</c:v>
                </c:pt>
                <c:pt idx="5101">
                  <c:v>19055</c:v>
                </c:pt>
                <c:pt idx="5102">
                  <c:v>18702.3</c:v>
                </c:pt>
                <c:pt idx="5103">
                  <c:v>13825.5</c:v>
                </c:pt>
                <c:pt idx="5104">
                  <c:v>13218.1</c:v>
                </c:pt>
                <c:pt idx="5105">
                  <c:v>14553</c:v>
                </c:pt>
                <c:pt idx="5106">
                  <c:v>13626.7</c:v>
                </c:pt>
                <c:pt idx="5108">
                  <c:v>234.71899999999999</c:v>
                </c:pt>
                <c:pt idx="5109">
                  <c:v>265.62900000000002</c:v>
                </c:pt>
                <c:pt idx="5110">
                  <c:v>276.97300000000001</c:v>
                </c:pt>
                <c:pt idx="5111">
                  <c:v>283.14400000000001</c:v>
                </c:pt>
                <c:pt idx="5112">
                  <c:v>339.11099999999999</c:v>
                </c:pt>
                <c:pt idx="5113">
                  <c:v>326.76600000000002</c:v>
                </c:pt>
                <c:pt idx="5114">
                  <c:v>316.69799999999998</c:v>
                </c:pt>
                <c:pt idx="5115">
                  <c:v>281.89400000000001</c:v>
                </c:pt>
                <c:pt idx="5116">
                  <c:v>466.39299999999997</c:v>
                </c:pt>
                <c:pt idx="5117">
                  <c:v>574.45299999999997</c:v>
                </c:pt>
                <c:pt idx="5118">
                  <c:v>699.19299999999998</c:v>
                </c:pt>
                <c:pt idx="5119">
                  <c:v>770.05499999999995</c:v>
                </c:pt>
                <c:pt idx="5120">
                  <c:v>785.64200000000005</c:v>
                </c:pt>
                <c:pt idx="5121">
                  <c:v>1293.56</c:v>
                </c:pt>
                <c:pt idx="5122">
                  <c:v>1610.07</c:v>
                </c:pt>
                <c:pt idx="5123">
                  <c:v>1735.86</c:v>
                </c:pt>
                <c:pt idx="5124">
                  <c:v>1604.67</c:v>
                </c:pt>
                <c:pt idx="5125">
                  <c:v>1601.77</c:v>
                </c:pt>
                <c:pt idx="5126">
                  <c:v>2009.4</c:v>
                </c:pt>
                <c:pt idx="5127">
                  <c:v>2265.27</c:v>
                </c:pt>
                <c:pt idx="5128">
                  <c:v>2522.9499999999998</c:v>
                </c:pt>
                <c:pt idx="5129">
                  <c:v>2587.21</c:v>
                </c:pt>
                <c:pt idx="5130">
                  <c:v>2395.19</c:v>
                </c:pt>
                <c:pt idx="5131">
                  <c:v>2332.2800000000002</c:v>
                </c:pt>
                <c:pt idx="5132">
                  <c:v>2360.9</c:v>
                </c:pt>
                <c:pt idx="5133">
                  <c:v>2403.2600000000002</c:v>
                </c:pt>
                <c:pt idx="5134">
                  <c:v>2513.61</c:v>
                </c:pt>
                <c:pt idx="5135">
                  <c:v>3284.05</c:v>
                </c:pt>
                <c:pt idx="5136">
                  <c:v>3380.91</c:v>
                </c:pt>
                <c:pt idx="5137">
                  <c:v>3175.52</c:v>
                </c:pt>
                <c:pt idx="5138">
                  <c:v>3603.65</c:v>
                </c:pt>
                <c:pt idx="5139">
                  <c:v>3808.45</c:v>
                </c:pt>
                <c:pt idx="5140">
                  <c:v>3954.91</c:v>
                </c:pt>
                <c:pt idx="5141">
                  <c:v>4300.13</c:v>
                </c:pt>
                <c:pt idx="5142">
                  <c:v>4674.38</c:v>
                </c:pt>
                <c:pt idx="5143">
                  <c:v>5334.17</c:v>
                </c:pt>
                <c:pt idx="5144">
                  <c:v>5555.17</c:v>
                </c:pt>
                <c:pt idx="5145">
                  <c:v>5274.33</c:v>
                </c:pt>
                <c:pt idx="5146">
                  <c:v>4914.08</c:v>
                </c:pt>
                <c:pt idx="5147">
                  <c:v>5414.86</c:v>
                </c:pt>
                <c:pt idx="5148">
                  <c:v>5992.37</c:v>
                </c:pt>
                <c:pt idx="5149">
                  <c:v>5505.36</c:v>
                </c:pt>
                <c:pt idx="5150">
                  <c:v>5405.94</c:v>
                </c:pt>
                <c:pt idx="5151">
                  <c:v>5426.67</c:v>
                </c:pt>
                <c:pt idx="5152">
                  <c:v>6295.15</c:v>
                </c:pt>
                <c:pt idx="5153">
                  <c:v>6802.43</c:v>
                </c:pt>
                <c:pt idx="5154">
                  <c:v>7135.77</c:v>
                </c:pt>
                <c:pt idx="5155">
                  <c:v>8222.5300000000007</c:v>
                </c:pt>
                <c:pt idx="5156">
                  <c:v>9256.76</c:v>
                </c:pt>
                <c:pt idx="5157">
                  <c:v>6583.04</c:v>
                </c:pt>
                <c:pt idx="5158">
                  <c:v>8028.88</c:v>
                </c:pt>
                <c:pt idx="5159">
                  <c:v>9764.61</c:v>
                </c:pt>
                <c:pt idx="5160">
                  <c:v>9544.2800000000007</c:v>
                </c:pt>
                <c:pt idx="5162">
                  <c:v>94.302000000000007</c:v>
                </c:pt>
                <c:pt idx="5163">
                  <c:v>103.30800000000001</c:v>
                </c:pt>
                <c:pt idx="5164">
                  <c:v>119.27800000000001</c:v>
                </c:pt>
                <c:pt idx="5165">
                  <c:v>148.06800000000001</c:v>
                </c:pt>
                <c:pt idx="5166">
                  <c:v>140.38399999999999</c:v>
                </c:pt>
                <c:pt idx="5167">
                  <c:v>141.571</c:v>
                </c:pt>
                <c:pt idx="5168">
                  <c:v>163.56700000000001</c:v>
                </c:pt>
                <c:pt idx="5169">
                  <c:v>185.798</c:v>
                </c:pt>
                <c:pt idx="5170">
                  <c:v>193.19300000000001</c:v>
                </c:pt>
                <c:pt idx="5171">
                  <c:v>232.92599999999999</c:v>
                </c:pt>
                <c:pt idx="5172">
                  <c:v>278.22199999999998</c:v>
                </c:pt>
                <c:pt idx="5173">
                  <c:v>295.32600000000002</c:v>
                </c:pt>
                <c:pt idx="5174">
                  <c:v>355.24700000000001</c:v>
                </c:pt>
                <c:pt idx="5175">
                  <c:v>507.709</c:v>
                </c:pt>
                <c:pt idx="5176">
                  <c:v>745.57500000000005</c:v>
                </c:pt>
                <c:pt idx="5177">
                  <c:v>694.89200000000005</c:v>
                </c:pt>
                <c:pt idx="5178">
                  <c:v>787.97500000000002</c:v>
                </c:pt>
                <c:pt idx="5179">
                  <c:v>859.46299999999997</c:v>
                </c:pt>
                <c:pt idx="5180">
                  <c:v>1006.07</c:v>
                </c:pt>
                <c:pt idx="5181">
                  <c:v>1383.13</c:v>
                </c:pt>
                <c:pt idx="5182">
                  <c:v>1785.12</c:v>
                </c:pt>
                <c:pt idx="5183">
                  <c:v>1668.29</c:v>
                </c:pt>
                <c:pt idx="5184">
                  <c:v>1544.51</c:v>
                </c:pt>
                <c:pt idx="5185">
                  <c:v>1410.93</c:v>
                </c:pt>
                <c:pt idx="5186">
                  <c:v>1505.25</c:v>
                </c:pt>
                <c:pt idx="5187">
                  <c:v>1549.52</c:v>
                </c:pt>
                <c:pt idx="5188">
                  <c:v>1755.88</c:v>
                </c:pt>
                <c:pt idx="5189">
                  <c:v>2220.08</c:v>
                </c:pt>
                <c:pt idx="5190">
                  <c:v>2446.63</c:v>
                </c:pt>
                <c:pt idx="5191">
                  <c:v>2699.95</c:v>
                </c:pt>
                <c:pt idx="5192">
                  <c:v>3208.22</c:v>
                </c:pt>
                <c:pt idx="5193">
                  <c:v>3218.53</c:v>
                </c:pt>
                <c:pt idx="5194">
                  <c:v>3317.97</c:v>
                </c:pt>
                <c:pt idx="5195">
                  <c:v>2605.85</c:v>
                </c:pt>
                <c:pt idx="5196">
                  <c:v>2976</c:v>
                </c:pt>
                <c:pt idx="5197">
                  <c:v>3623.76</c:v>
                </c:pt>
                <c:pt idx="5198">
                  <c:v>3662.71</c:v>
                </c:pt>
                <c:pt idx="5199">
                  <c:v>3693.63</c:v>
                </c:pt>
                <c:pt idx="5200">
                  <c:v>3839</c:v>
                </c:pt>
                <c:pt idx="5201">
                  <c:v>3876.52</c:v>
                </c:pt>
                <c:pt idx="5202">
                  <c:v>4192.9799999999996</c:v>
                </c:pt>
                <c:pt idx="5203">
                  <c:v>4146.09</c:v>
                </c:pt>
                <c:pt idx="5204">
                  <c:v>4329.1099999999997</c:v>
                </c:pt>
                <c:pt idx="5205">
                  <c:v>5191.1099999999997</c:v>
                </c:pt>
                <c:pt idx="5206">
                  <c:v>6159.3</c:v>
                </c:pt>
                <c:pt idx="5207">
                  <c:v>6637.8</c:v>
                </c:pt>
                <c:pt idx="5208">
                  <c:v>7611.36</c:v>
                </c:pt>
                <c:pt idx="5209">
                  <c:v>8755.59</c:v>
                </c:pt>
                <c:pt idx="5210">
                  <c:v>9552.1</c:v>
                </c:pt>
                <c:pt idx="5211">
                  <c:v>7024.32</c:v>
                </c:pt>
                <c:pt idx="5212">
                  <c:v>8216.43</c:v>
                </c:pt>
                <c:pt idx="5213">
                  <c:v>9410.44</c:v>
                </c:pt>
                <c:pt idx="5214">
                  <c:v>8160.77</c:v>
                </c:pt>
                <c:pt idx="5216">
                  <c:v>133.21</c:v>
                </c:pt>
                <c:pt idx="5217">
                  <c:v>127.94799999999999</c:v>
                </c:pt>
                <c:pt idx="5218">
                  <c:v>132.79</c:v>
                </c:pt>
                <c:pt idx="5219">
                  <c:v>132.113</c:v>
                </c:pt>
                <c:pt idx="5220">
                  <c:v>166.77799999999999</c:v>
                </c:pt>
                <c:pt idx="5221">
                  <c:v>164.238</c:v>
                </c:pt>
                <c:pt idx="5222">
                  <c:v>183.49100000000001</c:v>
                </c:pt>
                <c:pt idx="5223">
                  <c:v>193.42599999999999</c:v>
                </c:pt>
                <c:pt idx="5224">
                  <c:v>210.78800000000001</c:v>
                </c:pt>
                <c:pt idx="5225">
                  <c:v>236.30099999999999</c:v>
                </c:pt>
                <c:pt idx="5226">
                  <c:v>281.11700000000002</c:v>
                </c:pt>
                <c:pt idx="5227">
                  <c:v>291.24200000000002</c:v>
                </c:pt>
                <c:pt idx="5228">
                  <c:v>331.14100000000002</c:v>
                </c:pt>
                <c:pt idx="5229">
                  <c:v>345.91399999999999</c:v>
                </c:pt>
                <c:pt idx="5230">
                  <c:v>471.26400000000001</c:v>
                </c:pt>
                <c:pt idx="5231">
                  <c:v>558.14700000000005</c:v>
                </c:pt>
                <c:pt idx="5232">
                  <c:v>447.935</c:v>
                </c:pt>
                <c:pt idx="5233">
                  <c:v>417.50200000000001</c:v>
                </c:pt>
                <c:pt idx="5234">
                  <c:v>434.78699999999998</c:v>
                </c:pt>
                <c:pt idx="5235">
                  <c:v>472.07400000000001</c:v>
                </c:pt>
                <c:pt idx="5236">
                  <c:v>513.36099999999999</c:v>
                </c:pt>
                <c:pt idx="5237">
                  <c:v>681.21900000000005</c:v>
                </c:pt>
                <c:pt idx="5238">
                  <c:v>627.69899999999996</c:v>
                </c:pt>
                <c:pt idx="5239">
                  <c:v>666.726</c:v>
                </c:pt>
                <c:pt idx="5240">
                  <c:v>502.654</c:v>
                </c:pt>
                <c:pt idx="5241">
                  <c:v>480.72300000000001</c:v>
                </c:pt>
                <c:pt idx="5242">
                  <c:v>416.13200000000001</c:v>
                </c:pt>
                <c:pt idx="5243">
                  <c:v>526.67399999999998</c:v>
                </c:pt>
                <c:pt idx="5244">
                  <c:v>611.10199999999998</c:v>
                </c:pt>
                <c:pt idx="5245">
                  <c:v>779.822</c:v>
                </c:pt>
                <c:pt idx="5246">
                  <c:v>806.69500000000005</c:v>
                </c:pt>
                <c:pt idx="5247">
                  <c:v>757.67600000000004</c:v>
                </c:pt>
                <c:pt idx="5248">
                  <c:v>691.69200000000001</c:v>
                </c:pt>
                <c:pt idx="5249">
                  <c:v>873.404</c:v>
                </c:pt>
                <c:pt idx="5250">
                  <c:v>904.06399999999996</c:v>
                </c:pt>
                <c:pt idx="5251">
                  <c:v>1136.29</c:v>
                </c:pt>
                <c:pt idx="5252">
                  <c:v>1181.31</c:v>
                </c:pt>
                <c:pt idx="5253">
                  <c:v>1235.96</c:v>
                </c:pt>
                <c:pt idx="5254">
                  <c:v>1187.04</c:v>
                </c:pt>
                <c:pt idx="5255">
                  <c:v>1126.1400000000001</c:v>
                </c:pt>
                <c:pt idx="5256">
                  <c:v>1284.47</c:v>
                </c:pt>
                <c:pt idx="5257">
                  <c:v>1289.55</c:v>
                </c:pt>
                <c:pt idx="5258">
                  <c:v>1350.92</c:v>
                </c:pt>
                <c:pt idx="5259">
                  <c:v>1386.3</c:v>
                </c:pt>
                <c:pt idx="5260">
                  <c:v>1495.74</c:v>
                </c:pt>
                <c:pt idx="5261">
                  <c:v>1792.8</c:v>
                </c:pt>
                <c:pt idx="5262">
                  <c:v>2129.79</c:v>
                </c:pt>
                <c:pt idx="5263">
                  <c:v>2588.94</c:v>
                </c:pt>
                <c:pt idx="5264">
                  <c:v>3168.27</c:v>
                </c:pt>
                <c:pt idx="5265">
                  <c:v>1888.67</c:v>
                </c:pt>
                <c:pt idx="5266">
                  <c:v>1941.87</c:v>
                </c:pt>
                <c:pt idx="5267">
                  <c:v>2450.06</c:v>
                </c:pt>
                <c:pt idx="5268">
                  <c:v>2474.33</c:v>
                </c:pt>
                <c:pt idx="5270">
                  <c:v>48.552199999999999</c:v>
                </c:pt>
                <c:pt idx="5271">
                  <c:v>61.197600000000001</c:v>
                </c:pt>
                <c:pt idx="5272">
                  <c:v>58.815300000000001</c:v>
                </c:pt>
                <c:pt idx="5273">
                  <c:v>69.576400000000007</c:v>
                </c:pt>
                <c:pt idx="5274">
                  <c:v>81.138999999999996</c:v>
                </c:pt>
                <c:pt idx="5275">
                  <c:v>82.617199999999997</c:v>
                </c:pt>
                <c:pt idx="5276">
                  <c:v>95.425399999999996</c:v>
                </c:pt>
                <c:pt idx="5277">
                  <c:v>115.789</c:v>
                </c:pt>
                <c:pt idx="5278">
                  <c:v>128.511</c:v>
                </c:pt>
                <c:pt idx="5279">
                  <c:v>145.61199999999999</c:v>
                </c:pt>
                <c:pt idx="5280">
                  <c:v>180.952</c:v>
                </c:pt>
                <c:pt idx="5281">
                  <c:v>186.49600000000001</c:v>
                </c:pt>
                <c:pt idx="5282">
                  <c:v>222.626</c:v>
                </c:pt>
                <c:pt idx="5283">
                  <c:v>355.19299999999998</c:v>
                </c:pt>
                <c:pt idx="5284">
                  <c:v>562.33500000000004</c:v>
                </c:pt>
                <c:pt idx="5285">
                  <c:v>516.88699999999994</c:v>
                </c:pt>
                <c:pt idx="5286">
                  <c:v>575.45399999999995</c:v>
                </c:pt>
                <c:pt idx="5287">
                  <c:v>626.53800000000001</c:v>
                </c:pt>
                <c:pt idx="5288">
                  <c:v>695.59400000000005</c:v>
                </c:pt>
                <c:pt idx="5289">
                  <c:v>947.88099999999997</c:v>
                </c:pt>
                <c:pt idx="5290">
                  <c:v>1209.9100000000001</c:v>
                </c:pt>
                <c:pt idx="5291">
                  <c:v>1214.3499999999999</c:v>
                </c:pt>
                <c:pt idx="5292">
                  <c:v>1110.17</c:v>
                </c:pt>
                <c:pt idx="5293">
                  <c:v>1060.19</c:v>
                </c:pt>
                <c:pt idx="5294">
                  <c:v>1134.6300000000001</c:v>
                </c:pt>
                <c:pt idx="5295">
                  <c:v>1080.6099999999999</c:v>
                </c:pt>
                <c:pt idx="5296">
                  <c:v>1049.8900000000001</c:v>
                </c:pt>
                <c:pt idx="5297">
                  <c:v>1237.05</c:v>
                </c:pt>
                <c:pt idx="5298">
                  <c:v>1528.21</c:v>
                </c:pt>
                <c:pt idx="5299">
                  <c:v>1703.39</c:v>
                </c:pt>
                <c:pt idx="5300">
                  <c:v>1905.24</c:v>
                </c:pt>
                <c:pt idx="5301">
                  <c:v>1912.5</c:v>
                </c:pt>
                <c:pt idx="5302">
                  <c:v>1877.55</c:v>
                </c:pt>
                <c:pt idx="5303">
                  <c:v>1940.19</c:v>
                </c:pt>
                <c:pt idx="5304">
                  <c:v>2202.5700000000002</c:v>
                </c:pt>
                <c:pt idx="5305">
                  <c:v>2677.65</c:v>
                </c:pt>
                <c:pt idx="5306">
                  <c:v>2776.31</c:v>
                </c:pt>
                <c:pt idx="5307">
                  <c:v>2686.58</c:v>
                </c:pt>
                <c:pt idx="5308">
                  <c:v>2218.84</c:v>
                </c:pt>
                <c:pt idx="5309">
                  <c:v>2447.65</c:v>
                </c:pt>
                <c:pt idx="5310">
                  <c:v>2991.34</c:v>
                </c:pt>
                <c:pt idx="5311">
                  <c:v>2745.51</c:v>
                </c:pt>
                <c:pt idx="5312">
                  <c:v>2645.8</c:v>
                </c:pt>
                <c:pt idx="5313">
                  <c:v>2998.25</c:v>
                </c:pt>
                <c:pt idx="5314">
                  <c:v>3557.75</c:v>
                </c:pt>
                <c:pt idx="5315">
                  <c:v>4037.36</c:v>
                </c:pt>
                <c:pt idx="5316">
                  <c:v>4532.58</c:v>
                </c:pt>
                <c:pt idx="5317">
                  <c:v>4870</c:v>
                </c:pt>
                <c:pt idx="5318">
                  <c:v>5971.1</c:v>
                </c:pt>
                <c:pt idx="5319">
                  <c:v>4327.3</c:v>
                </c:pt>
                <c:pt idx="5320">
                  <c:v>5445.72</c:v>
                </c:pt>
                <c:pt idx="5321">
                  <c:v>6692.21</c:v>
                </c:pt>
                <c:pt idx="5322">
                  <c:v>6944.46</c:v>
                </c:pt>
                <c:pt idx="5324">
                  <c:v>142.422</c:v>
                </c:pt>
                <c:pt idx="5325">
                  <c:v>131.66800000000001</c:v>
                </c:pt>
                <c:pt idx="5326">
                  <c:v>135.477</c:v>
                </c:pt>
                <c:pt idx="5327">
                  <c:v>142.691</c:v>
                </c:pt>
                <c:pt idx="5328">
                  <c:v>141.346</c:v>
                </c:pt>
                <c:pt idx="5329">
                  <c:v>139.18100000000001</c:v>
                </c:pt>
                <c:pt idx="5330">
                  <c:v>159.00200000000001</c:v>
                </c:pt>
                <c:pt idx="5331">
                  <c:v>120.462</c:v>
                </c:pt>
                <c:pt idx="5332">
                  <c:v>116.663</c:v>
                </c:pt>
                <c:pt idx="5333">
                  <c:v>131.91900000000001</c:v>
                </c:pt>
                <c:pt idx="5334">
                  <c:v>122.249</c:v>
                </c:pt>
                <c:pt idx="5335">
                  <c:v>136.34899999999999</c:v>
                </c:pt>
                <c:pt idx="5336">
                  <c:v>167.53100000000001</c:v>
                </c:pt>
                <c:pt idx="5337">
                  <c:v>195.315</c:v>
                </c:pt>
                <c:pt idx="5338">
                  <c:v>279.20999999999998</c:v>
                </c:pt>
                <c:pt idx="5339">
                  <c:v>404.64400000000001</c:v>
                </c:pt>
                <c:pt idx="5340">
                  <c:v>536.13699999999994</c:v>
                </c:pt>
                <c:pt idx="5341">
                  <c:v>709.46199999999999</c:v>
                </c:pt>
                <c:pt idx="5342">
                  <c:v>744.03800000000001</c:v>
                </c:pt>
                <c:pt idx="5343">
                  <c:v>935.28300000000002</c:v>
                </c:pt>
                <c:pt idx="5344">
                  <c:v>1101.33</c:v>
                </c:pt>
                <c:pt idx="5345">
                  <c:v>1395.97</c:v>
                </c:pt>
                <c:pt idx="5346">
                  <c:v>1373.02</c:v>
                </c:pt>
                <c:pt idx="5347">
                  <c:v>1236.21</c:v>
                </c:pt>
                <c:pt idx="5348">
                  <c:v>1091.21</c:v>
                </c:pt>
                <c:pt idx="5349">
                  <c:v>1033.6600000000001</c:v>
                </c:pt>
                <c:pt idx="5350">
                  <c:v>886.29700000000003</c:v>
                </c:pt>
                <c:pt idx="5351">
                  <c:v>952.21400000000006</c:v>
                </c:pt>
                <c:pt idx="5352">
                  <c:v>926.73</c:v>
                </c:pt>
                <c:pt idx="5353">
                  <c:v>695.68100000000004</c:v>
                </c:pt>
                <c:pt idx="5354">
                  <c:v>820.18899999999996</c:v>
                </c:pt>
                <c:pt idx="5355">
                  <c:v>707.47500000000002</c:v>
                </c:pt>
                <c:pt idx="5356">
                  <c:v>871.95299999999997</c:v>
                </c:pt>
                <c:pt idx="5357">
                  <c:v>906.04200000000003</c:v>
                </c:pt>
                <c:pt idx="5358">
                  <c:v>832.55399999999997</c:v>
                </c:pt>
                <c:pt idx="5359">
                  <c:v>881.28700000000003</c:v>
                </c:pt>
                <c:pt idx="5360">
                  <c:v>992.601</c:v>
                </c:pt>
                <c:pt idx="5361">
                  <c:v>919.93700000000001</c:v>
                </c:pt>
                <c:pt idx="5362">
                  <c:v>832.71699999999998</c:v>
                </c:pt>
                <c:pt idx="5363">
                  <c:v>794.06100000000004</c:v>
                </c:pt>
                <c:pt idx="5364">
                  <c:v>958.30700000000002</c:v>
                </c:pt>
                <c:pt idx="5365">
                  <c:v>990.64499999999998</c:v>
                </c:pt>
                <c:pt idx="5366">
                  <c:v>1007.54</c:v>
                </c:pt>
                <c:pt idx="5367">
                  <c:v>1112.1199999999999</c:v>
                </c:pt>
                <c:pt idx="5368">
                  <c:v>1546.21</c:v>
                </c:pt>
                <c:pt idx="5369">
                  <c:v>1940.07</c:v>
                </c:pt>
                <c:pt idx="5370">
                  <c:v>2086.0300000000002</c:v>
                </c:pt>
                <c:pt idx="5371">
                  <c:v>2416.7600000000002</c:v>
                </c:pt>
                <c:pt idx="5372">
                  <c:v>2937.29</c:v>
                </c:pt>
                <c:pt idx="5373">
                  <c:v>2406.79</c:v>
                </c:pt>
                <c:pt idx="5374">
                  <c:v>2574.19</c:v>
                </c:pt>
                <c:pt idx="5375">
                  <c:v>3062.59</c:v>
                </c:pt>
                <c:pt idx="5376">
                  <c:v>3274.95</c:v>
                </c:pt>
                <c:pt idx="5412">
                  <c:v>221.24600000000001</c:v>
                </c:pt>
                <c:pt idx="5413">
                  <c:v>240.71100000000001</c:v>
                </c:pt>
                <c:pt idx="5414">
                  <c:v>272.245</c:v>
                </c:pt>
                <c:pt idx="5415">
                  <c:v>280.49299999999999</c:v>
                </c:pt>
                <c:pt idx="5416">
                  <c:v>286.23899999999998</c:v>
                </c:pt>
                <c:pt idx="5417">
                  <c:v>244.83500000000001</c:v>
                </c:pt>
                <c:pt idx="5418">
                  <c:v>338.62700000000001</c:v>
                </c:pt>
                <c:pt idx="5419">
                  <c:v>433.83100000000002</c:v>
                </c:pt>
                <c:pt idx="5420">
                  <c:v>443.1</c:v>
                </c:pt>
                <c:pt idx="5421">
                  <c:v>564.00099999999998</c:v>
                </c:pt>
                <c:pt idx="5422">
                  <c:v>851.34299999999996</c:v>
                </c:pt>
                <c:pt idx="5423">
                  <c:v>1145.6400000000001</c:v>
                </c:pt>
                <c:pt idx="5424">
                  <c:v>1546.7</c:v>
                </c:pt>
                <c:pt idx="5425">
                  <c:v>2115.4499999999998</c:v>
                </c:pt>
                <c:pt idx="5426">
                  <c:v>2417.3200000000002</c:v>
                </c:pt>
                <c:pt idx="5427">
                  <c:v>1765.31</c:v>
                </c:pt>
                <c:pt idx="5428">
                  <c:v>1905.86</c:v>
                </c:pt>
                <c:pt idx="5429">
                  <c:v>2238.12</c:v>
                </c:pt>
                <c:pt idx="5430">
                  <c:v>2652.51</c:v>
                </c:pt>
                <c:pt idx="5432">
                  <c:v>24.1936</c:v>
                </c:pt>
                <c:pt idx="5433">
                  <c:v>23.094100000000001</c:v>
                </c:pt>
                <c:pt idx="5434">
                  <c:v>22.5519</c:v>
                </c:pt>
                <c:pt idx="5435">
                  <c:v>26.040500000000002</c:v>
                </c:pt>
                <c:pt idx="5436">
                  <c:v>26.7669</c:v>
                </c:pt>
                <c:pt idx="5437">
                  <c:v>29.68</c:v>
                </c:pt>
                <c:pt idx="5438">
                  <c:v>35.219099999999997</c:v>
                </c:pt>
                <c:pt idx="5439">
                  <c:v>33.143999999999998</c:v>
                </c:pt>
                <c:pt idx="5440">
                  <c:v>33.900700000000001</c:v>
                </c:pt>
                <c:pt idx="5441">
                  <c:v>33.248899999999999</c:v>
                </c:pt>
                <c:pt idx="5442">
                  <c:v>39.303400000000003</c:v>
                </c:pt>
                <c:pt idx="5443">
                  <c:v>48.025799999999997</c:v>
                </c:pt>
                <c:pt idx="5444">
                  <c:v>44.283099999999997</c:v>
                </c:pt>
                <c:pt idx="5445">
                  <c:v>49.370199999999997</c:v>
                </c:pt>
                <c:pt idx="5446">
                  <c:v>78.921700000000001</c:v>
                </c:pt>
                <c:pt idx="5447">
                  <c:v>70.075599999999994</c:v>
                </c:pt>
                <c:pt idx="5448">
                  <c:v>69.255200000000002</c:v>
                </c:pt>
                <c:pt idx="5449">
                  <c:v>88.744299999999996</c:v>
                </c:pt>
                <c:pt idx="5450">
                  <c:v>113.41800000000001</c:v>
                </c:pt>
                <c:pt idx="5451">
                  <c:v>104.49</c:v>
                </c:pt>
                <c:pt idx="5452">
                  <c:v>130.625</c:v>
                </c:pt>
                <c:pt idx="5453">
                  <c:v>114.726</c:v>
                </c:pt>
                <c:pt idx="5454">
                  <c:v>93.622699999999995</c:v>
                </c:pt>
                <c:pt idx="5455">
                  <c:v>73.130300000000005</c:v>
                </c:pt>
                <c:pt idx="5456">
                  <c:v>77.550600000000003</c:v>
                </c:pt>
                <c:pt idx="5457">
                  <c:v>73.041600000000003</c:v>
                </c:pt>
                <c:pt idx="5458">
                  <c:v>79.098399999999998</c:v>
                </c:pt>
                <c:pt idx="5459">
                  <c:v>83.0244</c:v>
                </c:pt>
                <c:pt idx="5460">
                  <c:v>90.195499999999996</c:v>
                </c:pt>
                <c:pt idx="5461">
                  <c:v>94.764499999999998</c:v>
                </c:pt>
                <c:pt idx="5462">
                  <c:v>94.811800000000005</c:v>
                </c:pt>
                <c:pt idx="5463">
                  <c:v>79.836399999999998</c:v>
                </c:pt>
                <c:pt idx="5464">
                  <c:v>73.531300000000002</c:v>
                </c:pt>
                <c:pt idx="5465">
                  <c:v>68.655600000000007</c:v>
                </c:pt>
                <c:pt idx="5466">
                  <c:v>78.506699999999995</c:v>
                </c:pt>
                <c:pt idx="5467">
                  <c:v>109.089</c:v>
                </c:pt>
                <c:pt idx="5468">
                  <c:v>104.626</c:v>
                </c:pt>
                <c:pt idx="5469">
                  <c:v>113.289</c:v>
                </c:pt>
                <c:pt idx="5470">
                  <c:v>107.63500000000001</c:v>
                </c:pt>
                <c:pt idx="5471">
                  <c:v>92.917699999999996</c:v>
                </c:pt>
                <c:pt idx="5472">
                  <c:v>99.248699999999999</c:v>
                </c:pt>
                <c:pt idx="5473">
                  <c:v>99.357699999999994</c:v>
                </c:pt>
                <c:pt idx="5474">
                  <c:v>98.326899999999995</c:v>
                </c:pt>
                <c:pt idx="5475">
                  <c:v>109.875</c:v>
                </c:pt>
                <c:pt idx="5476">
                  <c:v>130.696</c:v>
                </c:pt>
                <c:pt idx="5477">
                  <c:v>163.36600000000001</c:v>
                </c:pt>
                <c:pt idx="5478">
                  <c:v>196.77500000000001</c:v>
                </c:pt>
                <c:pt idx="5479">
                  <c:v>238.11199999999999</c:v>
                </c:pt>
                <c:pt idx="5480">
                  <c:v>286.99700000000001</c:v>
                </c:pt>
                <c:pt idx="5481">
                  <c:v>256.17200000000003</c:v>
                </c:pt>
                <c:pt idx="5482">
                  <c:v>295.60399999999998</c:v>
                </c:pt>
                <c:pt idx="5483">
                  <c:v>351.73</c:v>
                </c:pt>
                <c:pt idx="5484">
                  <c:v>377.27</c:v>
                </c:pt>
                <c:pt idx="5506">
                  <c:v>311.86900000000003</c:v>
                </c:pt>
                <c:pt idx="5507">
                  <c:v>250.411</c:v>
                </c:pt>
                <c:pt idx="5508">
                  <c:v>244.107</c:v>
                </c:pt>
                <c:pt idx="5509">
                  <c:v>237.85300000000001</c:v>
                </c:pt>
                <c:pt idx="5510">
                  <c:v>297.74200000000002</c:v>
                </c:pt>
                <c:pt idx="5511">
                  <c:v>241.37100000000001</c:v>
                </c:pt>
                <c:pt idx="5512">
                  <c:v>218.92099999999999</c:v>
                </c:pt>
                <c:pt idx="5513">
                  <c:v>273.38600000000002</c:v>
                </c:pt>
                <c:pt idx="5514">
                  <c:v>324.82400000000001</c:v>
                </c:pt>
                <c:pt idx="5515">
                  <c:v>330.983</c:v>
                </c:pt>
                <c:pt idx="5516">
                  <c:v>378.68799999999999</c:v>
                </c:pt>
                <c:pt idx="5517">
                  <c:v>357.78199999999998</c:v>
                </c:pt>
                <c:pt idx="5518">
                  <c:v>505.76</c:v>
                </c:pt>
                <c:pt idx="5519">
                  <c:v>373.6</c:v>
                </c:pt>
                <c:pt idx="5520">
                  <c:v>350.84800000000001</c:v>
                </c:pt>
                <c:pt idx="5521">
                  <c:v>461.91300000000001</c:v>
                </c:pt>
                <c:pt idx="5522">
                  <c:v>490.76900000000001</c:v>
                </c:pt>
                <c:pt idx="5523">
                  <c:v>496.5</c:v>
                </c:pt>
                <c:pt idx="5524">
                  <c:v>408.40800000000002</c:v>
                </c:pt>
                <c:pt idx="5525">
                  <c:v>498.16300000000001</c:v>
                </c:pt>
                <c:pt idx="5526">
                  <c:v>483.16199999999998</c:v>
                </c:pt>
                <c:pt idx="5527">
                  <c:v>484.03199999999998</c:v>
                </c:pt>
                <c:pt idx="5528">
                  <c:v>579.94799999999998</c:v>
                </c:pt>
                <c:pt idx="5529">
                  <c:v>590.09299999999996</c:v>
                </c:pt>
                <c:pt idx="5530">
                  <c:v>667.76099999999997</c:v>
                </c:pt>
                <c:pt idx="5531">
                  <c:v>818.51</c:v>
                </c:pt>
                <c:pt idx="5532">
                  <c:v>675.03599999999994</c:v>
                </c:pt>
                <c:pt idx="5533">
                  <c:v>750.85299999999995</c:v>
                </c:pt>
                <c:pt idx="5534">
                  <c:v>792.56600000000003</c:v>
                </c:pt>
                <c:pt idx="5535">
                  <c:v>695.99699999999996</c:v>
                </c:pt>
                <c:pt idx="5536">
                  <c:v>747.80799999999999</c:v>
                </c:pt>
                <c:pt idx="5537">
                  <c:v>924.40300000000002</c:v>
                </c:pt>
                <c:pt idx="5538">
                  <c:v>992.20100000000002</c:v>
                </c:pt>
                <c:pt idx="5540">
                  <c:v>13.7532</c:v>
                </c:pt>
                <c:pt idx="5541">
                  <c:v>12.2644</c:v>
                </c:pt>
                <c:pt idx="5542">
                  <c:v>15.916700000000001</c:v>
                </c:pt>
                <c:pt idx="5543">
                  <c:v>20.541599999999999</c:v>
                </c:pt>
                <c:pt idx="5544">
                  <c:v>14.4367</c:v>
                </c:pt>
                <c:pt idx="5545">
                  <c:v>16.129799999999999</c:v>
                </c:pt>
                <c:pt idx="5546">
                  <c:v>24.324300000000001</c:v>
                </c:pt>
                <c:pt idx="5547">
                  <c:v>33.055700000000002</c:v>
                </c:pt>
                <c:pt idx="5548">
                  <c:v>47.441000000000003</c:v>
                </c:pt>
                <c:pt idx="5549">
                  <c:v>57.823500000000003</c:v>
                </c:pt>
                <c:pt idx="5550">
                  <c:v>61.536900000000003</c:v>
                </c:pt>
                <c:pt idx="5551">
                  <c:v>72.804199999999994</c:v>
                </c:pt>
                <c:pt idx="5552">
                  <c:v>75.2714</c:v>
                </c:pt>
                <c:pt idx="5553">
                  <c:v>124.32899999999999</c:v>
                </c:pt>
                <c:pt idx="5554">
                  <c:v>197.50800000000001</c:v>
                </c:pt>
                <c:pt idx="5555">
                  <c:v>206.17500000000001</c:v>
                </c:pt>
                <c:pt idx="5556">
                  <c:v>244.75200000000001</c:v>
                </c:pt>
                <c:pt idx="5557">
                  <c:v>296.90899999999999</c:v>
                </c:pt>
                <c:pt idx="5558">
                  <c:v>404.98599999999999</c:v>
                </c:pt>
                <c:pt idx="5559">
                  <c:v>541.87900000000002</c:v>
                </c:pt>
                <c:pt idx="5560">
                  <c:v>584.72699999999998</c:v>
                </c:pt>
                <c:pt idx="5561">
                  <c:v>674.81399999999996</c:v>
                </c:pt>
                <c:pt idx="5562">
                  <c:v>616.66</c:v>
                </c:pt>
                <c:pt idx="5563">
                  <c:v>656.27</c:v>
                </c:pt>
                <c:pt idx="5564">
                  <c:v>758.08100000000002</c:v>
                </c:pt>
                <c:pt idx="5565">
                  <c:v>763.03</c:v>
                </c:pt>
                <c:pt idx="5566">
                  <c:v>766.37199999999996</c:v>
                </c:pt>
                <c:pt idx="5567">
                  <c:v>985.52</c:v>
                </c:pt>
                <c:pt idx="5568">
                  <c:v>1232.68</c:v>
                </c:pt>
                <c:pt idx="5569">
                  <c:v>1447.97</c:v>
                </c:pt>
                <c:pt idx="5570">
                  <c:v>1629.23</c:v>
                </c:pt>
                <c:pt idx="5571">
                  <c:v>1882.98</c:v>
                </c:pt>
                <c:pt idx="5572">
                  <c:v>1869.23</c:v>
                </c:pt>
                <c:pt idx="5573">
                  <c:v>1896.16</c:v>
                </c:pt>
                <c:pt idx="5574">
                  <c:v>2292.66</c:v>
                </c:pt>
                <c:pt idx="5575">
                  <c:v>2996.45</c:v>
                </c:pt>
                <c:pt idx="5576">
                  <c:v>3302.36</c:v>
                </c:pt>
                <c:pt idx="5577">
                  <c:v>3147</c:v>
                </c:pt>
                <c:pt idx="5578">
                  <c:v>2015.32</c:v>
                </c:pt>
                <c:pt idx="5579">
                  <c:v>2568.87</c:v>
                </c:pt>
                <c:pt idx="5580">
                  <c:v>3413.9</c:v>
                </c:pt>
                <c:pt idx="5581">
                  <c:v>2979.43</c:v>
                </c:pt>
                <c:pt idx="5582">
                  <c:v>3194.44</c:v>
                </c:pt>
                <c:pt idx="5583">
                  <c:v>3736.51</c:v>
                </c:pt>
                <c:pt idx="5584">
                  <c:v>4672.4799999999996</c:v>
                </c:pt>
                <c:pt idx="5585">
                  <c:v>5426.85</c:v>
                </c:pt>
                <c:pt idx="5586">
                  <c:v>6395.92</c:v>
                </c:pt>
                <c:pt idx="5587">
                  <c:v>7342.87</c:v>
                </c:pt>
                <c:pt idx="5588">
                  <c:v>8892.4699999999993</c:v>
                </c:pt>
                <c:pt idx="5589">
                  <c:v>6569.17</c:v>
                </c:pt>
                <c:pt idx="5590">
                  <c:v>8605.7199999999993</c:v>
                </c:pt>
                <c:pt idx="5591">
                  <c:v>10534.7</c:v>
                </c:pt>
                <c:pt idx="5592">
                  <c:v>10390.799999999999</c:v>
                </c:pt>
                <c:pt idx="5648">
                  <c:v>923.38</c:v>
                </c:pt>
                <c:pt idx="5649">
                  <c:v>845.69200000000001</c:v>
                </c:pt>
                <c:pt idx="5650">
                  <c:v>850.39300000000003</c:v>
                </c:pt>
                <c:pt idx="5651">
                  <c:v>848.02200000000005</c:v>
                </c:pt>
                <c:pt idx="5652">
                  <c:v>747.04899999999998</c:v>
                </c:pt>
                <c:pt idx="5653">
                  <c:v>782.08900000000006</c:v>
                </c:pt>
                <c:pt idx="5654">
                  <c:v>867.33799999999997</c:v>
                </c:pt>
                <c:pt idx="5655">
                  <c:v>1012.55</c:v>
                </c:pt>
                <c:pt idx="5656">
                  <c:v>956.06600000000003</c:v>
                </c:pt>
                <c:pt idx="5657">
                  <c:v>931.08900000000006</c:v>
                </c:pt>
                <c:pt idx="5658">
                  <c:v>833.18299999999999</c:v>
                </c:pt>
                <c:pt idx="5659">
                  <c:v>807.03</c:v>
                </c:pt>
                <c:pt idx="5660">
                  <c:v>919.01400000000001</c:v>
                </c:pt>
                <c:pt idx="5661">
                  <c:v>1131.22</c:v>
                </c:pt>
                <c:pt idx="5662">
                  <c:v>1572.78</c:v>
                </c:pt>
                <c:pt idx="5663">
                  <c:v>2274.77</c:v>
                </c:pt>
                <c:pt idx="5664">
                  <c:v>2991.55</c:v>
                </c:pt>
                <c:pt idx="5665">
                  <c:v>4125.03</c:v>
                </c:pt>
                <c:pt idx="5666">
                  <c:v>3712.85</c:v>
                </c:pt>
                <c:pt idx="5667">
                  <c:v>3989.29</c:v>
                </c:pt>
                <c:pt idx="5668">
                  <c:v>4761.2299999999996</c:v>
                </c:pt>
                <c:pt idx="5669">
                  <c:v>4847.3100000000004</c:v>
                </c:pt>
                <c:pt idx="5670">
                  <c:v>5495.47</c:v>
                </c:pt>
                <c:pt idx="5671">
                  <c:v>4677.51</c:v>
                </c:pt>
                <c:pt idx="5672">
                  <c:v>4178.41</c:v>
                </c:pt>
                <c:pt idx="5673">
                  <c:v>3470.21</c:v>
                </c:pt>
                <c:pt idx="5674">
                  <c:v>3138.52</c:v>
                </c:pt>
                <c:pt idx="5675">
                  <c:v>2860.97</c:v>
                </c:pt>
                <c:pt idx="5676">
                  <c:v>3060.15</c:v>
                </c:pt>
                <c:pt idx="5677">
                  <c:v>3056.98</c:v>
                </c:pt>
                <c:pt idx="5678">
                  <c:v>1928.37</c:v>
                </c:pt>
                <c:pt idx="5679">
                  <c:v>2380.92</c:v>
                </c:pt>
                <c:pt idx="5683">
                  <c:v>4911.3500000000004</c:v>
                </c:pt>
                <c:pt idx="5684">
                  <c:v>5281.84</c:v>
                </c:pt>
                <c:pt idx="5685">
                  <c:v>5040.3500000000004</c:v>
                </c:pt>
                <c:pt idx="5686">
                  <c:v>5004.62</c:v>
                </c:pt>
                <c:pt idx="5687">
                  <c:v>4188.84</c:v>
                </c:pt>
                <c:pt idx="5688">
                  <c:v>3754.53</c:v>
                </c:pt>
                <c:pt idx="5689">
                  <c:v>3973.03</c:v>
                </c:pt>
                <c:pt idx="5690">
                  <c:v>4394.5200000000004</c:v>
                </c:pt>
                <c:pt idx="5691">
                  <c:v>5191.4799999999996</c:v>
                </c:pt>
                <c:pt idx="5692">
                  <c:v>5750.37</c:v>
                </c:pt>
                <c:pt idx="5693">
                  <c:v>6881.1</c:v>
                </c:pt>
                <c:pt idx="5694">
                  <c:v>7132.53</c:v>
                </c:pt>
                <c:pt idx="5695">
                  <c:v>8361.32</c:v>
                </c:pt>
                <c:pt idx="5696">
                  <c:v>9192.2900000000009</c:v>
                </c:pt>
                <c:pt idx="5697">
                  <c:v>6979.43</c:v>
                </c:pt>
                <c:pt idx="5698">
                  <c:v>7579.51</c:v>
                </c:pt>
                <c:pt idx="5699">
                  <c:v>8283.17</c:v>
                </c:pt>
                <c:pt idx="5700">
                  <c:v>7998.78</c:v>
                </c:pt>
                <c:pt idx="5736">
                  <c:v>69.987399999999994</c:v>
                </c:pt>
                <c:pt idx="5737">
                  <c:v>114.464</c:v>
                </c:pt>
                <c:pt idx="5738">
                  <c:v>181.05600000000001</c:v>
                </c:pt>
                <c:pt idx="5739">
                  <c:v>150.96700000000001</c:v>
                </c:pt>
                <c:pt idx="5740">
                  <c:v>176.55699999999999</c:v>
                </c:pt>
                <c:pt idx="5741">
                  <c:v>123.95699999999999</c:v>
                </c:pt>
                <c:pt idx="5742">
                  <c:v>113.098</c:v>
                </c:pt>
                <c:pt idx="5743">
                  <c:v>94.436899999999994</c:v>
                </c:pt>
                <c:pt idx="5744">
                  <c:v>117.559</c:v>
                </c:pt>
                <c:pt idx="5745">
                  <c:v>142.16900000000001</c:v>
                </c:pt>
                <c:pt idx="5746">
                  <c:v>184.34</c:v>
                </c:pt>
                <c:pt idx="5747">
                  <c:v>213.458</c:v>
                </c:pt>
                <c:pt idx="5748">
                  <c:v>370.05599999999998</c:v>
                </c:pt>
                <c:pt idx="5749">
                  <c:v>529.30700000000002</c:v>
                </c:pt>
                <c:pt idx="5750">
                  <c:v>765.67600000000004</c:v>
                </c:pt>
                <c:pt idx="5751">
                  <c:v>564.74699999999996</c:v>
                </c:pt>
                <c:pt idx="5752">
                  <c:v>591.56700000000001</c:v>
                </c:pt>
                <c:pt idx="5753">
                  <c:v>772.71199999999999</c:v>
                </c:pt>
                <c:pt idx="5754">
                  <c:v>958.39300000000003</c:v>
                </c:pt>
                <c:pt idx="5756">
                  <c:v>8.7511100000000006</c:v>
                </c:pt>
                <c:pt idx="5757">
                  <c:v>7.7223300000000004</c:v>
                </c:pt>
                <c:pt idx="5758">
                  <c:v>10.474500000000001</c:v>
                </c:pt>
                <c:pt idx="5759">
                  <c:v>11.555</c:v>
                </c:pt>
                <c:pt idx="5760">
                  <c:v>11.230399999999999</c:v>
                </c:pt>
                <c:pt idx="5761">
                  <c:v>13.792</c:v>
                </c:pt>
                <c:pt idx="5762">
                  <c:v>17.165900000000001</c:v>
                </c:pt>
                <c:pt idx="5763">
                  <c:v>19.576499999999999</c:v>
                </c:pt>
                <c:pt idx="5764">
                  <c:v>21.0441</c:v>
                </c:pt>
                <c:pt idx="5765">
                  <c:v>31.678000000000001</c:v>
                </c:pt>
                <c:pt idx="5766">
                  <c:v>42.424399999999999</c:v>
                </c:pt>
                <c:pt idx="5767">
                  <c:v>29.844999999999999</c:v>
                </c:pt>
                <c:pt idx="5768">
                  <c:v>22.2117</c:v>
                </c:pt>
                <c:pt idx="5769">
                  <c:v>19.6111</c:v>
                </c:pt>
                <c:pt idx="5770">
                  <c:v>21.687799999999999</c:v>
                </c:pt>
                <c:pt idx="5771">
                  <c:v>14.803599999999999</c:v>
                </c:pt>
                <c:pt idx="5772">
                  <c:v>14.417199999999999</c:v>
                </c:pt>
                <c:pt idx="5773">
                  <c:v>4.4089400000000003</c:v>
                </c:pt>
                <c:pt idx="5774">
                  <c:v>5.1540400000000002</c:v>
                </c:pt>
                <c:pt idx="5775">
                  <c:v>21.870899999999999</c:v>
                </c:pt>
                <c:pt idx="5776">
                  <c:v>28.299600000000002</c:v>
                </c:pt>
                <c:pt idx="5777">
                  <c:v>33.175199999999997</c:v>
                </c:pt>
                <c:pt idx="5778">
                  <c:v>38.900799999999997</c:v>
                </c:pt>
                <c:pt idx="5779">
                  <c:v>43.0839</c:v>
                </c:pt>
                <c:pt idx="5780">
                  <c:v>45.285800000000002</c:v>
                </c:pt>
                <c:pt idx="5781">
                  <c:v>52.4786</c:v>
                </c:pt>
                <c:pt idx="5782">
                  <c:v>49.177799999999998</c:v>
                </c:pt>
                <c:pt idx="5783">
                  <c:v>55.507899999999999</c:v>
                </c:pt>
                <c:pt idx="5784">
                  <c:v>48.191200000000002</c:v>
                </c:pt>
                <c:pt idx="5785">
                  <c:v>44.873100000000001</c:v>
                </c:pt>
                <c:pt idx="5786">
                  <c:v>43.585599999999999</c:v>
                </c:pt>
                <c:pt idx="5787">
                  <c:v>38.902099999999997</c:v>
                </c:pt>
                <c:pt idx="5788">
                  <c:v>60.029000000000003</c:v>
                </c:pt>
                <c:pt idx="5789">
                  <c:v>93.388000000000005</c:v>
                </c:pt>
                <c:pt idx="5790">
                  <c:v>118.708</c:v>
                </c:pt>
                <c:pt idx="5791">
                  <c:v>120.908</c:v>
                </c:pt>
                <c:pt idx="5792">
                  <c:v>138.37100000000001</c:v>
                </c:pt>
                <c:pt idx="5793">
                  <c:v>138.52000000000001</c:v>
                </c:pt>
                <c:pt idx="5794">
                  <c:v>106.328</c:v>
                </c:pt>
                <c:pt idx="5795">
                  <c:v>99.091300000000004</c:v>
                </c:pt>
                <c:pt idx="5796">
                  <c:v>99.289599999999993</c:v>
                </c:pt>
                <c:pt idx="5797">
                  <c:v>93.282300000000006</c:v>
                </c:pt>
                <c:pt idx="5798">
                  <c:v>80.595200000000006</c:v>
                </c:pt>
                <c:pt idx="5799">
                  <c:v>82.243200000000002</c:v>
                </c:pt>
                <c:pt idx="5800">
                  <c:v>125.05800000000001</c:v>
                </c:pt>
                <c:pt idx="5801">
                  <c:v>152.309</c:v>
                </c:pt>
                <c:pt idx="5802">
                  <c:v>179.7</c:v>
                </c:pt>
                <c:pt idx="5803">
                  <c:v>177.416</c:v>
                </c:pt>
                <c:pt idx="5804">
                  <c:v>228.56200000000001</c:v>
                </c:pt>
                <c:pt idx="5805">
                  <c:v>233.10300000000001</c:v>
                </c:pt>
                <c:pt idx="5806">
                  <c:v>322.15800000000002</c:v>
                </c:pt>
                <c:pt idx="5807">
                  <c:v>367.762</c:v>
                </c:pt>
                <c:pt idx="5808">
                  <c:v>406.27</c:v>
                </c:pt>
                <c:pt idx="5844">
                  <c:v>491.91899999999998</c:v>
                </c:pt>
                <c:pt idx="5845">
                  <c:v>730.36599999999999</c:v>
                </c:pt>
                <c:pt idx="5846">
                  <c:v>944.15599999999995</c:v>
                </c:pt>
                <c:pt idx="5847">
                  <c:v>1118.03</c:v>
                </c:pt>
                <c:pt idx="5848">
                  <c:v>1323.64</c:v>
                </c:pt>
                <c:pt idx="5849">
                  <c:v>1235.6600000000001</c:v>
                </c:pt>
                <c:pt idx="5850">
                  <c:v>1352.28</c:v>
                </c:pt>
                <c:pt idx="5851">
                  <c:v>1500.2</c:v>
                </c:pt>
                <c:pt idx="5852">
                  <c:v>1751.4</c:v>
                </c:pt>
                <c:pt idx="5853">
                  <c:v>2287.67</c:v>
                </c:pt>
                <c:pt idx="5854">
                  <c:v>3135.27</c:v>
                </c:pt>
                <c:pt idx="5855">
                  <c:v>3884.72</c:v>
                </c:pt>
                <c:pt idx="5856">
                  <c:v>5202.41</c:v>
                </c:pt>
                <c:pt idx="5857">
                  <c:v>6963.45</c:v>
                </c:pt>
                <c:pt idx="5858">
                  <c:v>7413.97</c:v>
                </c:pt>
                <c:pt idx="5859">
                  <c:v>4581.08</c:v>
                </c:pt>
                <c:pt idx="5860">
                  <c:v>5573.8</c:v>
                </c:pt>
                <c:pt idx="5861">
                  <c:v>7908.76</c:v>
                </c:pt>
                <c:pt idx="5862">
                  <c:v>8332.84</c:v>
                </c:pt>
                <c:pt idx="5864">
                  <c:v>160.67099999999999</c:v>
                </c:pt>
                <c:pt idx="5865">
                  <c:v>171.08199999999999</c:v>
                </c:pt>
                <c:pt idx="5866">
                  <c:v>171.923</c:v>
                </c:pt>
                <c:pt idx="5867">
                  <c:v>178.339</c:v>
                </c:pt>
                <c:pt idx="5868">
                  <c:v>250.86099999999999</c:v>
                </c:pt>
                <c:pt idx="5869">
                  <c:v>261.92599999999999</c:v>
                </c:pt>
                <c:pt idx="5870">
                  <c:v>286.084</c:v>
                </c:pt>
                <c:pt idx="5871">
                  <c:v>253.96899999999999</c:v>
                </c:pt>
                <c:pt idx="5872">
                  <c:v>269.52699999999999</c:v>
                </c:pt>
                <c:pt idx="5873">
                  <c:v>260.11700000000002</c:v>
                </c:pt>
                <c:pt idx="5874">
                  <c:v>286.745</c:v>
                </c:pt>
                <c:pt idx="5875">
                  <c:v>310.49</c:v>
                </c:pt>
                <c:pt idx="5876">
                  <c:v>382.47300000000001</c:v>
                </c:pt>
                <c:pt idx="5877">
                  <c:v>518.524</c:v>
                </c:pt>
                <c:pt idx="5878">
                  <c:v>928.99900000000002</c:v>
                </c:pt>
                <c:pt idx="5879">
                  <c:v>795.00199999999995</c:v>
                </c:pt>
                <c:pt idx="5880">
                  <c:v>235.672</c:v>
                </c:pt>
                <c:pt idx="5881">
                  <c:v>590.50900000000001</c:v>
                </c:pt>
                <c:pt idx="5882">
                  <c:v>738.00099999999998</c:v>
                </c:pt>
                <c:pt idx="5883">
                  <c:v>1037.43</c:v>
                </c:pt>
                <c:pt idx="5884">
                  <c:v>1400.99</c:v>
                </c:pt>
                <c:pt idx="5885">
                  <c:v>1337.66</c:v>
                </c:pt>
                <c:pt idx="5886">
                  <c:v>1288.24</c:v>
                </c:pt>
                <c:pt idx="5887">
                  <c:v>1380.83</c:v>
                </c:pt>
                <c:pt idx="5888">
                  <c:v>1105.27</c:v>
                </c:pt>
                <c:pt idx="5889">
                  <c:v>823.06100000000004</c:v>
                </c:pt>
                <c:pt idx="5890">
                  <c:v>822.84699999999998</c:v>
                </c:pt>
                <c:pt idx="5891">
                  <c:v>703.17100000000005</c:v>
                </c:pt>
                <c:pt idx="5892">
                  <c:v>920.71</c:v>
                </c:pt>
                <c:pt idx="5893">
                  <c:v>835.75699999999995</c:v>
                </c:pt>
                <c:pt idx="5894">
                  <c:v>935.62</c:v>
                </c:pt>
                <c:pt idx="5895">
                  <c:v>1361.32</c:v>
                </c:pt>
                <c:pt idx="5896">
                  <c:v>1489.08</c:v>
                </c:pt>
                <c:pt idx="5897">
                  <c:v>1661.92</c:v>
                </c:pt>
                <c:pt idx="5898">
                  <c:v>1994.52</c:v>
                </c:pt>
                <c:pt idx="5899">
                  <c:v>2399.2800000000002</c:v>
                </c:pt>
                <c:pt idx="5900">
                  <c:v>2466.64</c:v>
                </c:pt>
                <c:pt idx="5901">
                  <c:v>2413.41</c:v>
                </c:pt>
                <c:pt idx="5902">
                  <c:v>2270.38</c:v>
                </c:pt>
                <c:pt idx="5903">
                  <c:v>1966.29</c:v>
                </c:pt>
                <c:pt idx="5904">
                  <c:v>1925.59</c:v>
                </c:pt>
                <c:pt idx="5905">
                  <c:v>2198</c:v>
                </c:pt>
                <c:pt idx="5906">
                  <c:v>1865.97</c:v>
                </c:pt>
                <c:pt idx="5907">
                  <c:v>1982.33</c:v>
                </c:pt>
                <c:pt idx="5908">
                  <c:v>2493.52</c:v>
                </c:pt>
                <c:pt idx="5909">
                  <c:v>2416.1799999999998</c:v>
                </c:pt>
                <c:pt idx="5910">
                  <c:v>2364.56</c:v>
                </c:pt>
                <c:pt idx="5911">
                  <c:v>2959.31</c:v>
                </c:pt>
                <c:pt idx="5912">
                  <c:v>4002.3</c:v>
                </c:pt>
                <c:pt idx="5913">
                  <c:v>3902.59</c:v>
                </c:pt>
                <c:pt idx="5914">
                  <c:v>4252.3900000000003</c:v>
                </c:pt>
                <c:pt idx="5915">
                  <c:v>4734.43</c:v>
                </c:pt>
                <c:pt idx="5916">
                  <c:v>4959.45</c:v>
                </c:pt>
                <c:pt idx="5918">
                  <c:v>19.966799999999999</c:v>
                </c:pt>
                <c:pt idx="5919">
                  <c:v>23.087900000000001</c:v>
                </c:pt>
                <c:pt idx="5920">
                  <c:v>22.678100000000001</c:v>
                </c:pt>
                <c:pt idx="5921">
                  <c:v>24.489599999999999</c:v>
                </c:pt>
                <c:pt idx="5922">
                  <c:v>26.216000000000001</c:v>
                </c:pt>
                <c:pt idx="5923">
                  <c:v>26.252300000000002</c:v>
                </c:pt>
                <c:pt idx="5924">
                  <c:v>33.6858</c:v>
                </c:pt>
                <c:pt idx="5925">
                  <c:v>34.316099999999999</c:v>
                </c:pt>
                <c:pt idx="5926">
                  <c:v>33.768300000000004</c:v>
                </c:pt>
                <c:pt idx="5927">
                  <c:v>33.085900000000002</c:v>
                </c:pt>
                <c:pt idx="5928">
                  <c:v>31.058700000000002</c:v>
                </c:pt>
                <c:pt idx="5929">
                  <c:v>37.154499999999999</c:v>
                </c:pt>
                <c:pt idx="5930">
                  <c:v>51.884900000000002</c:v>
                </c:pt>
                <c:pt idx="5931">
                  <c:v>80.139499999999998</c:v>
                </c:pt>
                <c:pt idx="5932">
                  <c:v>106.96899999999999</c:v>
                </c:pt>
                <c:pt idx="5933">
                  <c:v>142.727</c:v>
                </c:pt>
                <c:pt idx="5934">
                  <c:v>180.001</c:v>
                </c:pt>
                <c:pt idx="5935">
                  <c:v>193.44300000000001</c:v>
                </c:pt>
                <c:pt idx="5936">
                  <c:v>226.28299999999999</c:v>
                </c:pt>
                <c:pt idx="5937">
                  <c:v>257.04599999999999</c:v>
                </c:pt>
                <c:pt idx="5938">
                  <c:v>354.90199999999999</c:v>
                </c:pt>
                <c:pt idx="5939">
                  <c:v>384.875</c:v>
                </c:pt>
                <c:pt idx="5940">
                  <c:v>381.35599999999999</c:v>
                </c:pt>
                <c:pt idx="5941">
                  <c:v>344.75</c:v>
                </c:pt>
                <c:pt idx="5942">
                  <c:v>306.62299999999999</c:v>
                </c:pt>
                <c:pt idx="5943">
                  <c:v>233.67400000000001</c:v>
                </c:pt>
                <c:pt idx="5944">
                  <c:v>236.773</c:v>
                </c:pt>
                <c:pt idx="5945">
                  <c:v>308.50299999999999</c:v>
                </c:pt>
                <c:pt idx="5946">
                  <c:v>380.03899999999999</c:v>
                </c:pt>
                <c:pt idx="5947">
                  <c:v>393.01</c:v>
                </c:pt>
                <c:pt idx="5948">
                  <c:v>420.64800000000002</c:v>
                </c:pt>
                <c:pt idx="5949">
                  <c:v>499.416</c:v>
                </c:pt>
                <c:pt idx="5950">
                  <c:v>541.44899999999996</c:v>
                </c:pt>
                <c:pt idx="5951">
                  <c:v>513.74099999999999</c:v>
                </c:pt>
                <c:pt idx="5952">
                  <c:v>509.53</c:v>
                </c:pt>
                <c:pt idx="5953">
                  <c:v>631.19200000000001</c:v>
                </c:pt>
                <c:pt idx="5954">
                  <c:v>632.87</c:v>
                </c:pt>
                <c:pt idx="5955">
                  <c:v>632.74300000000005</c:v>
                </c:pt>
                <c:pt idx="5956">
                  <c:v>516.57600000000002</c:v>
                </c:pt>
                <c:pt idx="5957">
                  <c:v>470.75200000000001</c:v>
                </c:pt>
                <c:pt idx="5958">
                  <c:v>435.83100000000002</c:v>
                </c:pt>
                <c:pt idx="5959">
                  <c:v>397.00799999999998</c:v>
                </c:pt>
                <c:pt idx="5960">
                  <c:v>432.24900000000002</c:v>
                </c:pt>
                <c:pt idx="5961">
                  <c:v>590.38599999999997</c:v>
                </c:pt>
                <c:pt idx="5962">
                  <c:v>753.14</c:v>
                </c:pt>
                <c:pt idx="5963">
                  <c:v>732.19799999999998</c:v>
                </c:pt>
                <c:pt idx="5964">
                  <c:v>773.03099999999995</c:v>
                </c:pt>
                <c:pt idx="5965">
                  <c:v>888.64599999999996</c:v>
                </c:pt>
                <c:pt idx="5966">
                  <c:v>912.68700000000001</c:v>
                </c:pt>
                <c:pt idx="5967">
                  <c:v>929.70799999999997</c:v>
                </c:pt>
                <c:pt idx="5968">
                  <c:v>1144.8900000000001</c:v>
                </c:pt>
                <c:pt idx="5969">
                  <c:v>1231.82</c:v>
                </c:pt>
                <c:pt idx="5970">
                  <c:v>1267.3399999999999</c:v>
                </c:pt>
                <c:pt idx="5972">
                  <c:v>61.5899</c:v>
                </c:pt>
                <c:pt idx="5973">
                  <c:v>79.483199999999997</c:v>
                </c:pt>
                <c:pt idx="5974">
                  <c:v>112.795</c:v>
                </c:pt>
                <c:pt idx="5975">
                  <c:v>90.256600000000006</c:v>
                </c:pt>
                <c:pt idx="5976">
                  <c:v>90.679299999999998</c:v>
                </c:pt>
                <c:pt idx="5977">
                  <c:v>83.801000000000002</c:v>
                </c:pt>
                <c:pt idx="5978">
                  <c:v>88.833200000000005</c:v>
                </c:pt>
                <c:pt idx="5979">
                  <c:v>95.048400000000001</c:v>
                </c:pt>
                <c:pt idx="5980">
                  <c:v>80.092100000000002</c:v>
                </c:pt>
                <c:pt idx="5981">
                  <c:v>83.134200000000007</c:v>
                </c:pt>
                <c:pt idx="5982">
                  <c:v>105.654</c:v>
                </c:pt>
                <c:pt idx="5983">
                  <c:v>107.703</c:v>
                </c:pt>
                <c:pt idx="5984">
                  <c:v>119.544</c:v>
                </c:pt>
                <c:pt idx="5985">
                  <c:v>125.416</c:v>
                </c:pt>
                <c:pt idx="5986">
                  <c:v>181.98099999999999</c:v>
                </c:pt>
                <c:pt idx="5987">
                  <c:v>203.23500000000001</c:v>
                </c:pt>
                <c:pt idx="5988">
                  <c:v>238.065</c:v>
                </c:pt>
                <c:pt idx="5989">
                  <c:v>269.09300000000002</c:v>
                </c:pt>
                <c:pt idx="5990">
                  <c:v>270.95499999999998</c:v>
                </c:pt>
                <c:pt idx="5991">
                  <c:v>276.90300000000002</c:v>
                </c:pt>
                <c:pt idx="5992">
                  <c:v>282.69099999999997</c:v>
                </c:pt>
                <c:pt idx="5993">
                  <c:v>228.87200000000001</c:v>
                </c:pt>
                <c:pt idx="5994">
                  <c:v>201.34299999999999</c:v>
                </c:pt>
                <c:pt idx="5995">
                  <c:v>195.49</c:v>
                </c:pt>
                <c:pt idx="5996">
                  <c:v>167.75800000000001</c:v>
                </c:pt>
                <c:pt idx="5997">
                  <c:v>129.24100000000001</c:v>
                </c:pt>
                <c:pt idx="5998">
                  <c:v>120.986</c:v>
                </c:pt>
                <c:pt idx="5999">
                  <c:v>140.24199999999999</c:v>
                </c:pt>
                <c:pt idx="6000">
                  <c:v>125.321</c:v>
                </c:pt>
                <c:pt idx="6001">
                  <c:v>292.464</c:v>
                </c:pt>
                <c:pt idx="6002">
                  <c:v>271.05700000000002</c:v>
                </c:pt>
                <c:pt idx="6003">
                  <c:v>203.285</c:v>
                </c:pt>
                <c:pt idx="6004">
                  <c:v>184.85</c:v>
                </c:pt>
                <c:pt idx="6005">
                  <c:v>204.351</c:v>
                </c:pt>
                <c:pt idx="6006">
                  <c:v>200.58</c:v>
                </c:pt>
                <c:pt idx="6007">
                  <c:v>245.202</c:v>
                </c:pt>
                <c:pt idx="6008">
                  <c:v>252.52500000000001</c:v>
                </c:pt>
                <c:pt idx="6009">
                  <c:v>257.89600000000002</c:v>
                </c:pt>
                <c:pt idx="6010">
                  <c:v>183.73099999999999</c:v>
                </c:pt>
                <c:pt idx="6011">
                  <c:v>189.66</c:v>
                </c:pt>
                <c:pt idx="6012">
                  <c:v>230.98500000000001</c:v>
                </c:pt>
                <c:pt idx="6013">
                  <c:v>76.264600000000002</c:v>
                </c:pt>
                <c:pt idx="6014">
                  <c:v>58.032899999999998</c:v>
                </c:pt>
                <c:pt idx="6015">
                  <c:v>54.317500000000003</c:v>
                </c:pt>
                <c:pt idx="6016">
                  <c:v>105.758</c:v>
                </c:pt>
                <c:pt idx="6017">
                  <c:v>94.776799999999994</c:v>
                </c:pt>
                <c:pt idx="6018">
                  <c:v>137.881</c:v>
                </c:pt>
                <c:pt idx="6019">
                  <c:v>141.78299999999999</c:v>
                </c:pt>
                <c:pt idx="6020">
                  <c:v>221.471</c:v>
                </c:pt>
                <c:pt idx="6021">
                  <c:v>144.18600000000001</c:v>
                </c:pt>
                <c:pt idx="6022">
                  <c:v>179.333</c:v>
                </c:pt>
                <c:pt idx="6023">
                  <c:v>255.97499999999999</c:v>
                </c:pt>
                <c:pt idx="6024">
                  <c:v>254.29300000000001</c:v>
                </c:pt>
                <c:pt idx="6026">
                  <c:v>118.395</c:v>
                </c:pt>
                <c:pt idx="6027">
                  <c:v>100.935</c:v>
                </c:pt>
                <c:pt idx="6028">
                  <c:v>134.148</c:v>
                </c:pt>
                <c:pt idx="6029">
                  <c:v>150.33199999999999</c:v>
                </c:pt>
                <c:pt idx="6030">
                  <c:v>177.31</c:v>
                </c:pt>
                <c:pt idx="6031">
                  <c:v>187.142</c:v>
                </c:pt>
                <c:pt idx="6032">
                  <c:v>227.90899999999999</c:v>
                </c:pt>
                <c:pt idx="6033">
                  <c:v>258.024</c:v>
                </c:pt>
                <c:pt idx="6034">
                  <c:v>335.78899999999999</c:v>
                </c:pt>
                <c:pt idx="6035">
                  <c:v>338.54700000000003</c:v>
                </c:pt>
                <c:pt idx="6036">
                  <c:v>267.09699999999998</c:v>
                </c:pt>
                <c:pt idx="6037">
                  <c:v>325.62700000000001</c:v>
                </c:pt>
                <c:pt idx="6038">
                  <c:v>464.26299999999998</c:v>
                </c:pt>
                <c:pt idx="6039">
                  <c:v>772.25699999999995</c:v>
                </c:pt>
                <c:pt idx="6040">
                  <c:v>1135.04</c:v>
                </c:pt>
                <c:pt idx="6041">
                  <c:v>1399.02</c:v>
                </c:pt>
                <c:pt idx="6042">
                  <c:v>1219.8399999999999</c:v>
                </c:pt>
                <c:pt idx="6043">
                  <c:v>1379</c:v>
                </c:pt>
                <c:pt idx="6044">
                  <c:v>1618.46</c:v>
                </c:pt>
                <c:pt idx="6045">
                  <c:v>1795.89</c:v>
                </c:pt>
                <c:pt idx="6046">
                  <c:v>2201.5700000000002</c:v>
                </c:pt>
                <c:pt idx="6047">
                  <c:v>2613.6</c:v>
                </c:pt>
                <c:pt idx="6048">
                  <c:v>2146.7199999999998</c:v>
                </c:pt>
                <c:pt idx="6049">
                  <c:v>1732.65</c:v>
                </c:pt>
                <c:pt idx="6050">
                  <c:v>1722.02</c:v>
                </c:pt>
                <c:pt idx="6051">
                  <c:v>1096.8699999999999</c:v>
                </c:pt>
                <c:pt idx="6052">
                  <c:v>1153.1600000000001</c:v>
                </c:pt>
                <c:pt idx="6053">
                  <c:v>1182.29</c:v>
                </c:pt>
                <c:pt idx="6054">
                  <c:v>1444.62</c:v>
                </c:pt>
                <c:pt idx="6055">
                  <c:v>1183.0999999999999</c:v>
                </c:pt>
                <c:pt idx="6056">
                  <c:v>1252.6400000000001</c:v>
                </c:pt>
                <c:pt idx="6057">
                  <c:v>1229.72</c:v>
                </c:pt>
                <c:pt idx="6058">
                  <c:v>1158.28</c:v>
                </c:pt>
                <c:pt idx="6059">
                  <c:v>1217.8499999999999</c:v>
                </c:pt>
                <c:pt idx="6060">
                  <c:v>1191.97</c:v>
                </c:pt>
                <c:pt idx="6061">
                  <c:v>1135.73</c:v>
                </c:pt>
                <c:pt idx="6062">
                  <c:v>1214.0899999999999</c:v>
                </c:pt>
                <c:pt idx="6063">
                  <c:v>1243.4100000000001</c:v>
                </c:pt>
                <c:pt idx="6064">
                  <c:v>1091.18</c:v>
                </c:pt>
                <c:pt idx="6065">
                  <c:v>816.42399999999998</c:v>
                </c:pt>
                <c:pt idx="6066">
                  <c:v>720.99400000000003</c:v>
                </c:pt>
                <c:pt idx="6067">
                  <c:v>836.14200000000005</c:v>
                </c:pt>
                <c:pt idx="6068">
                  <c:v>823.16099999999994</c:v>
                </c:pt>
                <c:pt idx="6069">
                  <c:v>798.50800000000004</c:v>
                </c:pt>
                <c:pt idx="6070">
                  <c:v>1148.72</c:v>
                </c:pt>
                <c:pt idx="6071">
                  <c:v>1086.6099999999999</c:v>
                </c:pt>
                <c:pt idx="6072">
                  <c:v>1062.27</c:v>
                </c:pt>
                <c:pt idx="6073">
                  <c:v>1164.46</c:v>
                </c:pt>
                <c:pt idx="6074">
                  <c:v>1556.92</c:v>
                </c:pt>
                <c:pt idx="6075">
                  <c:v>2156.0500000000002</c:v>
                </c:pt>
                <c:pt idx="6076">
                  <c:v>2925.92</c:v>
                </c:pt>
                <c:pt idx="6077">
                  <c:v>1310.78</c:v>
                </c:pt>
                <c:pt idx="6078">
                  <c:v>3737.03</c:v>
                </c:pt>
                <c:pt idx="6168">
                  <c:v>642.57799999999997</c:v>
                </c:pt>
                <c:pt idx="6169">
                  <c:v>1005.76</c:v>
                </c:pt>
                <c:pt idx="6170">
                  <c:v>1266.0999999999999</c:v>
                </c:pt>
                <c:pt idx="6171">
                  <c:v>1578.96</c:v>
                </c:pt>
                <c:pt idx="6172">
                  <c:v>1632.7</c:v>
                </c:pt>
                <c:pt idx="6173">
                  <c:v>1371.93</c:v>
                </c:pt>
                <c:pt idx="6174">
                  <c:v>1559.35</c:v>
                </c:pt>
                <c:pt idx="6175">
                  <c:v>1830.4</c:v>
                </c:pt>
                <c:pt idx="6176">
                  <c:v>2238.9899999999998</c:v>
                </c:pt>
                <c:pt idx="6177">
                  <c:v>2870.39</c:v>
                </c:pt>
                <c:pt idx="6178">
                  <c:v>3667.96</c:v>
                </c:pt>
                <c:pt idx="6179">
                  <c:v>4679.67</c:v>
                </c:pt>
                <c:pt idx="6180">
                  <c:v>5924.67</c:v>
                </c:pt>
                <c:pt idx="6181">
                  <c:v>7554.94</c:v>
                </c:pt>
                <c:pt idx="6182">
                  <c:v>9723.73</c:v>
                </c:pt>
                <c:pt idx="6183">
                  <c:v>5787.05</c:v>
                </c:pt>
                <c:pt idx="6184">
                  <c:v>7555.93</c:v>
                </c:pt>
                <c:pt idx="6185">
                  <c:v>10492.7</c:v>
                </c:pt>
                <c:pt idx="6186">
                  <c:v>10718.7</c:v>
                </c:pt>
                <c:pt idx="6227">
                  <c:v>26059.4</c:v>
                </c:pt>
                <c:pt idx="6228">
                  <c:v>25849.3</c:v>
                </c:pt>
                <c:pt idx="6229">
                  <c:v>27928.9</c:v>
                </c:pt>
                <c:pt idx="6230">
                  <c:v>28353.7</c:v>
                </c:pt>
                <c:pt idx="6231">
                  <c:v>35792.699999999997</c:v>
                </c:pt>
                <c:pt idx="6232">
                  <c:v>43760.5</c:v>
                </c:pt>
                <c:pt idx="6233">
                  <c:v>48601.2</c:v>
                </c:pt>
                <c:pt idx="6234">
                  <c:v>57432.1</c:v>
                </c:pt>
                <c:pt idx="6235">
                  <c:v>58394.5</c:v>
                </c:pt>
                <c:pt idx="6236">
                  <c:v>65807.7</c:v>
                </c:pt>
                <c:pt idx="6237">
                  <c:v>50886.2</c:v>
                </c:pt>
                <c:pt idx="6238">
                  <c:v>49496.1</c:v>
                </c:pt>
                <c:pt idx="6239">
                  <c:v>56560.1</c:v>
                </c:pt>
                <c:pt idx="6240">
                  <c:v>51630.5</c:v>
                </c:pt>
                <c:pt idx="6242">
                  <c:v>177.01300000000001</c:v>
                </c:pt>
                <c:pt idx="6243">
                  <c:v>181.17500000000001</c:v>
                </c:pt>
                <c:pt idx="6244">
                  <c:v>208.203</c:v>
                </c:pt>
                <c:pt idx="6245">
                  <c:v>222.095</c:v>
                </c:pt>
                <c:pt idx="6246">
                  <c:v>243.51599999999999</c:v>
                </c:pt>
                <c:pt idx="6247">
                  <c:v>226.81399999999999</c:v>
                </c:pt>
                <c:pt idx="6248">
                  <c:v>235.62200000000001</c:v>
                </c:pt>
                <c:pt idx="6249">
                  <c:v>187.142</c:v>
                </c:pt>
                <c:pt idx="6250">
                  <c:v>210.59299999999999</c:v>
                </c:pt>
                <c:pt idx="6251">
                  <c:v>243.2</c:v>
                </c:pt>
                <c:pt idx="6252">
                  <c:v>258.78100000000001</c:v>
                </c:pt>
                <c:pt idx="6253">
                  <c:v>296.72399999999999</c:v>
                </c:pt>
                <c:pt idx="6254">
                  <c:v>407.86599999999999</c:v>
                </c:pt>
                <c:pt idx="6255">
                  <c:v>623.79300000000001</c:v>
                </c:pt>
                <c:pt idx="6256">
                  <c:v>536.19200000000001</c:v>
                </c:pt>
                <c:pt idx="6257">
                  <c:v>648.04</c:v>
                </c:pt>
                <c:pt idx="6258">
                  <c:v>654.25</c:v>
                </c:pt>
                <c:pt idx="6259">
                  <c:v>813.33399999999995</c:v>
                </c:pt>
                <c:pt idx="6260">
                  <c:v>1026.25</c:v>
                </c:pt>
                <c:pt idx="6261">
                  <c:v>1445.59</c:v>
                </c:pt>
                <c:pt idx="6262">
                  <c:v>2209.2600000000002</c:v>
                </c:pt>
                <c:pt idx="6263">
                  <c:v>2818.54</c:v>
                </c:pt>
                <c:pt idx="6264">
                  <c:v>2755.62</c:v>
                </c:pt>
                <c:pt idx="6265">
                  <c:v>2676</c:v>
                </c:pt>
                <c:pt idx="6266">
                  <c:v>2802.53</c:v>
                </c:pt>
                <c:pt idx="6267">
                  <c:v>2626.41</c:v>
                </c:pt>
                <c:pt idx="6268">
                  <c:v>2842.58</c:v>
                </c:pt>
                <c:pt idx="6269">
                  <c:v>3471.2</c:v>
                </c:pt>
                <c:pt idx="6270">
                  <c:v>3833.88</c:v>
                </c:pt>
                <c:pt idx="6271">
                  <c:v>4247.17</c:v>
                </c:pt>
                <c:pt idx="6272">
                  <c:v>4278.1499999999996</c:v>
                </c:pt>
                <c:pt idx="6273">
                  <c:v>5012.3999999999996</c:v>
                </c:pt>
                <c:pt idx="6274">
                  <c:v>5209.12</c:v>
                </c:pt>
                <c:pt idx="6275">
                  <c:v>5259.18</c:v>
                </c:pt>
                <c:pt idx="6276">
                  <c:v>5107.42</c:v>
                </c:pt>
                <c:pt idx="6277">
                  <c:v>5124.74</c:v>
                </c:pt>
                <c:pt idx="6278">
                  <c:v>4935.46</c:v>
                </c:pt>
                <c:pt idx="6279">
                  <c:v>5053.0200000000004</c:v>
                </c:pt>
                <c:pt idx="6280">
                  <c:v>4667.99</c:v>
                </c:pt>
                <c:pt idx="6281">
                  <c:v>4794.95</c:v>
                </c:pt>
                <c:pt idx="6282">
                  <c:v>6078.21</c:v>
                </c:pt>
                <c:pt idx="6283">
                  <c:v>6445.17</c:v>
                </c:pt>
                <c:pt idx="6284">
                  <c:v>6775.01</c:v>
                </c:pt>
                <c:pt idx="6285">
                  <c:v>7171.61</c:v>
                </c:pt>
                <c:pt idx="6286">
                  <c:v>8927.76</c:v>
                </c:pt>
                <c:pt idx="6287">
                  <c:v>9642.81</c:v>
                </c:pt>
                <c:pt idx="6288">
                  <c:v>10911.7</c:v>
                </c:pt>
                <c:pt idx="6289">
                  <c:v>12256</c:v>
                </c:pt>
                <c:pt idx="6290">
                  <c:v>11585.3</c:v>
                </c:pt>
                <c:pt idx="6291">
                  <c:v>9108.11</c:v>
                </c:pt>
                <c:pt idx="6292">
                  <c:v>10529.7</c:v>
                </c:pt>
                <c:pt idx="6293">
                  <c:v>14510.6</c:v>
                </c:pt>
                <c:pt idx="6294">
                  <c:v>16343.9</c:v>
                </c:pt>
                <c:pt idx="6328">
                  <c:v>605.09400000000005</c:v>
                </c:pt>
                <c:pt idx="6329">
                  <c:v>605.86199999999997</c:v>
                </c:pt>
                <c:pt idx="6330">
                  <c:v>753.73900000000003</c:v>
                </c:pt>
                <c:pt idx="6331">
                  <c:v>873.91399999999999</c:v>
                </c:pt>
                <c:pt idx="6332">
                  <c:v>823.71100000000001</c:v>
                </c:pt>
                <c:pt idx="6333">
                  <c:v>893.21299999999997</c:v>
                </c:pt>
                <c:pt idx="6334">
                  <c:v>951.26099999999997</c:v>
                </c:pt>
                <c:pt idx="6335">
                  <c:v>872.947</c:v>
                </c:pt>
                <c:pt idx="6336">
                  <c:v>1020.4</c:v>
                </c:pt>
                <c:pt idx="6337">
                  <c:v>820.3</c:v>
                </c:pt>
                <c:pt idx="6338">
                  <c:v>961.78200000000004</c:v>
                </c:pt>
                <c:pt idx="6339">
                  <c:v>1108.3599999999999</c:v>
                </c:pt>
                <c:pt idx="6340">
                  <c:v>1405.74</c:v>
                </c:pt>
                <c:pt idx="6341">
                  <c:v>1544.47</c:v>
                </c:pt>
                <c:pt idx="6342">
                  <c:v>1797.07</c:v>
                </c:pt>
                <c:pt idx="6343">
                  <c:v>2518.62</c:v>
                </c:pt>
                <c:pt idx="6344">
                  <c:v>3279.38</c:v>
                </c:pt>
                <c:pt idx="6345">
                  <c:v>2414.9899999999998</c:v>
                </c:pt>
                <c:pt idx="6346">
                  <c:v>2604.15</c:v>
                </c:pt>
                <c:pt idx="6347">
                  <c:v>3330.62</c:v>
                </c:pt>
                <c:pt idx="6348">
                  <c:v>3092.23</c:v>
                </c:pt>
                <c:pt idx="6350">
                  <c:v>21.877199999999998</c:v>
                </c:pt>
                <c:pt idx="6351">
                  <c:v>19.799700000000001</c:v>
                </c:pt>
                <c:pt idx="6352">
                  <c:v>22.7257</c:v>
                </c:pt>
                <c:pt idx="6353">
                  <c:v>23.242999999999999</c:v>
                </c:pt>
                <c:pt idx="6354">
                  <c:v>24.089700000000001</c:v>
                </c:pt>
                <c:pt idx="6355">
                  <c:v>23.983499999999999</c:v>
                </c:pt>
                <c:pt idx="6356">
                  <c:v>24.624600000000001</c:v>
                </c:pt>
                <c:pt idx="6357">
                  <c:v>23.94</c:v>
                </c:pt>
                <c:pt idx="6358">
                  <c:v>27.313800000000001</c:v>
                </c:pt>
                <c:pt idx="6359">
                  <c:v>28.4924</c:v>
                </c:pt>
                <c:pt idx="6360">
                  <c:v>25.924600000000002</c:v>
                </c:pt>
                <c:pt idx="6361">
                  <c:v>31.683399999999999</c:v>
                </c:pt>
                <c:pt idx="6362">
                  <c:v>29.547899999999998</c:v>
                </c:pt>
                <c:pt idx="6363">
                  <c:v>28.410900000000002</c:v>
                </c:pt>
                <c:pt idx="6364">
                  <c:v>38.186399999999999</c:v>
                </c:pt>
                <c:pt idx="6365">
                  <c:v>48.2774</c:v>
                </c:pt>
                <c:pt idx="6366">
                  <c:v>36.570799999999998</c:v>
                </c:pt>
                <c:pt idx="6367">
                  <c:v>43.244</c:v>
                </c:pt>
                <c:pt idx="6368">
                  <c:v>53.605800000000002</c:v>
                </c:pt>
                <c:pt idx="6369">
                  <c:v>75.308199999999999</c:v>
                </c:pt>
                <c:pt idx="6370">
                  <c:v>68.598699999999994</c:v>
                </c:pt>
                <c:pt idx="6371">
                  <c:v>60.666800000000002</c:v>
                </c:pt>
                <c:pt idx="6372">
                  <c:v>45.224400000000003</c:v>
                </c:pt>
                <c:pt idx="6373">
                  <c:v>40.899000000000001</c:v>
                </c:pt>
                <c:pt idx="6374">
                  <c:v>37.676299999999998</c:v>
                </c:pt>
                <c:pt idx="6375">
                  <c:v>40.2761</c:v>
                </c:pt>
                <c:pt idx="6376">
                  <c:v>34.390799999999999</c:v>
                </c:pt>
                <c:pt idx="6377">
                  <c:v>28.588999999999999</c:v>
                </c:pt>
                <c:pt idx="6378">
                  <c:v>33.095100000000002</c:v>
                </c:pt>
                <c:pt idx="6379">
                  <c:v>30.520600000000002</c:v>
                </c:pt>
                <c:pt idx="6380">
                  <c:v>56.3842</c:v>
                </c:pt>
                <c:pt idx="6381">
                  <c:v>37.484499999999997</c:v>
                </c:pt>
                <c:pt idx="6382">
                  <c:v>38.4054</c:v>
                </c:pt>
                <c:pt idx="6383">
                  <c:v>40.652099999999997</c:v>
                </c:pt>
                <c:pt idx="6384">
                  <c:v>41.872</c:v>
                </c:pt>
                <c:pt idx="6385">
                  <c:v>46.682699999999997</c:v>
                </c:pt>
                <c:pt idx="6386">
                  <c:v>45.308399999999999</c:v>
                </c:pt>
                <c:pt idx="6387">
                  <c:v>48.432400000000001</c:v>
                </c:pt>
                <c:pt idx="6388">
                  <c:v>46.855200000000004</c:v>
                </c:pt>
                <c:pt idx="6389">
                  <c:v>48.614899999999999</c:v>
                </c:pt>
                <c:pt idx="6390">
                  <c:v>69.680199999999999</c:v>
                </c:pt>
                <c:pt idx="6391">
                  <c:v>68.851500000000001</c:v>
                </c:pt>
                <c:pt idx="6392">
                  <c:v>37.446300000000001</c:v>
                </c:pt>
                <c:pt idx="6393">
                  <c:v>75.638599999999997</c:v>
                </c:pt>
                <c:pt idx="6394">
                  <c:v>94.577100000000002</c:v>
                </c:pt>
                <c:pt idx="6395">
                  <c:v>93.290899999999993</c:v>
                </c:pt>
                <c:pt idx="6396">
                  <c:v>95.805899999999994</c:v>
                </c:pt>
                <c:pt idx="6397">
                  <c:v>136.03700000000001</c:v>
                </c:pt>
                <c:pt idx="6398">
                  <c:v>189.73</c:v>
                </c:pt>
                <c:pt idx="6399">
                  <c:v>156.07300000000001</c:v>
                </c:pt>
                <c:pt idx="6400">
                  <c:v>119.768</c:v>
                </c:pt>
                <c:pt idx="6401">
                  <c:v>134.04</c:v>
                </c:pt>
                <c:pt idx="6402">
                  <c:v>136.809</c:v>
                </c:pt>
                <c:pt idx="6404">
                  <c:v>11.347099999999999</c:v>
                </c:pt>
                <c:pt idx="6405">
                  <c:v>11.0884</c:v>
                </c:pt>
                <c:pt idx="6406">
                  <c:v>10.8293</c:v>
                </c:pt>
                <c:pt idx="6407">
                  <c:v>10.5715</c:v>
                </c:pt>
                <c:pt idx="6408">
                  <c:v>14.7012</c:v>
                </c:pt>
                <c:pt idx="6409">
                  <c:v>19.124500000000001</c:v>
                </c:pt>
                <c:pt idx="6410">
                  <c:v>17.1831</c:v>
                </c:pt>
                <c:pt idx="6411">
                  <c:v>16.757000000000001</c:v>
                </c:pt>
                <c:pt idx="6412">
                  <c:v>17.2638</c:v>
                </c:pt>
                <c:pt idx="6413">
                  <c:v>19.5306</c:v>
                </c:pt>
                <c:pt idx="6414">
                  <c:v>24.063099999999999</c:v>
                </c:pt>
                <c:pt idx="6415">
                  <c:v>23.1568</c:v>
                </c:pt>
                <c:pt idx="6416">
                  <c:v>26.7806</c:v>
                </c:pt>
                <c:pt idx="6417">
                  <c:v>28.233799999999999</c:v>
                </c:pt>
                <c:pt idx="6418">
                  <c:v>36.594799999999999</c:v>
                </c:pt>
                <c:pt idx="6419">
                  <c:v>47.766300000000001</c:v>
                </c:pt>
                <c:pt idx="6420">
                  <c:v>37.681600000000003</c:v>
                </c:pt>
                <c:pt idx="6421">
                  <c:v>41.432000000000002</c:v>
                </c:pt>
                <c:pt idx="6422">
                  <c:v>57.698599999999999</c:v>
                </c:pt>
                <c:pt idx="6423">
                  <c:v>65.925799999999995</c:v>
                </c:pt>
                <c:pt idx="6424">
                  <c:v>70.388400000000004</c:v>
                </c:pt>
                <c:pt idx="6425">
                  <c:v>56.0593</c:v>
                </c:pt>
                <c:pt idx="6426">
                  <c:v>46.346499999999999</c:v>
                </c:pt>
                <c:pt idx="6427">
                  <c:v>46.203000000000003</c:v>
                </c:pt>
                <c:pt idx="6428">
                  <c:v>38.946399999999997</c:v>
                </c:pt>
                <c:pt idx="6429">
                  <c:v>39.2318</c:v>
                </c:pt>
                <c:pt idx="6430">
                  <c:v>33.907899999999998</c:v>
                </c:pt>
                <c:pt idx="6431">
                  <c:v>36.196100000000001</c:v>
                </c:pt>
                <c:pt idx="6432">
                  <c:v>46.908299999999997</c:v>
                </c:pt>
                <c:pt idx="6433">
                  <c:v>55.241799999999998</c:v>
                </c:pt>
                <c:pt idx="6434">
                  <c:v>60.865099999999998</c:v>
                </c:pt>
                <c:pt idx="6435">
                  <c:v>72.793000000000006</c:v>
                </c:pt>
                <c:pt idx="6436">
                  <c:v>75.311700000000002</c:v>
                </c:pt>
                <c:pt idx="6437">
                  <c:v>55.710700000000003</c:v>
                </c:pt>
                <c:pt idx="6438">
                  <c:v>50.448</c:v>
                </c:pt>
                <c:pt idx="6439">
                  <c:v>47.671300000000002</c:v>
                </c:pt>
                <c:pt idx="6440">
                  <c:v>61.457799999999999</c:v>
                </c:pt>
                <c:pt idx="6441">
                  <c:v>75.065399999999997</c:v>
                </c:pt>
                <c:pt idx="6442">
                  <c:v>48.13</c:v>
                </c:pt>
                <c:pt idx="6443">
                  <c:v>61.111199999999997</c:v>
                </c:pt>
                <c:pt idx="6444">
                  <c:v>46.990299999999998</c:v>
                </c:pt>
                <c:pt idx="6445">
                  <c:v>48.4377</c:v>
                </c:pt>
                <c:pt idx="6446">
                  <c:v>58.276899999999998</c:v>
                </c:pt>
                <c:pt idx="6447">
                  <c:v>64.210899999999995</c:v>
                </c:pt>
                <c:pt idx="6448">
                  <c:v>74.191400000000002</c:v>
                </c:pt>
                <c:pt idx="6449">
                  <c:v>90.152000000000001</c:v>
                </c:pt>
                <c:pt idx="6450">
                  <c:v>90.677700000000002</c:v>
                </c:pt>
                <c:pt idx="6451">
                  <c:v>100.47199999999999</c:v>
                </c:pt>
                <c:pt idx="6452">
                  <c:v>155.86799999999999</c:v>
                </c:pt>
                <c:pt idx="6453">
                  <c:v>138.72399999999999</c:v>
                </c:pt>
                <c:pt idx="6454">
                  <c:v>144.73699999999999</c:v>
                </c:pt>
                <c:pt idx="6455">
                  <c:v>157.05600000000001</c:v>
                </c:pt>
                <c:pt idx="6456">
                  <c:v>147.739</c:v>
                </c:pt>
                <c:pt idx="6458">
                  <c:v>111.518</c:v>
                </c:pt>
                <c:pt idx="6459">
                  <c:v>109.13</c:v>
                </c:pt>
                <c:pt idx="6460">
                  <c:v>114.60599999999999</c:v>
                </c:pt>
                <c:pt idx="6461">
                  <c:v>115.904</c:v>
                </c:pt>
                <c:pt idx="6462">
                  <c:v>112.73</c:v>
                </c:pt>
                <c:pt idx="6463">
                  <c:v>114.557</c:v>
                </c:pt>
                <c:pt idx="6464">
                  <c:v>112.161</c:v>
                </c:pt>
                <c:pt idx="6465">
                  <c:v>107.41500000000001</c:v>
                </c:pt>
                <c:pt idx="6466">
                  <c:v>111.82899999999999</c:v>
                </c:pt>
                <c:pt idx="6467">
                  <c:v>110.67700000000001</c:v>
                </c:pt>
                <c:pt idx="6468">
                  <c:v>128.40700000000001</c:v>
                </c:pt>
                <c:pt idx="6469">
                  <c:v>129.41900000000001</c:v>
                </c:pt>
                <c:pt idx="6470">
                  <c:v>140.59700000000001</c:v>
                </c:pt>
                <c:pt idx="6471">
                  <c:v>208.67599999999999</c:v>
                </c:pt>
                <c:pt idx="6472">
                  <c:v>342.10300000000001</c:v>
                </c:pt>
                <c:pt idx="6473">
                  <c:v>289.62799999999999</c:v>
                </c:pt>
                <c:pt idx="6474">
                  <c:v>303.512</c:v>
                </c:pt>
                <c:pt idx="6475">
                  <c:v>352.315</c:v>
                </c:pt>
                <c:pt idx="6476">
                  <c:v>447.95</c:v>
                </c:pt>
                <c:pt idx="6477">
                  <c:v>581.18200000000002</c:v>
                </c:pt>
                <c:pt idx="6478">
                  <c:v>782.14599999999996</c:v>
                </c:pt>
                <c:pt idx="6479">
                  <c:v>816.70799999999997</c:v>
                </c:pt>
                <c:pt idx="6480">
                  <c:v>852.26599999999996</c:v>
                </c:pt>
                <c:pt idx="6481">
                  <c:v>884.17100000000005</c:v>
                </c:pt>
                <c:pt idx="6482">
                  <c:v>917.54100000000005</c:v>
                </c:pt>
                <c:pt idx="6483">
                  <c:v>780.30499999999995</c:v>
                </c:pt>
                <c:pt idx="6484">
                  <c:v>667.19</c:v>
                </c:pt>
                <c:pt idx="6485">
                  <c:v>760.38</c:v>
                </c:pt>
                <c:pt idx="6486">
                  <c:v>962.154</c:v>
                </c:pt>
                <c:pt idx="6487">
                  <c:v>1270.45</c:v>
                </c:pt>
                <c:pt idx="6488">
                  <c:v>1606.6</c:v>
                </c:pt>
                <c:pt idx="6489">
                  <c:v>1958.74</c:v>
                </c:pt>
                <c:pt idx="6490">
                  <c:v>2075.23</c:v>
                </c:pt>
                <c:pt idx="6491">
                  <c:v>2317.09</c:v>
                </c:pt>
                <c:pt idx="6492">
                  <c:v>2949.54</c:v>
                </c:pt>
                <c:pt idx="6493">
                  <c:v>3748.59</c:v>
                </c:pt>
                <c:pt idx="6494">
                  <c:v>3688.55</c:v>
                </c:pt>
                <c:pt idx="6495">
                  <c:v>3624.26</c:v>
                </c:pt>
                <c:pt idx="6496">
                  <c:v>2608.7600000000002</c:v>
                </c:pt>
                <c:pt idx="6497">
                  <c:v>2837.43</c:v>
                </c:pt>
                <c:pt idx="6498">
                  <c:v>3499.59</c:v>
                </c:pt>
                <c:pt idx="6499">
                  <c:v>3087.3</c:v>
                </c:pt>
                <c:pt idx="6500">
                  <c:v>3271.47</c:v>
                </c:pt>
                <c:pt idx="6501">
                  <c:v>3346.64</c:v>
                </c:pt>
                <c:pt idx="6502">
                  <c:v>4150.71</c:v>
                </c:pt>
                <c:pt idx="6503">
                  <c:v>4435.3599999999997</c:v>
                </c:pt>
                <c:pt idx="6504">
                  <c:v>4981.6400000000003</c:v>
                </c:pt>
                <c:pt idx="6505">
                  <c:v>5481.58</c:v>
                </c:pt>
                <c:pt idx="6506">
                  <c:v>5746.61</c:v>
                </c:pt>
                <c:pt idx="6507">
                  <c:v>4455.9399999999996</c:v>
                </c:pt>
                <c:pt idx="6508">
                  <c:v>5822</c:v>
                </c:pt>
                <c:pt idx="6509">
                  <c:v>6518.77</c:v>
                </c:pt>
                <c:pt idx="6510">
                  <c:v>6724.2</c:v>
                </c:pt>
                <c:pt idx="6512">
                  <c:v>44.963999999999999</c:v>
                </c:pt>
                <c:pt idx="6513">
                  <c:v>36.8598</c:v>
                </c:pt>
                <c:pt idx="6514">
                  <c:v>34.827199999999998</c:v>
                </c:pt>
                <c:pt idx="6515">
                  <c:v>19.7683</c:v>
                </c:pt>
                <c:pt idx="6516">
                  <c:v>22.3505</c:v>
                </c:pt>
                <c:pt idx="6517">
                  <c:v>17.8842</c:v>
                </c:pt>
                <c:pt idx="6518">
                  <c:v>21.833500000000001</c:v>
                </c:pt>
                <c:pt idx="6519">
                  <c:v>32.738700000000001</c:v>
                </c:pt>
                <c:pt idx="6520">
                  <c:v>20.021799999999999</c:v>
                </c:pt>
                <c:pt idx="6521">
                  <c:v>27.908799999999999</c:v>
                </c:pt>
                <c:pt idx="6522">
                  <c:v>20.763999999999999</c:v>
                </c:pt>
                <c:pt idx="6523">
                  <c:v>29.759399999999999</c:v>
                </c:pt>
                <c:pt idx="6524">
                  <c:v>44.186599999999999</c:v>
                </c:pt>
                <c:pt idx="6525">
                  <c:v>59.381500000000003</c:v>
                </c:pt>
                <c:pt idx="6526">
                  <c:v>57.423099999999998</c:v>
                </c:pt>
                <c:pt idx="6527">
                  <c:v>55.386800000000001</c:v>
                </c:pt>
                <c:pt idx="6528">
                  <c:v>43.612499999999997</c:v>
                </c:pt>
                <c:pt idx="6529">
                  <c:v>70.732900000000001</c:v>
                </c:pt>
                <c:pt idx="6530">
                  <c:v>98.7607</c:v>
                </c:pt>
                <c:pt idx="6531">
                  <c:v>143.464</c:v>
                </c:pt>
                <c:pt idx="6532">
                  <c:v>187.92599999999999</c:v>
                </c:pt>
                <c:pt idx="6533">
                  <c:v>194.40700000000001</c:v>
                </c:pt>
                <c:pt idx="6534">
                  <c:v>260.52199999999999</c:v>
                </c:pt>
                <c:pt idx="6535">
                  <c:v>333.30399999999997</c:v>
                </c:pt>
                <c:pt idx="6536">
                  <c:v>299.07499999999999</c:v>
                </c:pt>
                <c:pt idx="6537">
                  <c:v>288.76900000000001</c:v>
                </c:pt>
                <c:pt idx="6538">
                  <c:v>236.875</c:v>
                </c:pt>
                <c:pt idx="6539">
                  <c:v>412.18599999999998</c:v>
                </c:pt>
                <c:pt idx="6540">
                  <c:v>443.19299999999998</c:v>
                </c:pt>
                <c:pt idx="6541">
                  <c:v>539.26400000000001</c:v>
                </c:pt>
                <c:pt idx="6542">
                  <c:v>639.30600000000004</c:v>
                </c:pt>
                <c:pt idx="6543">
                  <c:v>725.346</c:v>
                </c:pt>
                <c:pt idx="6544">
                  <c:v>829.44600000000003</c:v>
                </c:pt>
                <c:pt idx="6545">
                  <c:v>817.59900000000005</c:v>
                </c:pt>
                <c:pt idx="6546">
                  <c:v>927.74099999999999</c:v>
                </c:pt>
                <c:pt idx="6547">
                  <c:v>1094.03</c:v>
                </c:pt>
                <c:pt idx="6548">
                  <c:v>1204.82</c:v>
                </c:pt>
                <c:pt idx="6549">
                  <c:v>1361.44</c:v>
                </c:pt>
                <c:pt idx="6550">
                  <c:v>1351.28</c:v>
                </c:pt>
                <c:pt idx="6551">
                  <c:v>1503.05</c:v>
                </c:pt>
                <c:pt idx="6552">
                  <c:v>1426.24</c:v>
                </c:pt>
                <c:pt idx="6553">
                  <c:v>1414.56</c:v>
                </c:pt>
                <c:pt idx="6554">
                  <c:v>1385.43</c:v>
                </c:pt>
                <c:pt idx="6555">
                  <c:v>1636.96</c:v>
                </c:pt>
                <c:pt idx="6556">
                  <c:v>2194.21</c:v>
                </c:pt>
                <c:pt idx="6557">
                  <c:v>2503.11</c:v>
                </c:pt>
                <c:pt idx="6558">
                  <c:v>3059.61</c:v>
                </c:pt>
                <c:pt idx="6559">
                  <c:v>3556.62</c:v>
                </c:pt>
                <c:pt idx="6560">
                  <c:v>4421</c:v>
                </c:pt>
                <c:pt idx="6561">
                  <c:v>3026.03</c:v>
                </c:pt>
                <c:pt idx="6562">
                  <c:v>3349.34</c:v>
                </c:pt>
                <c:pt idx="6563">
                  <c:v>4414.03</c:v>
                </c:pt>
                <c:pt idx="6564">
                  <c:v>4592.51</c:v>
                </c:pt>
                <c:pt idx="6566">
                  <c:v>6.4719300000000004</c:v>
                </c:pt>
                <c:pt idx="6567">
                  <c:v>6.9878099999999996</c:v>
                </c:pt>
                <c:pt idx="6568">
                  <c:v>8.8372399999999995</c:v>
                </c:pt>
                <c:pt idx="6569">
                  <c:v>6.4642600000000003</c:v>
                </c:pt>
                <c:pt idx="6570">
                  <c:v>6.9603400000000004</c:v>
                </c:pt>
                <c:pt idx="6571">
                  <c:v>8.0009999999999994</c:v>
                </c:pt>
                <c:pt idx="6572">
                  <c:v>6.6235400000000002</c:v>
                </c:pt>
                <c:pt idx="6573">
                  <c:v>6.18344</c:v>
                </c:pt>
                <c:pt idx="6574">
                  <c:v>6.1088800000000001</c:v>
                </c:pt>
                <c:pt idx="6575">
                  <c:v>6.91744</c:v>
                </c:pt>
                <c:pt idx="6576">
                  <c:v>8.2221100000000007</c:v>
                </c:pt>
                <c:pt idx="6577">
                  <c:v>10.859299999999999</c:v>
                </c:pt>
                <c:pt idx="6578">
                  <c:v>11.878299999999999</c:v>
                </c:pt>
                <c:pt idx="6579">
                  <c:v>18.3644</c:v>
                </c:pt>
                <c:pt idx="6580">
                  <c:v>29.5108</c:v>
                </c:pt>
                <c:pt idx="6581">
                  <c:v>28.497</c:v>
                </c:pt>
                <c:pt idx="6582">
                  <c:v>24.624400000000001</c:v>
                </c:pt>
                <c:pt idx="6583">
                  <c:v>24.852499999999999</c:v>
                </c:pt>
                <c:pt idx="6584">
                  <c:v>43.982999999999997</c:v>
                </c:pt>
                <c:pt idx="6585">
                  <c:v>54.516500000000001</c:v>
                </c:pt>
                <c:pt idx="6586">
                  <c:v>65.179500000000004</c:v>
                </c:pt>
                <c:pt idx="6587">
                  <c:v>53.164200000000001</c:v>
                </c:pt>
                <c:pt idx="6588">
                  <c:v>47.398400000000002</c:v>
                </c:pt>
                <c:pt idx="6589">
                  <c:v>49.399099999999997</c:v>
                </c:pt>
                <c:pt idx="6590">
                  <c:v>38.317599999999999</c:v>
                </c:pt>
                <c:pt idx="6591">
                  <c:v>40.377000000000002</c:v>
                </c:pt>
                <c:pt idx="6592">
                  <c:v>59.083599999999997</c:v>
                </c:pt>
                <c:pt idx="6593">
                  <c:v>49.120100000000001</c:v>
                </c:pt>
                <c:pt idx="6594">
                  <c:v>65.343400000000003</c:v>
                </c:pt>
                <c:pt idx="6595">
                  <c:v>64.142099999999999</c:v>
                </c:pt>
                <c:pt idx="6596">
                  <c:v>75.589500000000001</c:v>
                </c:pt>
                <c:pt idx="6597">
                  <c:v>82.528999999999996</c:v>
                </c:pt>
                <c:pt idx="6598">
                  <c:v>73.052800000000005</c:v>
                </c:pt>
                <c:pt idx="6599">
                  <c:v>74.279399999999995</c:v>
                </c:pt>
                <c:pt idx="6600">
                  <c:v>67.241699999999994</c:v>
                </c:pt>
                <c:pt idx="6601">
                  <c:v>85.884100000000004</c:v>
                </c:pt>
                <c:pt idx="6602">
                  <c:v>83.711399999999998</c:v>
                </c:pt>
                <c:pt idx="6603">
                  <c:v>78.099800000000002</c:v>
                </c:pt>
                <c:pt idx="6604">
                  <c:v>78.353700000000003</c:v>
                </c:pt>
                <c:pt idx="6605">
                  <c:v>82.587400000000002</c:v>
                </c:pt>
                <c:pt idx="6606">
                  <c:v>78.553100000000001</c:v>
                </c:pt>
                <c:pt idx="6607">
                  <c:v>93.725399999999993</c:v>
                </c:pt>
                <c:pt idx="6608">
                  <c:v>85.273300000000006</c:v>
                </c:pt>
                <c:pt idx="6609">
                  <c:v>113.283</c:v>
                </c:pt>
                <c:pt idx="6610">
                  <c:v>117.861</c:v>
                </c:pt>
                <c:pt idx="6611">
                  <c:v>129.26599999999999</c:v>
                </c:pt>
                <c:pt idx="6612">
                  <c:v>147.642</c:v>
                </c:pt>
                <c:pt idx="6613">
                  <c:v>171.68899999999999</c:v>
                </c:pt>
                <c:pt idx="6614">
                  <c:v>254.137</c:v>
                </c:pt>
                <c:pt idx="6615">
                  <c:v>183.364</c:v>
                </c:pt>
                <c:pt idx="6616">
                  <c:v>245.06800000000001</c:v>
                </c:pt>
                <c:pt idx="6617">
                  <c:v>235.13800000000001</c:v>
                </c:pt>
                <c:pt idx="6618">
                  <c:v>198.60499999999999</c:v>
                </c:pt>
                <c:pt idx="6620">
                  <c:v>253.94200000000001</c:v>
                </c:pt>
                <c:pt idx="6621">
                  <c:v>253.33</c:v>
                </c:pt>
                <c:pt idx="6622">
                  <c:v>247.03800000000001</c:v>
                </c:pt>
                <c:pt idx="6623">
                  <c:v>262.66399999999999</c:v>
                </c:pt>
                <c:pt idx="6624">
                  <c:v>301.52</c:v>
                </c:pt>
                <c:pt idx="6625">
                  <c:v>308.66800000000001</c:v>
                </c:pt>
                <c:pt idx="6626">
                  <c:v>345.38099999999997</c:v>
                </c:pt>
                <c:pt idx="6627">
                  <c:v>359.10399999999998</c:v>
                </c:pt>
                <c:pt idx="6628">
                  <c:v>400.64299999999997</c:v>
                </c:pt>
                <c:pt idx="6629">
                  <c:v>485.173</c:v>
                </c:pt>
                <c:pt idx="6630">
                  <c:v>532.26499999999999</c:v>
                </c:pt>
                <c:pt idx="6631">
                  <c:v>530.70399999999995</c:v>
                </c:pt>
                <c:pt idx="6632">
                  <c:v>581.70600000000002</c:v>
                </c:pt>
                <c:pt idx="6633">
                  <c:v>791.73699999999997</c:v>
                </c:pt>
                <c:pt idx="6634">
                  <c:v>1195.94</c:v>
                </c:pt>
                <c:pt idx="6635">
                  <c:v>1233.21</c:v>
                </c:pt>
                <c:pt idx="6636">
                  <c:v>1383.09</c:v>
                </c:pt>
                <c:pt idx="6637">
                  <c:v>1679.65</c:v>
                </c:pt>
                <c:pt idx="6638">
                  <c:v>1854.36</c:v>
                </c:pt>
                <c:pt idx="6639">
                  <c:v>2423.59</c:v>
                </c:pt>
                <c:pt idx="6640">
                  <c:v>2962.31</c:v>
                </c:pt>
                <c:pt idx="6641">
                  <c:v>2696.08</c:v>
                </c:pt>
                <c:pt idx="6642">
                  <c:v>2421</c:v>
                </c:pt>
                <c:pt idx="6643">
                  <c:v>2217.69</c:v>
                </c:pt>
                <c:pt idx="6644">
                  <c:v>2168.83</c:v>
                </c:pt>
                <c:pt idx="6645">
                  <c:v>2255.89</c:v>
                </c:pt>
                <c:pt idx="6646">
                  <c:v>2592.65</c:v>
                </c:pt>
                <c:pt idx="6647">
                  <c:v>3306.39</c:v>
                </c:pt>
                <c:pt idx="6648">
                  <c:v>3895.49</c:v>
                </c:pt>
                <c:pt idx="6649">
                  <c:v>4217.0200000000004</c:v>
                </c:pt>
                <c:pt idx="6650">
                  <c:v>5545.36</c:v>
                </c:pt>
                <c:pt idx="6651">
                  <c:v>5954.26</c:v>
                </c:pt>
                <c:pt idx="6652">
                  <c:v>6452.42</c:v>
                </c:pt>
                <c:pt idx="6653">
                  <c:v>5961</c:v>
                </c:pt>
                <c:pt idx="6654">
                  <c:v>6650.52</c:v>
                </c:pt>
                <c:pt idx="6655">
                  <c:v>7802.98</c:v>
                </c:pt>
                <c:pt idx="6656">
                  <c:v>7515.69</c:v>
                </c:pt>
                <c:pt idx="6657">
                  <c:v>6801.05</c:v>
                </c:pt>
                <c:pt idx="6658">
                  <c:v>7067.25</c:v>
                </c:pt>
                <c:pt idx="6659">
                  <c:v>7494.03</c:v>
                </c:pt>
                <c:pt idx="6660">
                  <c:v>8950.75</c:v>
                </c:pt>
                <c:pt idx="6661">
                  <c:v>6440.09</c:v>
                </c:pt>
                <c:pt idx="6662">
                  <c:v>6683.15</c:v>
                </c:pt>
                <c:pt idx="6663">
                  <c:v>8097.19</c:v>
                </c:pt>
                <c:pt idx="6664">
                  <c:v>9072.8799999999992</c:v>
                </c:pt>
                <c:pt idx="6665">
                  <c:v>9114.39</c:v>
                </c:pt>
                <c:pt idx="6666">
                  <c:v>10626.6</c:v>
                </c:pt>
                <c:pt idx="6667">
                  <c:v>11805.3</c:v>
                </c:pt>
                <c:pt idx="6668">
                  <c:v>12947</c:v>
                </c:pt>
                <c:pt idx="6669">
                  <c:v>10855.7</c:v>
                </c:pt>
                <c:pt idx="6670">
                  <c:v>12212.2</c:v>
                </c:pt>
                <c:pt idx="6671">
                  <c:v>15116.5</c:v>
                </c:pt>
                <c:pt idx="6672">
                  <c:v>14689.9</c:v>
                </c:pt>
                <c:pt idx="6708">
                  <c:v>1391.92</c:v>
                </c:pt>
                <c:pt idx="6709">
                  <c:v>1463.56</c:v>
                </c:pt>
                <c:pt idx="6710">
                  <c:v>1411.62</c:v>
                </c:pt>
                <c:pt idx="6711">
                  <c:v>1179.8599999999999</c:v>
                </c:pt>
                <c:pt idx="6712">
                  <c:v>1296.73</c:v>
                </c:pt>
                <c:pt idx="6713">
                  <c:v>1323.74</c:v>
                </c:pt>
                <c:pt idx="6714">
                  <c:v>1049.1400000000001</c:v>
                </c:pt>
                <c:pt idx="6715">
                  <c:v>1073.1300000000001</c:v>
                </c:pt>
                <c:pt idx="6716">
                  <c:v>1294.45</c:v>
                </c:pt>
                <c:pt idx="6717">
                  <c:v>1443.63</c:v>
                </c:pt>
                <c:pt idx="6718">
                  <c:v>1609.86</c:v>
                </c:pt>
                <c:pt idx="6719">
                  <c:v>1805.68</c:v>
                </c:pt>
                <c:pt idx="6720">
                  <c:v>1747.18</c:v>
                </c:pt>
                <c:pt idx="6721">
                  <c:v>1917.55</c:v>
                </c:pt>
                <c:pt idx="6722">
                  <c:v>1914.06</c:v>
                </c:pt>
                <c:pt idx="6723">
                  <c:v>2006.08</c:v>
                </c:pt>
                <c:pt idx="6724">
                  <c:v>2574.96</c:v>
                </c:pt>
                <c:pt idx="6725">
                  <c:v>2666.92</c:v>
                </c:pt>
                <c:pt idx="6726">
                  <c:v>2663.88</c:v>
                </c:pt>
                <c:pt idx="6737">
                  <c:v>27.9617</c:v>
                </c:pt>
                <c:pt idx="6738">
                  <c:v>35.093000000000004</c:v>
                </c:pt>
                <c:pt idx="6739">
                  <c:v>39.590499999999999</c:v>
                </c:pt>
                <c:pt idx="6740">
                  <c:v>32.046399999999998</c:v>
                </c:pt>
                <c:pt idx="6741">
                  <c:v>16.599799999999998</c:v>
                </c:pt>
                <c:pt idx="6742">
                  <c:v>24.181999999999999</c:v>
                </c:pt>
                <c:pt idx="6743">
                  <c:v>22.505500000000001</c:v>
                </c:pt>
                <c:pt idx="6744">
                  <c:v>35.159100000000002</c:v>
                </c:pt>
                <c:pt idx="6745">
                  <c:v>32.298400000000001</c:v>
                </c:pt>
                <c:pt idx="6746">
                  <c:v>37.64</c:v>
                </c:pt>
                <c:pt idx="6747">
                  <c:v>48.740699999999997</c:v>
                </c:pt>
                <c:pt idx="6748">
                  <c:v>48.1843</c:v>
                </c:pt>
                <c:pt idx="6749">
                  <c:v>56.654200000000003</c:v>
                </c:pt>
                <c:pt idx="6750">
                  <c:v>102.087</c:v>
                </c:pt>
                <c:pt idx="6751">
                  <c:v>92.969800000000006</c:v>
                </c:pt>
                <c:pt idx="6752">
                  <c:v>121.17400000000001</c:v>
                </c:pt>
                <c:pt idx="6753">
                  <c:v>130.88300000000001</c:v>
                </c:pt>
                <c:pt idx="6754">
                  <c:v>147.05699999999999</c:v>
                </c:pt>
                <c:pt idx="6755">
                  <c:v>124.94199999999999</c:v>
                </c:pt>
                <c:pt idx="6756">
                  <c:v>173.727</c:v>
                </c:pt>
                <c:pt idx="6757">
                  <c:v>186.42400000000001</c:v>
                </c:pt>
                <c:pt idx="6758">
                  <c:v>167.863</c:v>
                </c:pt>
                <c:pt idx="6759">
                  <c:v>169.90600000000001</c:v>
                </c:pt>
                <c:pt idx="6760">
                  <c:v>135.828</c:v>
                </c:pt>
                <c:pt idx="6761">
                  <c:v>121.012</c:v>
                </c:pt>
                <c:pt idx="6762">
                  <c:v>132.41999999999999</c:v>
                </c:pt>
                <c:pt idx="6763">
                  <c:v>121.697</c:v>
                </c:pt>
                <c:pt idx="6764">
                  <c:v>125.959</c:v>
                </c:pt>
                <c:pt idx="6765">
                  <c:v>125.221</c:v>
                </c:pt>
                <c:pt idx="6766">
                  <c:v>112.73099999999999</c:v>
                </c:pt>
                <c:pt idx="6767">
                  <c:v>191.684</c:v>
                </c:pt>
                <c:pt idx="6768">
                  <c:v>204.191</c:v>
                </c:pt>
                <c:pt idx="6769">
                  <c:v>190.102</c:v>
                </c:pt>
                <c:pt idx="6770">
                  <c:v>202</c:v>
                </c:pt>
                <c:pt idx="6771">
                  <c:v>159.65199999999999</c:v>
                </c:pt>
                <c:pt idx="6772">
                  <c:v>184.768</c:v>
                </c:pt>
                <c:pt idx="6773">
                  <c:v>187.29499999999999</c:v>
                </c:pt>
                <c:pt idx="6774">
                  <c:v>174.93299999999999</c:v>
                </c:pt>
                <c:pt idx="6775">
                  <c:v>156.6</c:v>
                </c:pt>
                <c:pt idx="6776">
                  <c:v>146.68</c:v>
                </c:pt>
                <c:pt idx="6777">
                  <c:v>167.72</c:v>
                </c:pt>
                <c:pt idx="6778">
                  <c:v>166.67</c:v>
                </c:pt>
                <c:pt idx="6779">
                  <c:v>149.84700000000001</c:v>
                </c:pt>
                <c:pt idx="6780">
                  <c:v>182.78399999999999</c:v>
                </c:pt>
                <c:pt idx="6781">
                  <c:v>302.20800000000003</c:v>
                </c:pt>
                <c:pt idx="6782">
                  <c:v>453.88600000000002</c:v>
                </c:pt>
                <c:pt idx="6783">
                  <c:v>360.44</c:v>
                </c:pt>
                <c:pt idx="6784">
                  <c:v>430.02499999999998</c:v>
                </c:pt>
                <c:pt idx="6785">
                  <c:v>567.12099999999998</c:v>
                </c:pt>
                <c:pt idx="6786">
                  <c:v>425.98599999999999</c:v>
                </c:pt>
                <c:pt idx="6787">
                  <c:v>536.17999999999995</c:v>
                </c:pt>
                <c:pt idx="6788">
                  <c:v>665.41700000000003</c:v>
                </c:pt>
                <c:pt idx="6789">
                  <c:v>737.59100000000001</c:v>
                </c:pt>
                <c:pt idx="6791">
                  <c:v>105.709</c:v>
                </c:pt>
                <c:pt idx="6792">
                  <c:v>99.947699999999998</c:v>
                </c:pt>
                <c:pt idx="6793">
                  <c:v>96.761899999999997</c:v>
                </c:pt>
                <c:pt idx="6794">
                  <c:v>97.308199999999999</c:v>
                </c:pt>
                <c:pt idx="6795">
                  <c:v>110.90600000000001</c:v>
                </c:pt>
                <c:pt idx="6796">
                  <c:v>102.434</c:v>
                </c:pt>
                <c:pt idx="6797">
                  <c:v>91.013199999999998</c:v>
                </c:pt>
                <c:pt idx="6798">
                  <c:v>98.226100000000002</c:v>
                </c:pt>
                <c:pt idx="6799">
                  <c:v>94.936000000000007</c:v>
                </c:pt>
                <c:pt idx="6800">
                  <c:v>83.308300000000003</c:v>
                </c:pt>
                <c:pt idx="6801">
                  <c:v>91.503799999999998</c:v>
                </c:pt>
                <c:pt idx="6802">
                  <c:v>100.218</c:v>
                </c:pt>
                <c:pt idx="6803">
                  <c:v>139.697</c:v>
                </c:pt>
                <c:pt idx="6804">
                  <c:v>194.60400000000001</c:v>
                </c:pt>
                <c:pt idx="6805">
                  <c:v>352.08800000000002</c:v>
                </c:pt>
                <c:pt idx="6806">
                  <c:v>371.98</c:v>
                </c:pt>
                <c:pt idx="6807">
                  <c:v>397.51400000000001</c:v>
                </c:pt>
                <c:pt idx="6808">
                  <c:v>484.91800000000001</c:v>
                </c:pt>
                <c:pt idx="6809">
                  <c:v>533.44200000000001</c:v>
                </c:pt>
                <c:pt idx="6810">
                  <c:v>603.17700000000002</c:v>
                </c:pt>
                <c:pt idx="6811">
                  <c:v>630.43499999999995</c:v>
                </c:pt>
                <c:pt idx="6812">
                  <c:v>574.99800000000005</c:v>
                </c:pt>
                <c:pt idx="6813">
                  <c:v>468.33</c:v>
                </c:pt>
                <c:pt idx="6814">
                  <c:v>440.64600000000002</c:v>
                </c:pt>
                <c:pt idx="6815">
                  <c:v>466.69099999999997</c:v>
                </c:pt>
                <c:pt idx="6816">
                  <c:v>514.76400000000001</c:v>
                </c:pt>
                <c:pt idx="6817">
                  <c:v>659.71799999999996</c:v>
                </c:pt>
                <c:pt idx="6818">
                  <c:v>961.50099999999998</c:v>
                </c:pt>
                <c:pt idx="6819">
                  <c:v>1211.52</c:v>
                </c:pt>
                <c:pt idx="6820">
                  <c:v>1263.2</c:v>
                </c:pt>
                <c:pt idx="6821">
                  <c:v>1528.18</c:v>
                </c:pt>
                <c:pt idx="6822">
                  <c:v>1455.71</c:v>
                </c:pt>
                <c:pt idx="6823">
                  <c:v>1498.47</c:v>
                </c:pt>
                <c:pt idx="6824">
                  <c:v>1562.82</c:v>
                </c:pt>
                <c:pt idx="6825">
                  <c:v>1734.29</c:v>
                </c:pt>
                <c:pt idx="6826">
                  <c:v>1760.42</c:v>
                </c:pt>
                <c:pt idx="6827">
                  <c:v>2018.53</c:v>
                </c:pt>
                <c:pt idx="6828">
                  <c:v>1906.32</c:v>
                </c:pt>
                <c:pt idx="6829">
                  <c:v>1786.42</c:v>
                </c:pt>
                <c:pt idx="6830">
                  <c:v>1911.91</c:v>
                </c:pt>
                <c:pt idx="6831">
                  <c:v>1763.46</c:v>
                </c:pt>
                <c:pt idx="6832">
                  <c:v>1655.65</c:v>
                </c:pt>
                <c:pt idx="6833">
                  <c:v>1784.12</c:v>
                </c:pt>
                <c:pt idx="6834">
                  <c:v>1932.74</c:v>
                </c:pt>
                <c:pt idx="6835">
                  <c:v>2246.62</c:v>
                </c:pt>
                <c:pt idx="6836">
                  <c:v>2539.31</c:v>
                </c:pt>
                <c:pt idx="6837">
                  <c:v>2895.14</c:v>
                </c:pt>
                <c:pt idx="6838">
                  <c:v>3089.2</c:v>
                </c:pt>
                <c:pt idx="6839">
                  <c:v>3666.71</c:v>
                </c:pt>
                <c:pt idx="6840">
                  <c:v>2927.55</c:v>
                </c:pt>
                <c:pt idx="6841">
                  <c:v>3423.82</c:v>
                </c:pt>
                <c:pt idx="6842">
                  <c:v>4003.58</c:v>
                </c:pt>
                <c:pt idx="6843">
                  <c:v>4027.36</c:v>
                </c:pt>
                <c:pt idx="6854">
                  <c:v>30.6767</c:v>
                </c:pt>
                <c:pt idx="6855">
                  <c:v>28.5093</c:v>
                </c:pt>
                <c:pt idx="6856">
                  <c:v>27.720600000000001</c:v>
                </c:pt>
                <c:pt idx="6857">
                  <c:v>29.1251</c:v>
                </c:pt>
                <c:pt idx="6858">
                  <c:v>33.983899999999998</c:v>
                </c:pt>
                <c:pt idx="6859">
                  <c:v>34.402299999999997</c:v>
                </c:pt>
                <c:pt idx="6860">
                  <c:v>34.311199999999999</c:v>
                </c:pt>
                <c:pt idx="6861">
                  <c:v>36.222099999999998</c:v>
                </c:pt>
                <c:pt idx="6862">
                  <c:v>39.370399999999997</c:v>
                </c:pt>
                <c:pt idx="6863">
                  <c:v>40.505600000000001</c:v>
                </c:pt>
                <c:pt idx="6864">
                  <c:v>46.440600000000003</c:v>
                </c:pt>
                <c:pt idx="6865">
                  <c:v>44.032200000000003</c:v>
                </c:pt>
                <c:pt idx="6866">
                  <c:v>48.203400000000002</c:v>
                </c:pt>
                <c:pt idx="6867">
                  <c:v>65.574799999999996</c:v>
                </c:pt>
                <c:pt idx="6868">
                  <c:v>101.05800000000001</c:v>
                </c:pt>
                <c:pt idx="6869">
                  <c:v>106.633</c:v>
                </c:pt>
                <c:pt idx="6870">
                  <c:v>94.953199999999995</c:v>
                </c:pt>
                <c:pt idx="6871">
                  <c:v>84.107699999999994</c:v>
                </c:pt>
                <c:pt idx="6872">
                  <c:v>121.002</c:v>
                </c:pt>
                <c:pt idx="6873">
                  <c:v>175.88</c:v>
                </c:pt>
                <c:pt idx="6874">
                  <c:v>314.75599999999997</c:v>
                </c:pt>
                <c:pt idx="6875">
                  <c:v>395.76600000000002</c:v>
                </c:pt>
                <c:pt idx="6876">
                  <c:v>241.66499999999999</c:v>
                </c:pt>
                <c:pt idx="6877">
                  <c:v>166.613</c:v>
                </c:pt>
                <c:pt idx="6878">
                  <c:v>218.608</c:v>
                </c:pt>
                <c:pt idx="6879">
                  <c:v>245.52</c:v>
                </c:pt>
                <c:pt idx="6880">
                  <c:v>221.29400000000001</c:v>
                </c:pt>
                <c:pt idx="6881">
                  <c:v>243.17500000000001</c:v>
                </c:pt>
                <c:pt idx="6882">
                  <c:v>355.80399999999997</c:v>
                </c:pt>
                <c:pt idx="6883">
                  <c:v>431.65300000000002</c:v>
                </c:pt>
                <c:pt idx="6884">
                  <c:v>505.91899999999998</c:v>
                </c:pt>
                <c:pt idx="6885">
                  <c:v>588.51499999999999</c:v>
                </c:pt>
                <c:pt idx="6886">
                  <c:v>715.40499999999997</c:v>
                </c:pt>
                <c:pt idx="6887">
                  <c:v>736.98400000000004</c:v>
                </c:pt>
                <c:pt idx="6888">
                  <c:v>876.46299999999997</c:v>
                </c:pt>
                <c:pt idx="6889">
                  <c:v>780.22199999999998</c:v>
                </c:pt>
                <c:pt idx="6890">
                  <c:v>946.27</c:v>
                </c:pt>
                <c:pt idx="6891">
                  <c:v>1143</c:v>
                </c:pt>
                <c:pt idx="6892">
                  <c:v>1282.02</c:v>
                </c:pt>
                <c:pt idx="6893">
                  <c:v>1427.76</c:v>
                </c:pt>
                <c:pt idx="6894">
                  <c:v>1727.72</c:v>
                </c:pt>
                <c:pt idx="6895">
                  <c:v>1642.67</c:v>
                </c:pt>
                <c:pt idx="6896">
                  <c:v>1621.82</c:v>
                </c:pt>
                <c:pt idx="6897">
                  <c:v>1619.89</c:v>
                </c:pt>
                <c:pt idx="6898">
                  <c:v>1849.12</c:v>
                </c:pt>
                <c:pt idx="6899">
                  <c:v>2061.1999999999998</c:v>
                </c:pt>
                <c:pt idx="6900">
                  <c:v>2350.02</c:v>
                </c:pt>
                <c:pt idx="6901">
                  <c:v>2556.56</c:v>
                </c:pt>
                <c:pt idx="6902">
                  <c:v>2768.63</c:v>
                </c:pt>
                <c:pt idx="6903">
                  <c:v>2074.4699999999998</c:v>
                </c:pt>
                <c:pt idx="6904">
                  <c:v>2631.39</c:v>
                </c:pt>
                <c:pt idx="6905">
                  <c:v>3025</c:v>
                </c:pt>
                <c:pt idx="6906">
                  <c:v>3148.41</c:v>
                </c:pt>
                <c:pt idx="6942">
                  <c:v>919.36300000000006</c:v>
                </c:pt>
                <c:pt idx="6943">
                  <c:v>829.99699999999996</c:v>
                </c:pt>
                <c:pt idx="6944">
                  <c:v>919.09699999999998</c:v>
                </c:pt>
                <c:pt idx="6945">
                  <c:v>916.12400000000002</c:v>
                </c:pt>
                <c:pt idx="6946">
                  <c:v>921.96699999999998</c:v>
                </c:pt>
                <c:pt idx="6947">
                  <c:v>897.92100000000005</c:v>
                </c:pt>
                <c:pt idx="6948">
                  <c:v>993.76300000000003</c:v>
                </c:pt>
                <c:pt idx="6949">
                  <c:v>1062.18</c:v>
                </c:pt>
                <c:pt idx="6950">
                  <c:v>974.82799999999997</c:v>
                </c:pt>
                <c:pt idx="6951">
                  <c:v>1103.99</c:v>
                </c:pt>
                <c:pt idx="6952">
                  <c:v>1245.0899999999999</c:v>
                </c:pt>
                <c:pt idx="6953">
                  <c:v>1226.1400000000001</c:v>
                </c:pt>
                <c:pt idx="6954">
                  <c:v>1294</c:v>
                </c:pt>
                <c:pt idx="6955">
                  <c:v>1346.68</c:v>
                </c:pt>
                <c:pt idx="6956">
                  <c:v>1485.27</c:v>
                </c:pt>
                <c:pt idx="6957">
                  <c:v>1651.41</c:v>
                </c:pt>
                <c:pt idx="6958">
                  <c:v>1640.63</c:v>
                </c:pt>
                <c:pt idx="6959">
                  <c:v>1740.41</c:v>
                </c:pt>
                <c:pt idx="6960">
                  <c:v>2031.05</c:v>
                </c:pt>
                <c:pt idx="6996">
                  <c:v>178.66800000000001</c:v>
                </c:pt>
                <c:pt idx="6997">
                  <c:v>228.565</c:v>
                </c:pt>
                <c:pt idx="6998">
                  <c:v>291.73200000000003</c:v>
                </c:pt>
                <c:pt idx="6999">
                  <c:v>320.17899999999997</c:v>
                </c:pt>
                <c:pt idx="7000">
                  <c:v>278.69499999999999</c:v>
                </c:pt>
                <c:pt idx="7001">
                  <c:v>160.40600000000001</c:v>
                </c:pt>
                <c:pt idx="7002">
                  <c:v>213.48500000000001</c:v>
                </c:pt>
                <c:pt idx="7003">
                  <c:v>245.631</c:v>
                </c:pt>
                <c:pt idx="7004">
                  <c:v>286.49799999999999</c:v>
                </c:pt>
                <c:pt idx="7005">
                  <c:v>387.11500000000001</c:v>
                </c:pt>
                <c:pt idx="7006">
                  <c:v>490.72199999999998</c:v>
                </c:pt>
                <c:pt idx="7007">
                  <c:v>637.51900000000001</c:v>
                </c:pt>
                <c:pt idx="7008">
                  <c:v>751.18700000000001</c:v>
                </c:pt>
                <c:pt idx="7009">
                  <c:v>1031.58</c:v>
                </c:pt>
                <c:pt idx="7010">
                  <c:v>1372.16</c:v>
                </c:pt>
                <c:pt idx="7011">
                  <c:v>919.41499999999996</c:v>
                </c:pt>
                <c:pt idx="7012">
                  <c:v>1082.32</c:v>
                </c:pt>
                <c:pt idx="7013">
                  <c:v>1458.23</c:v>
                </c:pt>
                <c:pt idx="7014">
                  <c:v>1464.55</c:v>
                </c:pt>
                <c:pt idx="7090">
                  <c:v>324.33300000000003</c:v>
                </c:pt>
                <c:pt idx="7091">
                  <c:v>406.12</c:v>
                </c:pt>
                <c:pt idx="7092">
                  <c:v>444.95100000000002</c:v>
                </c:pt>
                <c:pt idx="7093">
                  <c:v>508.99200000000002</c:v>
                </c:pt>
                <c:pt idx="7094">
                  <c:v>521.08900000000006</c:v>
                </c:pt>
                <c:pt idx="7095">
                  <c:v>569.75400000000002</c:v>
                </c:pt>
                <c:pt idx="7096">
                  <c:v>576.327</c:v>
                </c:pt>
                <c:pt idx="7097">
                  <c:v>542.947</c:v>
                </c:pt>
                <c:pt idx="7098">
                  <c:v>532.60699999999997</c:v>
                </c:pt>
                <c:pt idx="7099">
                  <c:v>449.786</c:v>
                </c:pt>
                <c:pt idx="7100">
                  <c:v>423.04599999999999</c:v>
                </c:pt>
                <c:pt idx="7101">
                  <c:v>162.76400000000001</c:v>
                </c:pt>
                <c:pt idx="7102">
                  <c:v>186.31399999999999</c:v>
                </c:pt>
                <c:pt idx="7103">
                  <c:v>167.46</c:v>
                </c:pt>
                <c:pt idx="7104">
                  <c:v>113.13200000000001</c:v>
                </c:pt>
                <c:pt idx="7105">
                  <c:v>180.58699999999999</c:v>
                </c:pt>
                <c:pt idx="7106">
                  <c:v>194.68199999999999</c:v>
                </c:pt>
                <c:pt idx="7107">
                  <c:v>200.36600000000001</c:v>
                </c:pt>
                <c:pt idx="7108">
                  <c:v>213.53200000000001</c:v>
                </c:pt>
                <c:pt idx="7109">
                  <c:v>215.80699999999999</c:v>
                </c:pt>
                <c:pt idx="7110">
                  <c:v>256.52</c:v>
                </c:pt>
                <c:pt idx="7111">
                  <c:v>263.67200000000003</c:v>
                </c:pt>
                <c:pt idx="7112">
                  <c:v>282.69900000000001</c:v>
                </c:pt>
                <c:pt idx="7113">
                  <c:v>324.476</c:v>
                </c:pt>
                <c:pt idx="7114">
                  <c:v>409.05399999999997</c:v>
                </c:pt>
                <c:pt idx="7115">
                  <c:v>468.75099999999998</c:v>
                </c:pt>
                <c:pt idx="7116">
                  <c:v>580.42700000000002</c:v>
                </c:pt>
                <c:pt idx="7117">
                  <c:v>815.89400000000001</c:v>
                </c:pt>
                <c:pt idx="7118">
                  <c:v>1373.35</c:v>
                </c:pt>
                <c:pt idx="7119">
                  <c:v>797.57600000000002</c:v>
                </c:pt>
                <c:pt idx="7120">
                  <c:v>1208.3699999999999</c:v>
                </c:pt>
                <c:pt idx="7121">
                  <c:v>2395.75</c:v>
                </c:pt>
                <c:pt idx="7122">
                  <c:v>2409.7800000000002</c:v>
                </c:pt>
                <c:pt idx="7168">
                  <c:v>1753.79</c:v>
                </c:pt>
                <c:pt idx="7169">
                  <c:v>1968.11</c:v>
                </c:pt>
                <c:pt idx="7170">
                  <c:v>2985.32</c:v>
                </c:pt>
                <c:pt idx="7171">
                  <c:v>4641.16</c:v>
                </c:pt>
                <c:pt idx="7172">
                  <c:v>6031.15</c:v>
                </c:pt>
                <c:pt idx="7173">
                  <c:v>3734.44</c:v>
                </c:pt>
                <c:pt idx="7174">
                  <c:v>3518.82</c:v>
                </c:pt>
                <c:pt idx="7175">
                  <c:v>4099.04</c:v>
                </c:pt>
                <c:pt idx="7176">
                  <c:v>3763.44</c:v>
                </c:pt>
                <c:pt idx="7222">
                  <c:v>33.4998</c:v>
                </c:pt>
                <c:pt idx="7223">
                  <c:v>35.636000000000003</c:v>
                </c:pt>
                <c:pt idx="7224">
                  <c:v>33.264899999999997</c:v>
                </c:pt>
                <c:pt idx="7225">
                  <c:v>33.521799999999999</c:v>
                </c:pt>
                <c:pt idx="7226">
                  <c:v>33.603400000000001</c:v>
                </c:pt>
                <c:pt idx="7227">
                  <c:v>32.125599999999999</c:v>
                </c:pt>
                <c:pt idx="7228">
                  <c:v>33.056600000000003</c:v>
                </c:pt>
                <c:pt idx="7229">
                  <c:v>34.929400000000001</c:v>
                </c:pt>
                <c:pt idx="7230">
                  <c:v>36.330100000000002</c:v>
                </c:pt>
                <c:pt idx="7231">
                  <c:v>36.123699999999999</c:v>
                </c:pt>
                <c:pt idx="7232">
                  <c:v>42.994700000000002</c:v>
                </c:pt>
                <c:pt idx="7233">
                  <c:v>43.065300000000001</c:v>
                </c:pt>
                <c:pt idx="7234">
                  <c:v>46.901699999999998</c:v>
                </c:pt>
                <c:pt idx="7235">
                  <c:v>67.454499999999996</c:v>
                </c:pt>
                <c:pt idx="7236">
                  <c:v>109.946</c:v>
                </c:pt>
                <c:pt idx="7237">
                  <c:v>145.18100000000001</c:v>
                </c:pt>
                <c:pt idx="7238">
                  <c:v>144.839</c:v>
                </c:pt>
                <c:pt idx="7239">
                  <c:v>173.12100000000001</c:v>
                </c:pt>
                <c:pt idx="7240">
                  <c:v>157.13</c:v>
                </c:pt>
                <c:pt idx="7241">
                  <c:v>190.18199999999999</c:v>
                </c:pt>
                <c:pt idx="7242">
                  <c:v>210.31700000000001</c:v>
                </c:pt>
                <c:pt idx="7243">
                  <c:v>217.56</c:v>
                </c:pt>
                <c:pt idx="7244">
                  <c:v>207.77600000000001</c:v>
                </c:pt>
                <c:pt idx="7245">
                  <c:v>168.87100000000001</c:v>
                </c:pt>
                <c:pt idx="7246">
                  <c:v>179.601</c:v>
                </c:pt>
                <c:pt idx="7247">
                  <c:v>172.77500000000001</c:v>
                </c:pt>
                <c:pt idx="7248">
                  <c:v>167.001</c:v>
                </c:pt>
                <c:pt idx="7249">
                  <c:v>181.857</c:v>
                </c:pt>
                <c:pt idx="7250">
                  <c:v>201.053</c:v>
                </c:pt>
                <c:pt idx="7251">
                  <c:v>226.874</c:v>
                </c:pt>
                <c:pt idx="7252">
                  <c:v>280.52699999999999</c:v>
                </c:pt>
                <c:pt idx="7253">
                  <c:v>273.51900000000001</c:v>
                </c:pt>
                <c:pt idx="7254">
                  <c:v>287.37200000000001</c:v>
                </c:pt>
                <c:pt idx="7255">
                  <c:v>258.92</c:v>
                </c:pt>
                <c:pt idx="7256">
                  <c:v>313.08100000000002</c:v>
                </c:pt>
                <c:pt idx="7257">
                  <c:v>373.53100000000001</c:v>
                </c:pt>
                <c:pt idx="7258">
                  <c:v>356.27800000000002</c:v>
                </c:pt>
                <c:pt idx="7259">
                  <c:v>344.70499999999998</c:v>
                </c:pt>
                <c:pt idx="7260">
                  <c:v>367.322</c:v>
                </c:pt>
                <c:pt idx="7261">
                  <c:v>349.79</c:v>
                </c:pt>
                <c:pt idx="7262">
                  <c:v>401.74</c:v>
                </c:pt>
                <c:pt idx="7263">
                  <c:v>380.34300000000002</c:v>
                </c:pt>
                <c:pt idx="7264">
                  <c:v>404.74599999999998</c:v>
                </c:pt>
                <c:pt idx="7265">
                  <c:v>481.63799999999998</c:v>
                </c:pt>
                <c:pt idx="7266">
                  <c:v>596.947</c:v>
                </c:pt>
                <c:pt idx="7267">
                  <c:v>690.11699999999996</c:v>
                </c:pt>
                <c:pt idx="7268">
                  <c:v>788.93799999999999</c:v>
                </c:pt>
                <c:pt idx="7269">
                  <c:v>1043.79</c:v>
                </c:pt>
                <c:pt idx="7270">
                  <c:v>1368.62</c:v>
                </c:pt>
                <c:pt idx="7271">
                  <c:v>1051.3</c:v>
                </c:pt>
                <c:pt idx="7272">
                  <c:v>1118.17</c:v>
                </c:pt>
                <c:pt idx="7273">
                  <c:v>1381.66</c:v>
                </c:pt>
                <c:pt idx="7274">
                  <c:v>1360.83</c:v>
                </c:pt>
                <c:pt idx="7276">
                  <c:v>16.607199999999999</c:v>
                </c:pt>
                <c:pt idx="7277">
                  <c:v>16.537500000000001</c:v>
                </c:pt>
                <c:pt idx="7278">
                  <c:v>17.085699999999999</c:v>
                </c:pt>
                <c:pt idx="7279">
                  <c:v>17.476099999999999</c:v>
                </c:pt>
                <c:pt idx="7280">
                  <c:v>18.802600000000002</c:v>
                </c:pt>
                <c:pt idx="7281">
                  <c:v>20.415800000000001</c:v>
                </c:pt>
                <c:pt idx="7282">
                  <c:v>24.026399999999999</c:v>
                </c:pt>
                <c:pt idx="7283">
                  <c:v>22.493500000000001</c:v>
                </c:pt>
                <c:pt idx="7284">
                  <c:v>25.876000000000001</c:v>
                </c:pt>
                <c:pt idx="7285">
                  <c:v>28.230799999999999</c:v>
                </c:pt>
                <c:pt idx="7286">
                  <c:v>34.273499999999999</c:v>
                </c:pt>
                <c:pt idx="7287">
                  <c:v>35.279499999999999</c:v>
                </c:pt>
                <c:pt idx="7288">
                  <c:v>33.391599999999997</c:v>
                </c:pt>
                <c:pt idx="7289">
                  <c:v>46.093600000000002</c:v>
                </c:pt>
                <c:pt idx="7290">
                  <c:v>44.619100000000003</c:v>
                </c:pt>
                <c:pt idx="7291">
                  <c:v>38.699599999999997</c:v>
                </c:pt>
                <c:pt idx="7292">
                  <c:v>27.502300000000002</c:v>
                </c:pt>
                <c:pt idx="7293">
                  <c:v>28.627099999999999</c:v>
                </c:pt>
                <c:pt idx="7294">
                  <c:v>45.3703</c:v>
                </c:pt>
                <c:pt idx="7295">
                  <c:v>47.972799999999999</c:v>
                </c:pt>
                <c:pt idx="7296">
                  <c:v>65.886899999999997</c:v>
                </c:pt>
                <c:pt idx="7297">
                  <c:v>64.396199999999993</c:v>
                </c:pt>
                <c:pt idx="7298">
                  <c:v>65.6755</c:v>
                </c:pt>
                <c:pt idx="7299">
                  <c:v>48.951099999999997</c:v>
                </c:pt>
                <c:pt idx="7300">
                  <c:v>40.906500000000001</c:v>
                </c:pt>
                <c:pt idx="7301">
                  <c:v>31.786799999999999</c:v>
                </c:pt>
                <c:pt idx="7302">
                  <c:v>40.549999999999997</c:v>
                </c:pt>
                <c:pt idx="7303">
                  <c:v>48.001399999999997</c:v>
                </c:pt>
                <c:pt idx="7304">
                  <c:v>55.135399999999997</c:v>
                </c:pt>
                <c:pt idx="7305">
                  <c:v>60.322600000000001</c:v>
                </c:pt>
                <c:pt idx="7306">
                  <c:v>64.711299999999994</c:v>
                </c:pt>
                <c:pt idx="7307">
                  <c:v>64.706299999999999</c:v>
                </c:pt>
                <c:pt idx="7308">
                  <c:v>59.58</c:v>
                </c:pt>
                <c:pt idx="7309">
                  <c:v>64.123099999999994</c:v>
                </c:pt>
                <c:pt idx="7310">
                  <c:v>65.939899999999994</c:v>
                </c:pt>
                <c:pt idx="7311">
                  <c:v>44.050699999999999</c:v>
                </c:pt>
                <c:pt idx="7312">
                  <c:v>46.102200000000003</c:v>
                </c:pt>
                <c:pt idx="7313">
                  <c:v>43.69</c:v>
                </c:pt>
                <c:pt idx="7314">
                  <c:v>45.531199999999998</c:v>
                </c:pt>
                <c:pt idx="7315">
                  <c:v>63.995600000000003</c:v>
                </c:pt>
                <c:pt idx="7316">
                  <c:v>63.363100000000003</c:v>
                </c:pt>
                <c:pt idx="7317">
                  <c:v>56.585500000000003</c:v>
                </c:pt>
                <c:pt idx="7318">
                  <c:v>79.865899999999996</c:v>
                </c:pt>
                <c:pt idx="7319">
                  <c:v>88.208100000000002</c:v>
                </c:pt>
                <c:pt idx="7320">
                  <c:v>99.549400000000006</c:v>
                </c:pt>
                <c:pt idx="7321">
                  <c:v>114.619</c:v>
                </c:pt>
                <c:pt idx="7322">
                  <c:v>132.91499999999999</c:v>
                </c:pt>
                <c:pt idx="7323">
                  <c:v>137.553</c:v>
                </c:pt>
                <c:pt idx="7324">
                  <c:v>176.06800000000001</c:v>
                </c:pt>
                <c:pt idx="7325">
                  <c:v>161.13200000000001</c:v>
                </c:pt>
                <c:pt idx="7326">
                  <c:v>191.928</c:v>
                </c:pt>
                <c:pt idx="7327">
                  <c:v>256.52100000000002</c:v>
                </c:pt>
                <c:pt idx="7328">
                  <c:v>269.80500000000001</c:v>
                </c:pt>
                <c:pt idx="7330">
                  <c:v>12.1965</c:v>
                </c:pt>
                <c:pt idx="7331">
                  <c:v>9.8136299999999999</c:v>
                </c:pt>
                <c:pt idx="7332">
                  <c:v>9.7400099999999998</c:v>
                </c:pt>
                <c:pt idx="7333">
                  <c:v>10.208399999999999</c:v>
                </c:pt>
                <c:pt idx="7334">
                  <c:v>11.566000000000001</c:v>
                </c:pt>
                <c:pt idx="7335">
                  <c:v>10.2982</c:v>
                </c:pt>
                <c:pt idx="7336">
                  <c:v>6.4347899999999996</c:v>
                </c:pt>
                <c:pt idx="7337">
                  <c:v>4.89975</c:v>
                </c:pt>
                <c:pt idx="7338">
                  <c:v>4.3919699999999997</c:v>
                </c:pt>
                <c:pt idx="7339">
                  <c:v>6.2173699999999998</c:v>
                </c:pt>
                <c:pt idx="7340">
                  <c:v>5.7049200000000004</c:v>
                </c:pt>
                <c:pt idx="7341">
                  <c:v>6.0701299999999998</c:v>
                </c:pt>
                <c:pt idx="7342">
                  <c:v>4.64785</c:v>
                </c:pt>
                <c:pt idx="7343">
                  <c:v>3.6244399999999999</c:v>
                </c:pt>
                <c:pt idx="7344">
                  <c:v>5.8877100000000002</c:v>
                </c:pt>
                <c:pt idx="7345">
                  <c:v>6.41974</c:v>
                </c:pt>
                <c:pt idx="7346">
                  <c:v>5.6449800000000003</c:v>
                </c:pt>
                <c:pt idx="7347">
                  <c:v>7.4863099999999996</c:v>
                </c:pt>
                <c:pt idx="7348">
                  <c:v>9.3462099999999992</c:v>
                </c:pt>
                <c:pt idx="7349">
                  <c:v>9.4605300000000003</c:v>
                </c:pt>
                <c:pt idx="7350">
                  <c:v>10.2394</c:v>
                </c:pt>
                <c:pt idx="7351">
                  <c:v>10.57</c:v>
                </c:pt>
                <c:pt idx="7352">
                  <c:v>11.324999999999999</c:v>
                </c:pt>
                <c:pt idx="7353">
                  <c:v>7.2545299999999999</c:v>
                </c:pt>
                <c:pt idx="7354">
                  <c:v>6.3300400000000003</c:v>
                </c:pt>
                <c:pt idx="7355">
                  <c:v>7.3418400000000004</c:v>
                </c:pt>
                <c:pt idx="7356">
                  <c:v>7.7338699999999996</c:v>
                </c:pt>
                <c:pt idx="7357">
                  <c:v>6.6928999999999998</c:v>
                </c:pt>
                <c:pt idx="7358">
                  <c:v>5.9872399999999999</c:v>
                </c:pt>
                <c:pt idx="7359">
                  <c:v>4.8497500000000002</c:v>
                </c:pt>
                <c:pt idx="7360">
                  <c:v>6.4097999999999997</c:v>
                </c:pt>
                <c:pt idx="7361">
                  <c:v>15.0997</c:v>
                </c:pt>
                <c:pt idx="7362">
                  <c:v>14.9923</c:v>
                </c:pt>
                <c:pt idx="7363">
                  <c:v>18.477900000000002</c:v>
                </c:pt>
                <c:pt idx="7364">
                  <c:v>19.827200000000001</c:v>
                </c:pt>
                <c:pt idx="7365">
                  <c:v>29.736000000000001</c:v>
                </c:pt>
                <c:pt idx="7366">
                  <c:v>29.8157</c:v>
                </c:pt>
                <c:pt idx="7367">
                  <c:v>44.068899999999999</c:v>
                </c:pt>
                <c:pt idx="7368">
                  <c:v>56.941499999999998</c:v>
                </c:pt>
                <c:pt idx="7369">
                  <c:v>48.474299999999999</c:v>
                </c:pt>
                <c:pt idx="7370">
                  <c:v>49.553199999999997</c:v>
                </c:pt>
                <c:pt idx="7371">
                  <c:v>58.841299999999997</c:v>
                </c:pt>
                <c:pt idx="7372">
                  <c:v>47.664200000000001</c:v>
                </c:pt>
                <c:pt idx="7373">
                  <c:v>42.176699999999997</c:v>
                </c:pt>
                <c:pt idx="7374">
                  <c:v>44.039200000000001</c:v>
                </c:pt>
                <c:pt idx="7375">
                  <c:v>38.399000000000001</c:v>
                </c:pt>
                <c:pt idx="7376">
                  <c:v>50.773600000000002</c:v>
                </c:pt>
                <c:pt idx="7377">
                  <c:v>65.151200000000003</c:v>
                </c:pt>
                <c:pt idx="7378">
                  <c:v>83.792500000000004</c:v>
                </c:pt>
                <c:pt idx="7379">
                  <c:v>84.353499999999997</c:v>
                </c:pt>
                <c:pt idx="7380">
                  <c:v>91.653099999999995</c:v>
                </c:pt>
                <c:pt idx="7381">
                  <c:v>172.28</c:v>
                </c:pt>
                <c:pt idx="7382">
                  <c:v>208.34399999999999</c:v>
                </c:pt>
                <c:pt idx="7404">
                  <c:v>1141.43</c:v>
                </c:pt>
                <c:pt idx="7405">
                  <c:v>1202.58</c:v>
                </c:pt>
                <c:pt idx="7406">
                  <c:v>984.14200000000005</c:v>
                </c:pt>
                <c:pt idx="7407">
                  <c:v>851.40599999999995</c:v>
                </c:pt>
                <c:pt idx="7408">
                  <c:v>735.58199999999999</c:v>
                </c:pt>
                <c:pt idx="7409">
                  <c:v>505.48599999999999</c:v>
                </c:pt>
                <c:pt idx="7410">
                  <c:v>741.56600000000003</c:v>
                </c:pt>
                <c:pt idx="7411">
                  <c:v>970.98599999999999</c:v>
                </c:pt>
                <c:pt idx="7412">
                  <c:v>975.55100000000004</c:v>
                </c:pt>
                <c:pt idx="7413">
                  <c:v>925.10900000000004</c:v>
                </c:pt>
                <c:pt idx="7414">
                  <c:v>821.649</c:v>
                </c:pt>
                <c:pt idx="7415">
                  <c:v>783.68399999999997</c:v>
                </c:pt>
                <c:pt idx="7416">
                  <c:v>847.59799999999996</c:v>
                </c:pt>
                <c:pt idx="7417">
                  <c:v>850.28300000000002</c:v>
                </c:pt>
                <c:pt idx="7418">
                  <c:v>879.29700000000003</c:v>
                </c:pt>
                <c:pt idx="7419">
                  <c:v>976.899</c:v>
                </c:pt>
                <c:pt idx="7420">
                  <c:v>979.29499999999996</c:v>
                </c:pt>
                <c:pt idx="7421">
                  <c:v>997.173</c:v>
                </c:pt>
                <c:pt idx="7422">
                  <c:v>910.63900000000001</c:v>
                </c:pt>
                <c:pt idx="7423">
                  <c:v>866.92</c:v>
                </c:pt>
                <c:pt idx="7424">
                  <c:v>816.66899999999998</c:v>
                </c:pt>
                <c:pt idx="7425">
                  <c:v>801.02200000000005</c:v>
                </c:pt>
                <c:pt idx="7426">
                  <c:v>750.65</c:v>
                </c:pt>
                <c:pt idx="7427">
                  <c:v>999.37599999999998</c:v>
                </c:pt>
                <c:pt idx="7428">
                  <c:v>1195.83</c:v>
                </c:pt>
                <c:pt idx="7429">
                  <c:v>1271.55</c:v>
                </c:pt>
                <c:pt idx="7430">
                  <c:v>1404.88</c:v>
                </c:pt>
                <c:pt idx="7431">
                  <c:v>1691.74</c:v>
                </c:pt>
                <c:pt idx="7432">
                  <c:v>2056.1</c:v>
                </c:pt>
                <c:pt idx="7433">
                  <c:v>2323.31</c:v>
                </c:pt>
                <c:pt idx="7434">
                  <c:v>2556.2600000000002</c:v>
                </c:pt>
                <c:pt idx="7435">
                  <c:v>2867.94</c:v>
                </c:pt>
                <c:pt idx="7436">
                  <c:v>2987.53</c:v>
                </c:pt>
                <c:pt idx="7485">
                  <c:v>7.8523500000000004</c:v>
                </c:pt>
                <c:pt idx="7486">
                  <c:v>9.6006199999999993</c:v>
                </c:pt>
                <c:pt idx="7487">
                  <c:v>10.297599999999999</c:v>
                </c:pt>
                <c:pt idx="7488">
                  <c:v>7.0793299999999997</c:v>
                </c:pt>
                <c:pt idx="7489">
                  <c:v>5.5701799999999997</c:v>
                </c:pt>
                <c:pt idx="7490">
                  <c:v>5.0361599999999997</c:v>
                </c:pt>
                <c:pt idx="7491">
                  <c:v>7.4745200000000001</c:v>
                </c:pt>
                <c:pt idx="7492">
                  <c:v>6.52942</c:v>
                </c:pt>
                <c:pt idx="7493">
                  <c:v>7.1633599999999999</c:v>
                </c:pt>
                <c:pt idx="7494">
                  <c:v>7.0563799999999999</c:v>
                </c:pt>
                <c:pt idx="7495">
                  <c:v>8.3994400000000002</c:v>
                </c:pt>
                <c:pt idx="7496">
                  <c:v>10.667400000000001</c:v>
                </c:pt>
                <c:pt idx="7497">
                  <c:v>13.3575</c:v>
                </c:pt>
                <c:pt idx="7498">
                  <c:v>12.375400000000001</c:v>
                </c:pt>
                <c:pt idx="7499">
                  <c:v>12.5154</c:v>
                </c:pt>
                <c:pt idx="7500">
                  <c:v>16.092099999999999</c:v>
                </c:pt>
                <c:pt idx="7501">
                  <c:v>18.092400000000001</c:v>
                </c:pt>
                <c:pt idx="7502">
                  <c:v>23.774999999999999</c:v>
                </c:pt>
                <c:pt idx="7503">
                  <c:v>25.071000000000002</c:v>
                </c:pt>
                <c:pt idx="7504">
                  <c:v>26.223199999999999</c:v>
                </c:pt>
                <c:pt idx="7505">
                  <c:v>30.0962</c:v>
                </c:pt>
                <c:pt idx="7506">
                  <c:v>26.3657</c:v>
                </c:pt>
                <c:pt idx="7507">
                  <c:v>28.06</c:v>
                </c:pt>
                <c:pt idx="7508">
                  <c:v>27.7959</c:v>
                </c:pt>
                <c:pt idx="7509">
                  <c:v>33.752400000000002</c:v>
                </c:pt>
                <c:pt idx="7510">
                  <c:v>39.424300000000002</c:v>
                </c:pt>
                <c:pt idx="7511">
                  <c:v>32.8063</c:v>
                </c:pt>
                <c:pt idx="7512">
                  <c:v>37.104100000000003</c:v>
                </c:pt>
                <c:pt idx="7513">
                  <c:v>39.688899999999997</c:v>
                </c:pt>
                <c:pt idx="7514">
                  <c:v>40.732999999999997</c:v>
                </c:pt>
                <c:pt idx="7515">
                  <c:v>45.520800000000001</c:v>
                </c:pt>
                <c:pt idx="7516">
                  <c:v>57.561700000000002</c:v>
                </c:pt>
                <c:pt idx="7517">
                  <c:v>64.749099999999999</c:v>
                </c:pt>
                <c:pt idx="7518">
                  <c:v>66.207999999999998</c:v>
                </c:pt>
                <c:pt idx="7519">
                  <c:v>78.208399999999997</c:v>
                </c:pt>
                <c:pt idx="7520">
                  <c:v>56.188299999999998</c:v>
                </c:pt>
                <c:pt idx="7521">
                  <c:v>62.670299999999997</c:v>
                </c:pt>
                <c:pt idx="7522">
                  <c:v>67.847999999999999</c:v>
                </c:pt>
                <c:pt idx="7523">
                  <c:v>62.269799999999996</c:v>
                </c:pt>
                <c:pt idx="7524">
                  <c:v>58.872700000000002</c:v>
                </c:pt>
                <c:pt idx="7525">
                  <c:v>71.517300000000006</c:v>
                </c:pt>
                <c:pt idx="7526">
                  <c:v>77.7453</c:v>
                </c:pt>
                <c:pt idx="7527">
                  <c:v>90.275800000000004</c:v>
                </c:pt>
                <c:pt idx="7528">
                  <c:v>97.207099999999997</c:v>
                </c:pt>
                <c:pt idx="7529">
                  <c:v>120.29</c:v>
                </c:pt>
                <c:pt idx="7530">
                  <c:v>136.767</c:v>
                </c:pt>
                <c:pt idx="7531">
                  <c:v>165.16900000000001</c:v>
                </c:pt>
                <c:pt idx="7532">
                  <c:v>191.21700000000001</c:v>
                </c:pt>
                <c:pt idx="7533">
                  <c:v>212.624</c:v>
                </c:pt>
                <c:pt idx="7534">
                  <c:v>236.584</c:v>
                </c:pt>
                <c:pt idx="7536">
                  <c:v>466.721</c:v>
                </c:pt>
                <c:pt idx="7537">
                  <c:v>522.85799999999995</c:v>
                </c:pt>
                <c:pt idx="7538">
                  <c:v>541.971</c:v>
                </c:pt>
                <c:pt idx="7539">
                  <c:v>594.75800000000004</c:v>
                </c:pt>
                <c:pt idx="7540">
                  <c:v>693.82399999999996</c:v>
                </c:pt>
                <c:pt idx="7541">
                  <c:v>725.93200000000002</c:v>
                </c:pt>
                <c:pt idx="7542">
                  <c:v>765.84</c:v>
                </c:pt>
                <c:pt idx="7543">
                  <c:v>783.85299999999995</c:v>
                </c:pt>
                <c:pt idx="7544">
                  <c:v>861.21299999999997</c:v>
                </c:pt>
                <c:pt idx="7545">
                  <c:v>1008.16</c:v>
                </c:pt>
                <c:pt idx="7546">
                  <c:v>1203.21</c:v>
                </c:pt>
                <c:pt idx="7547">
                  <c:v>1354.13</c:v>
                </c:pt>
                <c:pt idx="7548">
                  <c:v>1550.58</c:v>
                </c:pt>
                <c:pt idx="7549">
                  <c:v>2138.7800000000002</c:v>
                </c:pt>
                <c:pt idx="7550">
                  <c:v>2875.48</c:v>
                </c:pt>
                <c:pt idx="7551">
                  <c:v>2992.54</c:v>
                </c:pt>
                <c:pt idx="7552">
                  <c:v>3392.93</c:v>
                </c:pt>
                <c:pt idx="7553">
                  <c:v>3817.99</c:v>
                </c:pt>
                <c:pt idx="7554">
                  <c:v>4397.8599999999997</c:v>
                </c:pt>
                <c:pt idx="7555">
                  <c:v>5508.56</c:v>
                </c:pt>
                <c:pt idx="7556">
                  <c:v>5515.2</c:v>
                </c:pt>
                <c:pt idx="7557">
                  <c:v>4718.8900000000003</c:v>
                </c:pt>
                <c:pt idx="7558">
                  <c:v>4455.21</c:v>
                </c:pt>
                <c:pt idx="7559">
                  <c:v>4291.2</c:v>
                </c:pt>
                <c:pt idx="7560">
                  <c:v>4318.78</c:v>
                </c:pt>
                <c:pt idx="7561">
                  <c:v>4498.9399999999996</c:v>
                </c:pt>
                <c:pt idx="7562">
                  <c:v>5183.54</c:v>
                </c:pt>
                <c:pt idx="7563">
                  <c:v>6226.17</c:v>
                </c:pt>
                <c:pt idx="7564">
                  <c:v>6739.39</c:v>
                </c:pt>
                <c:pt idx="7565">
                  <c:v>7026.11</c:v>
                </c:pt>
                <c:pt idx="7566">
                  <c:v>8433.7999999999993</c:v>
                </c:pt>
                <c:pt idx="7567">
                  <c:v>8352.67</c:v>
                </c:pt>
                <c:pt idx="7568">
                  <c:v>8867.7900000000009</c:v>
                </c:pt>
                <c:pt idx="7569">
                  <c:v>8258.14</c:v>
                </c:pt>
                <c:pt idx="7570">
                  <c:v>9773.0300000000007</c:v>
                </c:pt>
                <c:pt idx="7571">
                  <c:v>11982.1</c:v>
                </c:pt>
                <c:pt idx="7572">
                  <c:v>12293.4</c:v>
                </c:pt>
                <c:pt idx="7573">
                  <c:v>12218</c:v>
                </c:pt>
                <c:pt idx="7574">
                  <c:v>12455.4</c:v>
                </c:pt>
                <c:pt idx="7575">
                  <c:v>13038.3</c:v>
                </c:pt>
                <c:pt idx="7576">
                  <c:v>13705.5</c:v>
                </c:pt>
                <c:pt idx="7577">
                  <c:v>13002.3</c:v>
                </c:pt>
                <c:pt idx="7578">
                  <c:v>13577.7</c:v>
                </c:pt>
                <c:pt idx="7579">
                  <c:v>16314.3</c:v>
                </c:pt>
                <c:pt idx="7580">
                  <c:v>19633.5</c:v>
                </c:pt>
                <c:pt idx="7581">
                  <c:v>22293.200000000001</c:v>
                </c:pt>
                <c:pt idx="7582">
                  <c:v>25500.400000000001</c:v>
                </c:pt>
                <c:pt idx="7583">
                  <c:v>30071.1</c:v>
                </c:pt>
                <c:pt idx="7584">
                  <c:v>35324.800000000003</c:v>
                </c:pt>
                <c:pt idx="7585">
                  <c:v>26808.400000000001</c:v>
                </c:pt>
                <c:pt idx="7586">
                  <c:v>31080.2</c:v>
                </c:pt>
                <c:pt idx="7587">
                  <c:v>35885.199999999997</c:v>
                </c:pt>
                <c:pt idx="7588">
                  <c:v>35254.6</c:v>
                </c:pt>
                <c:pt idx="7634">
                  <c:v>481.01299999999998</c:v>
                </c:pt>
                <c:pt idx="7635">
                  <c:v>580.72</c:v>
                </c:pt>
                <c:pt idx="7636">
                  <c:v>479.68900000000002</c:v>
                </c:pt>
                <c:pt idx="7637">
                  <c:v>432.88099999999997</c:v>
                </c:pt>
                <c:pt idx="7638">
                  <c:v>600.80100000000004</c:v>
                </c:pt>
                <c:pt idx="7639">
                  <c:v>836.95699999999999</c:v>
                </c:pt>
                <c:pt idx="7640">
                  <c:v>710.22699999999998</c:v>
                </c:pt>
                <c:pt idx="7641">
                  <c:v>814.16399999999999</c:v>
                </c:pt>
                <c:pt idx="7642">
                  <c:v>928.29200000000003</c:v>
                </c:pt>
                <c:pt idx="7643">
                  <c:v>1223.04</c:v>
                </c:pt>
                <c:pt idx="7644">
                  <c:v>2129.63</c:v>
                </c:pt>
                <c:pt idx="7645">
                  <c:v>2059.6799999999998</c:v>
                </c:pt>
                <c:pt idx="7646">
                  <c:v>1754.27</c:v>
                </c:pt>
                <c:pt idx="7647">
                  <c:v>1761.44</c:v>
                </c:pt>
                <c:pt idx="7648">
                  <c:v>2186.15</c:v>
                </c:pt>
                <c:pt idx="7649">
                  <c:v>2609.02</c:v>
                </c:pt>
                <c:pt idx="7650">
                  <c:v>2033.73</c:v>
                </c:pt>
                <c:pt idx="7651">
                  <c:v>2109.19</c:v>
                </c:pt>
                <c:pt idx="7652">
                  <c:v>2085.6</c:v>
                </c:pt>
                <c:pt idx="7653">
                  <c:v>2552.79</c:v>
                </c:pt>
                <c:pt idx="7654">
                  <c:v>3188.81</c:v>
                </c:pt>
                <c:pt idx="7655">
                  <c:v>2833.33</c:v>
                </c:pt>
                <c:pt idx="7656">
                  <c:v>2539.79</c:v>
                </c:pt>
                <c:pt idx="7657">
                  <c:v>2097.66</c:v>
                </c:pt>
                <c:pt idx="7658">
                  <c:v>2064.85</c:v>
                </c:pt>
                <c:pt idx="7659">
                  <c:v>2274.5100000000002</c:v>
                </c:pt>
                <c:pt idx="7660">
                  <c:v>2974.03</c:v>
                </c:pt>
                <c:pt idx="7661">
                  <c:v>3993.59</c:v>
                </c:pt>
                <c:pt idx="7662">
                  <c:v>3781.85</c:v>
                </c:pt>
                <c:pt idx="7663">
                  <c:v>4665.04</c:v>
                </c:pt>
                <c:pt idx="7664">
                  <c:v>5255.95</c:v>
                </c:pt>
                <c:pt idx="7665">
                  <c:v>5012.58</c:v>
                </c:pt>
                <c:pt idx="7666">
                  <c:v>5188.88</c:v>
                </c:pt>
                <c:pt idx="7667">
                  <c:v>4722.17</c:v>
                </c:pt>
                <c:pt idx="7668">
                  <c:v>4681.71</c:v>
                </c:pt>
                <c:pt idx="7669">
                  <c:v>4958.55</c:v>
                </c:pt>
                <c:pt idx="7670">
                  <c:v>5050.76</c:v>
                </c:pt>
                <c:pt idx="7671">
                  <c:v>4607.18</c:v>
                </c:pt>
                <c:pt idx="7672">
                  <c:v>4531.71</c:v>
                </c:pt>
                <c:pt idx="7673">
                  <c:v>4808.47</c:v>
                </c:pt>
                <c:pt idx="7674">
                  <c:v>4333.3500000000004</c:v>
                </c:pt>
                <c:pt idx="7675">
                  <c:v>4283.93</c:v>
                </c:pt>
                <c:pt idx="7676">
                  <c:v>4551</c:v>
                </c:pt>
                <c:pt idx="7677">
                  <c:v>6826.59</c:v>
                </c:pt>
                <c:pt idx="7678">
                  <c:v>7112.37</c:v>
                </c:pt>
                <c:pt idx="7679">
                  <c:v>7568.49</c:v>
                </c:pt>
                <c:pt idx="7680">
                  <c:v>8879.68</c:v>
                </c:pt>
                <c:pt idx="7681">
                  <c:v>11590</c:v>
                </c:pt>
                <c:pt idx="7682">
                  <c:v>13251.2</c:v>
                </c:pt>
                <c:pt idx="7683">
                  <c:v>10482.5</c:v>
                </c:pt>
                <c:pt idx="7684">
                  <c:v>13249.6</c:v>
                </c:pt>
                <c:pt idx="7685">
                  <c:v>14559.3</c:v>
                </c:pt>
                <c:pt idx="7686">
                  <c:v>12576.3</c:v>
                </c:pt>
                <c:pt idx="7688">
                  <c:v>331.49400000000003</c:v>
                </c:pt>
                <c:pt idx="7689">
                  <c:v>372.20400000000001</c:v>
                </c:pt>
                <c:pt idx="7690">
                  <c:v>303.57900000000001</c:v>
                </c:pt>
                <c:pt idx="7691">
                  <c:v>356.536</c:v>
                </c:pt>
                <c:pt idx="7692">
                  <c:v>371.625</c:v>
                </c:pt>
                <c:pt idx="7693">
                  <c:v>400.30099999999999</c:v>
                </c:pt>
                <c:pt idx="7694">
                  <c:v>409.20100000000002</c:v>
                </c:pt>
                <c:pt idx="7695">
                  <c:v>350.66300000000001</c:v>
                </c:pt>
                <c:pt idx="7696">
                  <c:v>325.63600000000002</c:v>
                </c:pt>
                <c:pt idx="7697">
                  <c:v>361.714</c:v>
                </c:pt>
                <c:pt idx="7698">
                  <c:v>443.10700000000003</c:v>
                </c:pt>
                <c:pt idx="7699">
                  <c:v>472.35500000000002</c:v>
                </c:pt>
                <c:pt idx="7700">
                  <c:v>524.35699999999997</c:v>
                </c:pt>
                <c:pt idx="7701">
                  <c:v>734.89700000000005</c:v>
                </c:pt>
                <c:pt idx="7702">
                  <c:v>1206.6300000000001</c:v>
                </c:pt>
                <c:pt idx="7703">
                  <c:v>1023.39</c:v>
                </c:pt>
                <c:pt idx="7704">
                  <c:v>1045.98</c:v>
                </c:pt>
                <c:pt idx="7705">
                  <c:v>1077.22</c:v>
                </c:pt>
                <c:pt idx="7706">
                  <c:v>1118.49</c:v>
                </c:pt>
                <c:pt idx="7707">
                  <c:v>1464.38</c:v>
                </c:pt>
                <c:pt idx="7708">
                  <c:v>1758.17</c:v>
                </c:pt>
                <c:pt idx="7709">
                  <c:v>1834.94</c:v>
                </c:pt>
                <c:pt idx="7710">
                  <c:v>1832.01</c:v>
                </c:pt>
                <c:pt idx="7711">
                  <c:v>1666.93</c:v>
                </c:pt>
                <c:pt idx="7712">
                  <c:v>1922.16</c:v>
                </c:pt>
                <c:pt idx="7713">
                  <c:v>1845.34</c:v>
                </c:pt>
                <c:pt idx="7714">
                  <c:v>1867.66</c:v>
                </c:pt>
                <c:pt idx="7715">
                  <c:v>2222.09</c:v>
                </c:pt>
                <c:pt idx="7716">
                  <c:v>2236.1</c:v>
                </c:pt>
                <c:pt idx="7717">
                  <c:v>2662.46</c:v>
                </c:pt>
                <c:pt idx="7718">
                  <c:v>2853.32</c:v>
                </c:pt>
                <c:pt idx="7719">
                  <c:v>2397.9299999999998</c:v>
                </c:pt>
                <c:pt idx="7720">
                  <c:v>2605.2600000000002</c:v>
                </c:pt>
                <c:pt idx="7721">
                  <c:v>2697.5</c:v>
                </c:pt>
                <c:pt idx="7722">
                  <c:v>3290.88</c:v>
                </c:pt>
                <c:pt idx="7723">
                  <c:v>3799.48</c:v>
                </c:pt>
                <c:pt idx="7724">
                  <c:v>3945.34</c:v>
                </c:pt>
                <c:pt idx="7725">
                  <c:v>3839.68</c:v>
                </c:pt>
                <c:pt idx="7726">
                  <c:v>3275.23</c:v>
                </c:pt>
                <c:pt idx="7727">
                  <c:v>3728.46</c:v>
                </c:pt>
                <c:pt idx="7728">
                  <c:v>3604.74</c:v>
                </c:pt>
                <c:pt idx="7729">
                  <c:v>3429.46</c:v>
                </c:pt>
                <c:pt idx="7730">
                  <c:v>3810.81</c:v>
                </c:pt>
                <c:pt idx="7731">
                  <c:v>4608.41</c:v>
                </c:pt>
                <c:pt idx="7732">
                  <c:v>5674.62</c:v>
                </c:pt>
                <c:pt idx="7733">
                  <c:v>6342.52</c:v>
                </c:pt>
                <c:pt idx="7734">
                  <c:v>6314.66</c:v>
                </c:pt>
                <c:pt idx="7735">
                  <c:v>7303.65</c:v>
                </c:pt>
                <c:pt idx="7736">
                  <c:v>8051.09</c:v>
                </c:pt>
                <c:pt idx="7737">
                  <c:v>5925.64</c:v>
                </c:pt>
                <c:pt idx="7738">
                  <c:v>7009.67</c:v>
                </c:pt>
                <c:pt idx="7739">
                  <c:v>8422.98</c:v>
                </c:pt>
                <c:pt idx="7740">
                  <c:v>8629.6</c:v>
                </c:pt>
                <c:pt idx="7742">
                  <c:v>40.409700000000001</c:v>
                </c:pt>
                <c:pt idx="7743">
                  <c:v>39.048200000000001</c:v>
                </c:pt>
                <c:pt idx="7744">
                  <c:v>49.233899999999998</c:v>
                </c:pt>
                <c:pt idx="7745">
                  <c:v>57.002400000000002</c:v>
                </c:pt>
                <c:pt idx="7746">
                  <c:v>68.438199999999995</c:v>
                </c:pt>
                <c:pt idx="7747">
                  <c:v>77.700100000000006</c:v>
                </c:pt>
                <c:pt idx="7748">
                  <c:v>85.578299999999999</c:v>
                </c:pt>
                <c:pt idx="7749">
                  <c:v>93.079099999999997</c:v>
                </c:pt>
                <c:pt idx="7750">
                  <c:v>81.778700000000001</c:v>
                </c:pt>
                <c:pt idx="7751">
                  <c:v>76.041600000000003</c:v>
                </c:pt>
                <c:pt idx="7752">
                  <c:v>82.823599999999999</c:v>
                </c:pt>
                <c:pt idx="7753">
                  <c:v>85.049899999999994</c:v>
                </c:pt>
                <c:pt idx="7754">
                  <c:v>85.634500000000003</c:v>
                </c:pt>
                <c:pt idx="7755">
                  <c:v>124.277</c:v>
                </c:pt>
                <c:pt idx="7756">
                  <c:v>207.011</c:v>
                </c:pt>
                <c:pt idx="7757">
                  <c:v>184.72200000000001</c:v>
                </c:pt>
                <c:pt idx="7758">
                  <c:v>184.43299999999999</c:v>
                </c:pt>
                <c:pt idx="7759">
                  <c:v>256.16300000000001</c:v>
                </c:pt>
                <c:pt idx="7760">
                  <c:v>194.40199999999999</c:v>
                </c:pt>
                <c:pt idx="7761">
                  <c:v>114.062</c:v>
                </c:pt>
                <c:pt idx="7762">
                  <c:v>272.88400000000001</c:v>
                </c:pt>
                <c:pt idx="7763">
                  <c:v>298.78500000000003</c:v>
                </c:pt>
                <c:pt idx="7764">
                  <c:v>225.77699999999999</c:v>
                </c:pt>
                <c:pt idx="7765">
                  <c:v>233.999</c:v>
                </c:pt>
                <c:pt idx="7766">
                  <c:v>234.185</c:v>
                </c:pt>
                <c:pt idx="7767">
                  <c:v>259.85899999999998</c:v>
                </c:pt>
                <c:pt idx="7768">
                  <c:v>225.828</c:v>
                </c:pt>
                <c:pt idx="7769">
                  <c:v>213.291</c:v>
                </c:pt>
                <c:pt idx="7770">
                  <c:v>203.30199999999999</c:v>
                </c:pt>
                <c:pt idx="7771">
                  <c:v>152.01599999999999</c:v>
                </c:pt>
                <c:pt idx="7772">
                  <c:v>154.18899999999999</c:v>
                </c:pt>
                <c:pt idx="7773">
                  <c:v>177.24199999999999</c:v>
                </c:pt>
                <c:pt idx="7774">
                  <c:v>196.899</c:v>
                </c:pt>
                <c:pt idx="7775">
                  <c:v>167.17699999999999</c:v>
                </c:pt>
                <c:pt idx="7776">
                  <c:v>190.16399999999999</c:v>
                </c:pt>
                <c:pt idx="7777">
                  <c:v>209.25200000000001</c:v>
                </c:pt>
                <c:pt idx="7778">
                  <c:v>242.60900000000001</c:v>
                </c:pt>
                <c:pt idx="7779">
                  <c:v>299.01400000000001</c:v>
                </c:pt>
                <c:pt idx="7780">
                  <c:v>302.18799999999999</c:v>
                </c:pt>
                <c:pt idx="7781">
                  <c:v>370.83699999999999</c:v>
                </c:pt>
                <c:pt idx="7782">
                  <c:v>353.858</c:v>
                </c:pt>
                <c:pt idx="7783">
                  <c:v>342.88400000000001</c:v>
                </c:pt>
                <c:pt idx="7784">
                  <c:v>334.18599999999998</c:v>
                </c:pt>
                <c:pt idx="7785">
                  <c:v>353.41699999999997</c:v>
                </c:pt>
                <c:pt idx="7786">
                  <c:v>410.72399999999999</c:v>
                </c:pt>
                <c:pt idx="7787">
                  <c:v>480.86099999999999</c:v>
                </c:pt>
                <c:pt idx="7788">
                  <c:v>547.77</c:v>
                </c:pt>
                <c:pt idx="7789">
                  <c:v>645.26499999999999</c:v>
                </c:pt>
                <c:pt idx="7790">
                  <c:v>761.59400000000005</c:v>
                </c:pt>
                <c:pt idx="7791">
                  <c:v>607.48699999999997</c:v>
                </c:pt>
                <c:pt idx="7792">
                  <c:v>716.77300000000002</c:v>
                </c:pt>
                <c:pt idx="7793">
                  <c:v>881.21400000000006</c:v>
                </c:pt>
                <c:pt idx="7794">
                  <c:v>976.56200000000001</c:v>
                </c:pt>
                <c:pt idx="7796">
                  <c:v>3.8929999999999998</c:v>
                </c:pt>
                <c:pt idx="7797">
                  <c:v>5.4965400000000004</c:v>
                </c:pt>
                <c:pt idx="7798">
                  <c:v>7.7887899999999997</c:v>
                </c:pt>
                <c:pt idx="7799">
                  <c:v>6.2559800000000001</c:v>
                </c:pt>
                <c:pt idx="7800">
                  <c:v>9.0144800000000007</c:v>
                </c:pt>
                <c:pt idx="7801">
                  <c:v>9.8202599999999993</c:v>
                </c:pt>
                <c:pt idx="7802">
                  <c:v>11.411899999999999</c:v>
                </c:pt>
                <c:pt idx="7803">
                  <c:v>11.3339</c:v>
                </c:pt>
                <c:pt idx="7804">
                  <c:v>9.9376200000000008</c:v>
                </c:pt>
                <c:pt idx="7805">
                  <c:v>11.255800000000001</c:v>
                </c:pt>
                <c:pt idx="7806">
                  <c:v>13.231299999999999</c:v>
                </c:pt>
                <c:pt idx="7807">
                  <c:v>11.9345</c:v>
                </c:pt>
                <c:pt idx="7808">
                  <c:v>14.117599999999999</c:v>
                </c:pt>
                <c:pt idx="7809">
                  <c:v>17.8888</c:v>
                </c:pt>
                <c:pt idx="7810">
                  <c:v>19.6172</c:v>
                </c:pt>
                <c:pt idx="7811">
                  <c:v>19.889600000000002</c:v>
                </c:pt>
                <c:pt idx="7812">
                  <c:v>24.1905</c:v>
                </c:pt>
                <c:pt idx="7813">
                  <c:v>36.672600000000003</c:v>
                </c:pt>
                <c:pt idx="7814">
                  <c:v>55.343200000000003</c:v>
                </c:pt>
                <c:pt idx="7815">
                  <c:v>81.246200000000002</c:v>
                </c:pt>
                <c:pt idx="7816">
                  <c:v>101.813</c:v>
                </c:pt>
                <c:pt idx="7817">
                  <c:v>85.018100000000004</c:v>
                </c:pt>
                <c:pt idx="7818">
                  <c:v>75.554100000000005</c:v>
                </c:pt>
                <c:pt idx="7819">
                  <c:v>51.090899999999998</c:v>
                </c:pt>
                <c:pt idx="7820">
                  <c:v>44.167700000000004</c:v>
                </c:pt>
                <c:pt idx="7821">
                  <c:v>55.031799999999997</c:v>
                </c:pt>
                <c:pt idx="7822">
                  <c:v>53.366300000000003</c:v>
                </c:pt>
                <c:pt idx="7823">
                  <c:v>43.8444</c:v>
                </c:pt>
                <c:pt idx="7824">
                  <c:v>53.012099999999997</c:v>
                </c:pt>
                <c:pt idx="7825">
                  <c:v>48.273600000000002</c:v>
                </c:pt>
                <c:pt idx="7826">
                  <c:v>50.039299999999997</c:v>
                </c:pt>
                <c:pt idx="7827">
                  <c:v>44.352499999999999</c:v>
                </c:pt>
                <c:pt idx="7828">
                  <c:v>57.918500000000002</c:v>
                </c:pt>
                <c:pt idx="7829">
                  <c:v>43.845199999999998</c:v>
                </c:pt>
                <c:pt idx="7830">
                  <c:v>37.0548</c:v>
                </c:pt>
                <c:pt idx="7831">
                  <c:v>40.798200000000001</c:v>
                </c:pt>
                <c:pt idx="7832">
                  <c:v>47.1599</c:v>
                </c:pt>
                <c:pt idx="7833">
                  <c:v>37.970999999999997</c:v>
                </c:pt>
                <c:pt idx="7834">
                  <c:v>46.104999999999997</c:v>
                </c:pt>
                <c:pt idx="7835">
                  <c:v>38.7333</c:v>
                </c:pt>
                <c:pt idx="7836">
                  <c:v>35.963999999999999</c:v>
                </c:pt>
                <c:pt idx="7837">
                  <c:v>36.162199999999999</c:v>
                </c:pt>
                <c:pt idx="7838">
                  <c:v>39.603000000000002</c:v>
                </c:pt>
                <c:pt idx="7839">
                  <c:v>50.758800000000001</c:v>
                </c:pt>
                <c:pt idx="7840">
                  <c:v>59.013800000000003</c:v>
                </c:pt>
                <c:pt idx="7841">
                  <c:v>71.527199999999993</c:v>
                </c:pt>
                <c:pt idx="7842">
                  <c:v>69.372799999999998</c:v>
                </c:pt>
                <c:pt idx="7843">
                  <c:v>80.910899999999998</c:v>
                </c:pt>
                <c:pt idx="7844">
                  <c:v>115.107</c:v>
                </c:pt>
                <c:pt idx="7845">
                  <c:v>143.76300000000001</c:v>
                </c:pt>
                <c:pt idx="7846">
                  <c:v>155.77600000000001</c:v>
                </c:pt>
                <c:pt idx="7847">
                  <c:v>163.523</c:v>
                </c:pt>
                <c:pt idx="7848">
                  <c:v>169.02699999999999</c:v>
                </c:pt>
                <c:pt idx="7850">
                  <c:v>13.367800000000001</c:v>
                </c:pt>
                <c:pt idx="7851">
                  <c:v>13.498100000000001</c:v>
                </c:pt>
                <c:pt idx="7852">
                  <c:v>12.0723</c:v>
                </c:pt>
                <c:pt idx="7853">
                  <c:v>12.039899999999999</c:v>
                </c:pt>
                <c:pt idx="7854">
                  <c:v>14.458500000000001</c:v>
                </c:pt>
                <c:pt idx="7855">
                  <c:v>15.3352</c:v>
                </c:pt>
                <c:pt idx="7856">
                  <c:v>13.9819</c:v>
                </c:pt>
                <c:pt idx="7857">
                  <c:v>11.9298</c:v>
                </c:pt>
                <c:pt idx="7858">
                  <c:v>10.0588</c:v>
                </c:pt>
                <c:pt idx="7859">
                  <c:v>12.691000000000001</c:v>
                </c:pt>
                <c:pt idx="7860">
                  <c:v>18.868099999999998</c:v>
                </c:pt>
                <c:pt idx="7861">
                  <c:v>26.3489</c:v>
                </c:pt>
                <c:pt idx="7862">
                  <c:v>25.5791</c:v>
                </c:pt>
                <c:pt idx="7863">
                  <c:v>30.883900000000001</c:v>
                </c:pt>
                <c:pt idx="7864">
                  <c:v>44.814799999999998</c:v>
                </c:pt>
                <c:pt idx="7865">
                  <c:v>95.040099999999995</c:v>
                </c:pt>
                <c:pt idx="7866">
                  <c:v>125.529</c:v>
                </c:pt>
                <c:pt idx="7867">
                  <c:v>164.554</c:v>
                </c:pt>
                <c:pt idx="7868">
                  <c:v>184.44800000000001</c:v>
                </c:pt>
                <c:pt idx="7869">
                  <c:v>142.67699999999999</c:v>
                </c:pt>
                <c:pt idx="7870">
                  <c:v>226.05699999999999</c:v>
                </c:pt>
                <c:pt idx="7871">
                  <c:v>275.678</c:v>
                </c:pt>
                <c:pt idx="7872">
                  <c:v>206.626</c:v>
                </c:pt>
                <c:pt idx="7873">
                  <c:v>153.69499999999999</c:v>
                </c:pt>
                <c:pt idx="7874">
                  <c:v>114.509</c:v>
                </c:pt>
                <c:pt idx="7875">
                  <c:v>105.803</c:v>
                </c:pt>
                <c:pt idx="7876">
                  <c:v>46.842700000000001</c:v>
                </c:pt>
                <c:pt idx="7877">
                  <c:v>44.246899999999997</c:v>
                </c:pt>
                <c:pt idx="7878">
                  <c:v>51.964399999999998</c:v>
                </c:pt>
                <c:pt idx="7879">
                  <c:v>44.934699999999999</c:v>
                </c:pt>
                <c:pt idx="7880">
                  <c:v>58.849200000000003</c:v>
                </c:pt>
                <c:pt idx="7881">
                  <c:v>91.614099999999993</c:v>
                </c:pt>
                <c:pt idx="7882">
                  <c:v>82.262799999999999</c:v>
                </c:pt>
                <c:pt idx="7883">
                  <c:v>72.790899999999993</c:v>
                </c:pt>
                <c:pt idx="7884">
                  <c:v>62.532600000000002</c:v>
                </c:pt>
                <c:pt idx="7885">
                  <c:v>75.831299999999999</c:v>
                </c:pt>
                <c:pt idx="7886">
                  <c:v>57.9133</c:v>
                </c:pt>
                <c:pt idx="7887">
                  <c:v>83.357100000000003</c:v>
                </c:pt>
                <c:pt idx="7888">
                  <c:v>78.815799999999996</c:v>
                </c:pt>
                <c:pt idx="7889">
                  <c:v>71.667100000000005</c:v>
                </c:pt>
                <c:pt idx="7890">
                  <c:v>70.973600000000005</c:v>
                </c:pt>
                <c:pt idx="7891">
                  <c:v>91.948700000000002</c:v>
                </c:pt>
                <c:pt idx="7892">
                  <c:v>58.402200000000001</c:v>
                </c:pt>
                <c:pt idx="7893">
                  <c:v>81.878399999999999</c:v>
                </c:pt>
                <c:pt idx="7894">
                  <c:v>104.148</c:v>
                </c:pt>
                <c:pt idx="7895">
                  <c:v>148.68299999999999</c:v>
                </c:pt>
                <c:pt idx="7896">
                  <c:v>185.065</c:v>
                </c:pt>
                <c:pt idx="7897">
                  <c:v>236.63900000000001</c:v>
                </c:pt>
                <c:pt idx="7898">
                  <c:v>330.34399999999999</c:v>
                </c:pt>
                <c:pt idx="7899">
                  <c:v>218.214</c:v>
                </c:pt>
                <c:pt idx="7900">
                  <c:v>276.976</c:v>
                </c:pt>
                <c:pt idx="7901">
                  <c:v>341.06200000000001</c:v>
                </c:pt>
                <c:pt idx="7902">
                  <c:v>302.072</c:v>
                </c:pt>
                <c:pt idx="7968">
                  <c:v>69.075999999999993</c:v>
                </c:pt>
                <c:pt idx="7969">
                  <c:v>85.114400000000003</c:v>
                </c:pt>
                <c:pt idx="7970">
                  <c:v>83.802400000000006</c:v>
                </c:pt>
                <c:pt idx="7971">
                  <c:v>87.951300000000003</c:v>
                </c:pt>
                <c:pt idx="7972">
                  <c:v>91.951499999999996</c:v>
                </c:pt>
                <c:pt idx="7973">
                  <c:v>95.164000000000001</c:v>
                </c:pt>
                <c:pt idx="7974">
                  <c:v>110.39400000000001</c:v>
                </c:pt>
                <c:pt idx="7975">
                  <c:v>116.889</c:v>
                </c:pt>
                <c:pt idx="7976">
                  <c:v>144.76900000000001</c:v>
                </c:pt>
                <c:pt idx="7977">
                  <c:v>146.01400000000001</c:v>
                </c:pt>
                <c:pt idx="7978">
                  <c:v>145.09</c:v>
                </c:pt>
                <c:pt idx="7979">
                  <c:v>134.56700000000001</c:v>
                </c:pt>
                <c:pt idx="7980">
                  <c:v>82.061300000000003</c:v>
                </c:pt>
                <c:pt idx="7981">
                  <c:v>77.481899999999996</c:v>
                </c:pt>
                <c:pt idx="7982">
                  <c:v>58.663200000000003</c:v>
                </c:pt>
                <c:pt idx="7983">
                  <c:v>63.4084</c:v>
                </c:pt>
                <c:pt idx="7984">
                  <c:v>59.954999999999998</c:v>
                </c:pt>
                <c:pt idx="7985">
                  <c:v>62.3628</c:v>
                </c:pt>
                <c:pt idx="7986">
                  <c:v>45.132599999999996</c:v>
                </c:pt>
                <c:pt idx="7987">
                  <c:v>51.983600000000003</c:v>
                </c:pt>
                <c:pt idx="7988">
                  <c:v>73.817099999999996</c:v>
                </c:pt>
                <c:pt idx="7989">
                  <c:v>80.152900000000002</c:v>
                </c:pt>
                <c:pt idx="7990">
                  <c:v>81.469200000000001</c:v>
                </c:pt>
                <c:pt idx="7991">
                  <c:v>87.380499999999998</c:v>
                </c:pt>
                <c:pt idx="7992">
                  <c:v>96.407200000000003</c:v>
                </c:pt>
                <c:pt idx="7993">
                  <c:v>114.13800000000001</c:v>
                </c:pt>
                <c:pt idx="7994">
                  <c:v>120.151</c:v>
                </c:pt>
                <c:pt idx="7995">
                  <c:v>126.7</c:v>
                </c:pt>
                <c:pt idx="7996">
                  <c:v>147.666</c:v>
                </c:pt>
                <c:pt idx="7997">
                  <c:v>126.991</c:v>
                </c:pt>
                <c:pt idx="7998">
                  <c:v>144.07900000000001</c:v>
                </c:pt>
                <c:pt idx="7999">
                  <c:v>182.69399999999999</c:v>
                </c:pt>
                <c:pt idx="8000">
                  <c:v>201.91300000000001</c:v>
                </c:pt>
                <c:pt idx="8046">
                  <c:v>408.36099999999999</c:v>
                </c:pt>
                <c:pt idx="8047">
                  <c:v>447.67599999999999</c:v>
                </c:pt>
                <c:pt idx="8048">
                  <c:v>457.25099999999998</c:v>
                </c:pt>
                <c:pt idx="8049">
                  <c:v>496.87799999999999</c:v>
                </c:pt>
                <c:pt idx="8050">
                  <c:v>536.94600000000003</c:v>
                </c:pt>
                <c:pt idx="8051">
                  <c:v>593.62900000000002</c:v>
                </c:pt>
                <c:pt idx="8052">
                  <c:v>640.46199999999999</c:v>
                </c:pt>
                <c:pt idx="8053">
                  <c:v>726.05399999999997</c:v>
                </c:pt>
                <c:pt idx="8054">
                  <c:v>709.11800000000005</c:v>
                </c:pt>
                <c:pt idx="8055">
                  <c:v>764.49199999999996</c:v>
                </c:pt>
                <c:pt idx="8056">
                  <c:v>955.17200000000003</c:v>
                </c:pt>
                <c:pt idx="8057">
                  <c:v>1044.0999999999999</c:v>
                </c:pt>
                <c:pt idx="8058">
                  <c:v>1111.82</c:v>
                </c:pt>
                <c:pt idx="8059">
                  <c:v>1587.91</c:v>
                </c:pt>
                <c:pt idx="8060">
                  <c:v>2112.91</c:v>
                </c:pt>
                <c:pt idx="8061">
                  <c:v>2421.71</c:v>
                </c:pt>
                <c:pt idx="8062">
                  <c:v>2762.12</c:v>
                </c:pt>
                <c:pt idx="8063">
                  <c:v>3186.26</c:v>
                </c:pt>
                <c:pt idx="8064">
                  <c:v>2832.75</c:v>
                </c:pt>
                <c:pt idx="8065">
                  <c:v>3365.56</c:v>
                </c:pt>
                <c:pt idx="8066">
                  <c:v>4142.82</c:v>
                </c:pt>
                <c:pt idx="8067">
                  <c:v>3817.59</c:v>
                </c:pt>
                <c:pt idx="8068">
                  <c:v>3761.31</c:v>
                </c:pt>
                <c:pt idx="8069">
                  <c:v>3269.28</c:v>
                </c:pt>
                <c:pt idx="8070">
                  <c:v>3353.78</c:v>
                </c:pt>
                <c:pt idx="8071">
                  <c:v>3746.16</c:v>
                </c:pt>
                <c:pt idx="8072">
                  <c:v>4871.4399999999996</c:v>
                </c:pt>
                <c:pt idx="8073">
                  <c:v>5407.1</c:v>
                </c:pt>
                <c:pt idx="8074">
                  <c:v>5516.11</c:v>
                </c:pt>
                <c:pt idx="8075">
                  <c:v>5598.9</c:v>
                </c:pt>
                <c:pt idx="8076">
                  <c:v>6420.18</c:v>
                </c:pt>
                <c:pt idx="8077">
                  <c:v>6000.38</c:v>
                </c:pt>
                <c:pt idx="8078">
                  <c:v>6043.53</c:v>
                </c:pt>
                <c:pt idx="8079">
                  <c:v>5555.67</c:v>
                </c:pt>
                <c:pt idx="8080">
                  <c:v>6296.85</c:v>
                </c:pt>
                <c:pt idx="8081">
                  <c:v>7562.98</c:v>
                </c:pt>
                <c:pt idx="8082">
                  <c:v>8128.8</c:v>
                </c:pt>
                <c:pt idx="8083">
                  <c:v>8105.95</c:v>
                </c:pt>
                <c:pt idx="8084">
                  <c:v>8457.25</c:v>
                </c:pt>
                <c:pt idx="8085">
                  <c:v>7658.82</c:v>
                </c:pt>
                <c:pt idx="8086">
                  <c:v>7658.04</c:v>
                </c:pt>
                <c:pt idx="8087">
                  <c:v>7301.02</c:v>
                </c:pt>
                <c:pt idx="8088">
                  <c:v>7684.39</c:v>
                </c:pt>
                <c:pt idx="8089">
                  <c:v>8774.65</c:v>
                </c:pt>
                <c:pt idx="8090">
                  <c:v>10569.5</c:v>
                </c:pt>
                <c:pt idx="8091">
                  <c:v>12001.9</c:v>
                </c:pt>
                <c:pt idx="8092">
                  <c:v>13787.9</c:v>
                </c:pt>
                <c:pt idx="8093">
                  <c:v>17051.3</c:v>
                </c:pt>
                <c:pt idx="8094">
                  <c:v>18936.5</c:v>
                </c:pt>
                <c:pt idx="8095">
                  <c:v>14283.3</c:v>
                </c:pt>
                <c:pt idx="8096">
                  <c:v>15815.4</c:v>
                </c:pt>
                <c:pt idx="8097">
                  <c:v>18342.5</c:v>
                </c:pt>
                <c:pt idx="8098">
                  <c:v>17363.5</c:v>
                </c:pt>
                <c:pt idx="8144">
                  <c:v>36.249200000000002</c:v>
                </c:pt>
                <c:pt idx="8145">
                  <c:v>44.256</c:v>
                </c:pt>
                <c:pt idx="8146">
                  <c:v>20.7317</c:v>
                </c:pt>
                <c:pt idx="8147">
                  <c:v>20.892900000000001</c:v>
                </c:pt>
                <c:pt idx="8148">
                  <c:v>11.0365</c:v>
                </c:pt>
                <c:pt idx="8149">
                  <c:v>14.335800000000001</c:v>
                </c:pt>
                <c:pt idx="8150">
                  <c:v>14.8285</c:v>
                </c:pt>
                <c:pt idx="8151">
                  <c:v>15.0608</c:v>
                </c:pt>
                <c:pt idx="8152">
                  <c:v>14.126099999999999</c:v>
                </c:pt>
                <c:pt idx="8153">
                  <c:v>19.18</c:v>
                </c:pt>
                <c:pt idx="8154">
                  <c:v>25.198599999999999</c:v>
                </c:pt>
                <c:pt idx="8155">
                  <c:v>44.3504</c:v>
                </c:pt>
                <c:pt idx="8156">
                  <c:v>62.761499999999998</c:v>
                </c:pt>
                <c:pt idx="8157">
                  <c:v>143.82</c:v>
                </c:pt>
                <c:pt idx="8158">
                  <c:v>466.286</c:v>
                </c:pt>
                <c:pt idx="8159">
                  <c:v>867.53</c:v>
                </c:pt>
                <c:pt idx="8160">
                  <c:v>781.99300000000005</c:v>
                </c:pt>
                <c:pt idx="8161">
                  <c:v>894.50699999999995</c:v>
                </c:pt>
                <c:pt idx="8162">
                  <c:v>917.24699999999996</c:v>
                </c:pt>
                <c:pt idx="8163">
                  <c:v>1141.55</c:v>
                </c:pt>
                <c:pt idx="8164">
                  <c:v>1500.38</c:v>
                </c:pt>
                <c:pt idx="8165">
                  <c:v>1977.04</c:v>
                </c:pt>
                <c:pt idx="8166">
                  <c:v>2223.5300000000002</c:v>
                </c:pt>
                <c:pt idx="8167">
                  <c:v>1927.77</c:v>
                </c:pt>
                <c:pt idx="8168">
                  <c:v>2050.0700000000002</c:v>
                </c:pt>
                <c:pt idx="8169">
                  <c:v>2245.04</c:v>
                </c:pt>
                <c:pt idx="8170">
                  <c:v>1641.97</c:v>
                </c:pt>
                <c:pt idx="8171">
                  <c:v>1211.3800000000001</c:v>
                </c:pt>
                <c:pt idx="8172">
                  <c:v>1393.16</c:v>
                </c:pt>
                <c:pt idx="8173">
                  <c:v>1356.32</c:v>
                </c:pt>
                <c:pt idx="8174">
                  <c:v>1545.77</c:v>
                </c:pt>
                <c:pt idx="8175">
                  <c:v>1764.95</c:v>
                </c:pt>
                <c:pt idx="8176">
                  <c:v>1985.16</c:v>
                </c:pt>
                <c:pt idx="8177">
                  <c:v>2101.85</c:v>
                </c:pt>
                <c:pt idx="8178">
                  <c:v>1903.05</c:v>
                </c:pt>
                <c:pt idx="8179">
                  <c:v>2032.4</c:v>
                </c:pt>
                <c:pt idx="8180">
                  <c:v>2172.8000000000002</c:v>
                </c:pt>
                <c:pt idx="8181">
                  <c:v>2383.6799999999998</c:v>
                </c:pt>
                <c:pt idx="8182">
                  <c:v>2683.39</c:v>
                </c:pt>
                <c:pt idx="8183">
                  <c:v>2210.11</c:v>
                </c:pt>
                <c:pt idx="8184">
                  <c:v>2340.21</c:v>
                </c:pt>
                <c:pt idx="8185">
                  <c:v>2649.81</c:v>
                </c:pt>
                <c:pt idx="8186">
                  <c:v>2727.63</c:v>
                </c:pt>
                <c:pt idx="8187">
                  <c:v>2846.67</c:v>
                </c:pt>
                <c:pt idx="8188">
                  <c:v>3569.63</c:v>
                </c:pt>
                <c:pt idx="8189">
                  <c:v>3556.59</c:v>
                </c:pt>
                <c:pt idx="8190">
                  <c:v>4320.6099999999997</c:v>
                </c:pt>
                <c:pt idx="8191">
                  <c:v>6235.93</c:v>
                </c:pt>
                <c:pt idx="8192">
                  <c:v>8921.19</c:v>
                </c:pt>
                <c:pt idx="8193">
                  <c:v>6734.7</c:v>
                </c:pt>
                <c:pt idx="8194">
                  <c:v>7126.06</c:v>
                </c:pt>
                <c:pt idx="8195">
                  <c:v>7888.19</c:v>
                </c:pt>
                <c:pt idx="8196">
                  <c:v>8750.75</c:v>
                </c:pt>
                <c:pt idx="8242">
                  <c:v>18.158000000000001</c:v>
                </c:pt>
                <c:pt idx="8243">
                  <c:v>12.7356</c:v>
                </c:pt>
                <c:pt idx="8244">
                  <c:v>17.4313</c:v>
                </c:pt>
                <c:pt idx="8245">
                  <c:v>20.0581</c:v>
                </c:pt>
                <c:pt idx="8246">
                  <c:v>21.2196</c:v>
                </c:pt>
                <c:pt idx="8247">
                  <c:v>18.711300000000001</c:v>
                </c:pt>
                <c:pt idx="8248">
                  <c:v>17.2438</c:v>
                </c:pt>
                <c:pt idx="8249">
                  <c:v>20.3704</c:v>
                </c:pt>
                <c:pt idx="8250">
                  <c:v>9.5136599999999998</c:v>
                </c:pt>
                <c:pt idx="8251">
                  <c:v>12.3797</c:v>
                </c:pt>
                <c:pt idx="8252">
                  <c:v>13.095000000000001</c:v>
                </c:pt>
                <c:pt idx="8253">
                  <c:v>9.9884599999999999</c:v>
                </c:pt>
                <c:pt idx="8254">
                  <c:v>18.5228</c:v>
                </c:pt>
                <c:pt idx="8255">
                  <c:v>17.525600000000001</c:v>
                </c:pt>
                <c:pt idx="8256">
                  <c:v>33.341799999999999</c:v>
                </c:pt>
                <c:pt idx="8257">
                  <c:v>32.469200000000001</c:v>
                </c:pt>
                <c:pt idx="8258">
                  <c:v>32.8902</c:v>
                </c:pt>
                <c:pt idx="8259">
                  <c:v>35.672400000000003</c:v>
                </c:pt>
                <c:pt idx="8260">
                  <c:v>51.546599999999998</c:v>
                </c:pt>
                <c:pt idx="8261">
                  <c:v>58.141199999999998</c:v>
                </c:pt>
                <c:pt idx="8262">
                  <c:v>66.888099999999994</c:v>
                </c:pt>
                <c:pt idx="8263">
                  <c:v>68.062299999999993</c:v>
                </c:pt>
                <c:pt idx="8264">
                  <c:v>63.842300000000002</c:v>
                </c:pt>
                <c:pt idx="8265">
                  <c:v>60.162300000000002</c:v>
                </c:pt>
                <c:pt idx="8266">
                  <c:v>63.8673</c:v>
                </c:pt>
                <c:pt idx="8267">
                  <c:v>62.141599999999997</c:v>
                </c:pt>
                <c:pt idx="8268">
                  <c:v>54.837600000000002</c:v>
                </c:pt>
                <c:pt idx="8269">
                  <c:v>57.485300000000002</c:v>
                </c:pt>
                <c:pt idx="8270">
                  <c:v>63.011899999999997</c:v>
                </c:pt>
                <c:pt idx="8271">
                  <c:v>66.221400000000003</c:v>
                </c:pt>
                <c:pt idx="8272">
                  <c:v>66.711200000000005</c:v>
                </c:pt>
                <c:pt idx="8273">
                  <c:v>74.227999999999994</c:v>
                </c:pt>
                <c:pt idx="8274">
                  <c:v>80.338399999999993</c:v>
                </c:pt>
                <c:pt idx="8275">
                  <c:v>79.319100000000006</c:v>
                </c:pt>
                <c:pt idx="8276">
                  <c:v>72.344499999999996</c:v>
                </c:pt>
                <c:pt idx="8277">
                  <c:v>90.891499999999994</c:v>
                </c:pt>
                <c:pt idx="8278">
                  <c:v>93.7012</c:v>
                </c:pt>
                <c:pt idx="8279">
                  <c:v>87.202200000000005</c:v>
                </c:pt>
                <c:pt idx="8280">
                  <c:v>68.033000000000001</c:v>
                </c:pt>
                <c:pt idx="8281">
                  <c:v>72.606099999999998</c:v>
                </c:pt>
                <c:pt idx="8282">
                  <c:v>75.532600000000002</c:v>
                </c:pt>
                <c:pt idx="8283">
                  <c:v>69.394000000000005</c:v>
                </c:pt>
                <c:pt idx="8284">
                  <c:v>75.039900000000003</c:v>
                </c:pt>
                <c:pt idx="8285">
                  <c:v>85.54</c:v>
                </c:pt>
                <c:pt idx="8286">
                  <c:v>115.687</c:v>
                </c:pt>
                <c:pt idx="8287">
                  <c:v>160.518</c:v>
                </c:pt>
                <c:pt idx="8288">
                  <c:v>185.35599999999999</c:v>
                </c:pt>
                <c:pt idx="8289">
                  <c:v>198.80600000000001</c:v>
                </c:pt>
                <c:pt idx="8290">
                  <c:v>253.452</c:v>
                </c:pt>
                <c:pt idx="8291">
                  <c:v>186.18100000000001</c:v>
                </c:pt>
                <c:pt idx="8292">
                  <c:v>218.34800000000001</c:v>
                </c:pt>
                <c:pt idx="8293">
                  <c:v>249.83099999999999</c:v>
                </c:pt>
                <c:pt idx="8294">
                  <c:v>246.46700000000001</c:v>
                </c:pt>
                <c:pt idx="8334">
                  <c:v>3412.98</c:v>
                </c:pt>
                <c:pt idx="8335">
                  <c:v>5513.01</c:v>
                </c:pt>
                <c:pt idx="8336">
                  <c:v>6452.07</c:v>
                </c:pt>
                <c:pt idx="8337">
                  <c:v>5146.83</c:v>
                </c:pt>
                <c:pt idx="8338">
                  <c:v>4940.59</c:v>
                </c:pt>
                <c:pt idx="8339">
                  <c:v>4479.3900000000003</c:v>
                </c:pt>
                <c:pt idx="8340">
                  <c:v>5416.81</c:v>
                </c:pt>
                <c:pt idx="8341">
                  <c:v>5283.52</c:v>
                </c:pt>
                <c:pt idx="8342">
                  <c:v>5760.74</c:v>
                </c:pt>
                <c:pt idx="8343">
                  <c:v>5467.74</c:v>
                </c:pt>
                <c:pt idx="8344">
                  <c:v>5932.37</c:v>
                </c:pt>
                <c:pt idx="8345">
                  <c:v>6390.09</c:v>
                </c:pt>
                <c:pt idx="8346">
                  <c:v>5862.24</c:v>
                </c:pt>
                <c:pt idx="8347">
                  <c:v>5823.55</c:v>
                </c:pt>
                <c:pt idx="8348">
                  <c:v>6745.69</c:v>
                </c:pt>
                <c:pt idx="8350">
                  <c:v>105.203</c:v>
                </c:pt>
                <c:pt idx="8351">
                  <c:v>116.19</c:v>
                </c:pt>
                <c:pt idx="8352">
                  <c:v>132.65700000000001</c:v>
                </c:pt>
                <c:pt idx="8353">
                  <c:v>145.63200000000001</c:v>
                </c:pt>
                <c:pt idx="8354">
                  <c:v>141.49600000000001</c:v>
                </c:pt>
                <c:pt idx="8355">
                  <c:v>158.02099999999999</c:v>
                </c:pt>
                <c:pt idx="8356">
                  <c:v>172.79</c:v>
                </c:pt>
                <c:pt idx="8357">
                  <c:v>179.15100000000001</c:v>
                </c:pt>
                <c:pt idx="8358">
                  <c:v>184.88399999999999</c:v>
                </c:pt>
                <c:pt idx="8359">
                  <c:v>198.05799999999999</c:v>
                </c:pt>
                <c:pt idx="8360">
                  <c:v>234.01300000000001</c:v>
                </c:pt>
                <c:pt idx="8361">
                  <c:v>252.14699999999999</c:v>
                </c:pt>
                <c:pt idx="8362">
                  <c:v>272.72699999999998</c:v>
                </c:pt>
                <c:pt idx="8363">
                  <c:v>302.39400000000001</c:v>
                </c:pt>
                <c:pt idx="8364">
                  <c:v>481.77199999999999</c:v>
                </c:pt>
                <c:pt idx="8365">
                  <c:v>508.66</c:v>
                </c:pt>
                <c:pt idx="8366">
                  <c:v>471.14800000000002</c:v>
                </c:pt>
                <c:pt idx="8367">
                  <c:v>466.125</c:v>
                </c:pt>
                <c:pt idx="8368">
                  <c:v>497.34399999999999</c:v>
                </c:pt>
                <c:pt idx="8369">
                  <c:v>609.49300000000005</c:v>
                </c:pt>
                <c:pt idx="8370">
                  <c:v>728.11800000000005</c:v>
                </c:pt>
                <c:pt idx="8371">
                  <c:v>755.61599999999999</c:v>
                </c:pt>
                <c:pt idx="8372">
                  <c:v>752.51700000000005</c:v>
                </c:pt>
                <c:pt idx="8373">
                  <c:v>661.39599999999996</c:v>
                </c:pt>
                <c:pt idx="8374">
                  <c:v>651.625</c:v>
                </c:pt>
                <c:pt idx="8375">
                  <c:v>623.35900000000004</c:v>
                </c:pt>
                <c:pt idx="8376">
                  <c:v>538.37400000000002</c:v>
                </c:pt>
                <c:pt idx="8377">
                  <c:v>559.79200000000003</c:v>
                </c:pt>
                <c:pt idx="8378">
                  <c:v>315.05399999999997</c:v>
                </c:pt>
                <c:pt idx="8379">
                  <c:v>404.93400000000003</c:v>
                </c:pt>
                <c:pt idx="8380">
                  <c:v>618.87400000000002</c:v>
                </c:pt>
                <c:pt idx="8381">
                  <c:v>667.54899999999998</c:v>
                </c:pt>
                <c:pt idx="8382">
                  <c:v>780.82899999999995</c:v>
                </c:pt>
                <c:pt idx="8383">
                  <c:v>826.93299999999999</c:v>
                </c:pt>
                <c:pt idx="8384">
                  <c:v>890.09900000000005</c:v>
                </c:pt>
                <c:pt idx="8385">
                  <c:v>910.40899999999999</c:v>
                </c:pt>
                <c:pt idx="8386">
                  <c:v>987.37800000000004</c:v>
                </c:pt>
                <c:pt idx="8387">
                  <c:v>1044.8</c:v>
                </c:pt>
                <c:pt idx="8388">
                  <c:v>1158.5</c:v>
                </c:pt>
                <c:pt idx="8389">
                  <c:v>1174.47</c:v>
                </c:pt>
                <c:pt idx="8390">
                  <c:v>1106.1199999999999</c:v>
                </c:pt>
                <c:pt idx="8391">
                  <c:v>951.09500000000003</c:v>
                </c:pt>
                <c:pt idx="8392">
                  <c:v>938.19299999999998</c:v>
                </c:pt>
                <c:pt idx="8393">
                  <c:v>952.25099999999998</c:v>
                </c:pt>
                <c:pt idx="8394">
                  <c:v>1088.05</c:v>
                </c:pt>
                <c:pt idx="8395">
                  <c:v>2852.11</c:v>
                </c:pt>
                <c:pt idx="8396">
                  <c:v>3142.74</c:v>
                </c:pt>
                <c:pt idx="8397">
                  <c:v>3800.86</c:v>
                </c:pt>
                <c:pt idx="8398">
                  <c:v>4428.4799999999996</c:v>
                </c:pt>
                <c:pt idx="8399">
                  <c:v>3837.7</c:v>
                </c:pt>
                <c:pt idx="8400">
                  <c:v>4550.4399999999996</c:v>
                </c:pt>
                <c:pt idx="8401">
                  <c:v>5828.86</c:v>
                </c:pt>
                <c:pt idx="8402">
                  <c:v>6219.95</c:v>
                </c:pt>
                <c:pt idx="8404">
                  <c:v>30.557400000000001</c:v>
                </c:pt>
                <c:pt idx="8405">
                  <c:v>32.745600000000003</c:v>
                </c:pt>
                <c:pt idx="8406">
                  <c:v>32.961100000000002</c:v>
                </c:pt>
                <c:pt idx="8407">
                  <c:v>38.335999999999999</c:v>
                </c:pt>
                <c:pt idx="8408">
                  <c:v>45.231299999999997</c:v>
                </c:pt>
                <c:pt idx="8409">
                  <c:v>56.9649</c:v>
                </c:pt>
                <c:pt idx="8410">
                  <c:v>67.692300000000003</c:v>
                </c:pt>
                <c:pt idx="8411">
                  <c:v>79.308899999999994</c:v>
                </c:pt>
                <c:pt idx="8412">
                  <c:v>76.664400000000001</c:v>
                </c:pt>
                <c:pt idx="8413">
                  <c:v>93.029600000000002</c:v>
                </c:pt>
                <c:pt idx="8414">
                  <c:v>124.214</c:v>
                </c:pt>
                <c:pt idx="8415">
                  <c:v>142.09299999999999</c:v>
                </c:pt>
                <c:pt idx="8416">
                  <c:v>128.86699999999999</c:v>
                </c:pt>
                <c:pt idx="8417">
                  <c:v>134.125</c:v>
                </c:pt>
                <c:pt idx="8418">
                  <c:v>189.821</c:v>
                </c:pt>
                <c:pt idx="8419">
                  <c:v>210.679</c:v>
                </c:pt>
                <c:pt idx="8420">
                  <c:v>173.80699999999999</c:v>
                </c:pt>
                <c:pt idx="8421">
                  <c:v>216.38499999999999</c:v>
                </c:pt>
                <c:pt idx="8422">
                  <c:v>252.74199999999999</c:v>
                </c:pt>
                <c:pt idx="8423">
                  <c:v>288.40600000000001</c:v>
                </c:pt>
                <c:pt idx="8424">
                  <c:v>365.73</c:v>
                </c:pt>
                <c:pt idx="8425">
                  <c:v>381.637</c:v>
                </c:pt>
                <c:pt idx="8426">
                  <c:v>344.54300000000001</c:v>
                </c:pt>
                <c:pt idx="8427">
                  <c:v>320.97199999999998</c:v>
                </c:pt>
                <c:pt idx="8428">
                  <c:v>309.73500000000001</c:v>
                </c:pt>
                <c:pt idx="8429">
                  <c:v>274.07299999999998</c:v>
                </c:pt>
                <c:pt idx="8430">
                  <c:v>286.351</c:v>
                </c:pt>
                <c:pt idx="8431">
                  <c:v>301.38799999999998</c:v>
                </c:pt>
                <c:pt idx="8432">
                  <c:v>351.74</c:v>
                </c:pt>
                <c:pt idx="8433">
                  <c:v>377.08300000000003</c:v>
                </c:pt>
                <c:pt idx="8434">
                  <c:v>286.923</c:v>
                </c:pt>
                <c:pt idx="8435">
                  <c:v>378.714</c:v>
                </c:pt>
                <c:pt idx="8436">
                  <c:v>339.88799999999998</c:v>
                </c:pt>
                <c:pt idx="8437">
                  <c:v>289.94</c:v>
                </c:pt>
                <c:pt idx="8438">
                  <c:v>331.17500000000001</c:v>
                </c:pt>
                <c:pt idx="8439">
                  <c:v>307.89299999999997</c:v>
                </c:pt>
                <c:pt idx="8440">
                  <c:v>359.63499999999999</c:v>
                </c:pt>
                <c:pt idx="8441">
                  <c:v>344.209</c:v>
                </c:pt>
                <c:pt idx="8442">
                  <c:v>242.922</c:v>
                </c:pt>
                <c:pt idx="8443">
                  <c:v>226.67699999999999</c:v>
                </c:pt>
                <c:pt idx="8444">
                  <c:v>213.971</c:v>
                </c:pt>
                <c:pt idx="8445">
                  <c:v>194.05799999999999</c:v>
                </c:pt>
                <c:pt idx="8446">
                  <c:v>200.874</c:v>
                </c:pt>
                <c:pt idx="8447">
                  <c:v>235.52799999999999</c:v>
                </c:pt>
                <c:pt idx="8448">
                  <c:v>282.42599999999999</c:v>
                </c:pt>
                <c:pt idx="8449">
                  <c:v>283.596</c:v>
                </c:pt>
                <c:pt idx="8450">
                  <c:v>361.84300000000002</c:v>
                </c:pt>
                <c:pt idx="8451">
                  <c:v>460.358</c:v>
                </c:pt>
                <c:pt idx="8452">
                  <c:v>535.80600000000004</c:v>
                </c:pt>
                <c:pt idx="8453">
                  <c:v>478.75900000000001</c:v>
                </c:pt>
                <c:pt idx="8454">
                  <c:v>575.89</c:v>
                </c:pt>
                <c:pt idx="8455">
                  <c:v>684.44500000000005</c:v>
                </c:pt>
                <c:pt idx="8456">
                  <c:v>767.40499999999997</c:v>
                </c:pt>
                <c:pt idx="8458">
                  <c:v>20.052</c:v>
                </c:pt>
                <c:pt idx="8459">
                  <c:v>20.9086</c:v>
                </c:pt>
                <c:pt idx="8460">
                  <c:v>19.765000000000001</c:v>
                </c:pt>
                <c:pt idx="8461">
                  <c:v>18.733000000000001</c:v>
                </c:pt>
                <c:pt idx="8462">
                  <c:v>18.777699999999999</c:v>
                </c:pt>
                <c:pt idx="8463">
                  <c:v>25.427</c:v>
                </c:pt>
                <c:pt idx="8464">
                  <c:v>26.278500000000001</c:v>
                </c:pt>
                <c:pt idx="8465">
                  <c:v>30.817</c:v>
                </c:pt>
                <c:pt idx="8466">
                  <c:v>30.846</c:v>
                </c:pt>
                <c:pt idx="8467">
                  <c:v>33.956899999999997</c:v>
                </c:pt>
                <c:pt idx="8468">
                  <c:v>30.667200000000001</c:v>
                </c:pt>
                <c:pt idx="8469">
                  <c:v>32.685099999999998</c:v>
                </c:pt>
                <c:pt idx="8470">
                  <c:v>31.668700000000001</c:v>
                </c:pt>
                <c:pt idx="8471">
                  <c:v>45.759799999999998</c:v>
                </c:pt>
                <c:pt idx="8472">
                  <c:v>72.447599999999994</c:v>
                </c:pt>
                <c:pt idx="8473">
                  <c:v>73.280900000000003</c:v>
                </c:pt>
                <c:pt idx="8474">
                  <c:v>76.5518</c:v>
                </c:pt>
                <c:pt idx="8475">
                  <c:v>104.492</c:v>
                </c:pt>
                <c:pt idx="8476">
                  <c:v>126.477</c:v>
                </c:pt>
                <c:pt idx="8477">
                  <c:v>167.47900000000001</c:v>
                </c:pt>
                <c:pt idx="8478">
                  <c:v>192.25700000000001</c:v>
                </c:pt>
                <c:pt idx="8479">
                  <c:v>182.26300000000001</c:v>
                </c:pt>
                <c:pt idx="8480">
                  <c:v>198.22399999999999</c:v>
                </c:pt>
                <c:pt idx="8481">
                  <c:v>156.34399999999999</c:v>
                </c:pt>
                <c:pt idx="8482">
                  <c:v>162.90700000000001</c:v>
                </c:pt>
                <c:pt idx="8483">
                  <c:v>135.547</c:v>
                </c:pt>
                <c:pt idx="8484">
                  <c:v>151.66499999999999</c:v>
                </c:pt>
                <c:pt idx="8485">
                  <c:v>151.797</c:v>
                </c:pt>
                <c:pt idx="8486">
                  <c:v>142.46</c:v>
                </c:pt>
                <c:pt idx="8487">
                  <c:v>183.607</c:v>
                </c:pt>
                <c:pt idx="8488">
                  <c:v>318.137</c:v>
                </c:pt>
                <c:pt idx="8489">
                  <c:v>334.83499999999998</c:v>
                </c:pt>
                <c:pt idx="8490">
                  <c:v>318.05399999999997</c:v>
                </c:pt>
                <c:pt idx="8491">
                  <c:v>368.66500000000002</c:v>
                </c:pt>
                <c:pt idx="8492">
                  <c:v>505.14800000000002</c:v>
                </c:pt>
                <c:pt idx="8493">
                  <c:v>654.75</c:v>
                </c:pt>
                <c:pt idx="8494">
                  <c:v>652.32000000000005</c:v>
                </c:pt>
                <c:pt idx="8495">
                  <c:v>677.71699999999998</c:v>
                </c:pt>
                <c:pt idx="8496">
                  <c:v>564.63800000000003</c:v>
                </c:pt>
                <c:pt idx="8497">
                  <c:v>363.71800000000002</c:v>
                </c:pt>
                <c:pt idx="8498">
                  <c:v>409.887</c:v>
                </c:pt>
                <c:pt idx="8499">
                  <c:v>399.58800000000002</c:v>
                </c:pt>
                <c:pt idx="8500">
                  <c:v>300.10599999999999</c:v>
                </c:pt>
                <c:pt idx="8501">
                  <c:v>392.01</c:v>
                </c:pt>
                <c:pt idx="8502">
                  <c:v>534.58000000000004</c:v>
                </c:pt>
                <c:pt idx="8503">
                  <c:v>629.20399999999995</c:v>
                </c:pt>
                <c:pt idx="8504">
                  <c:v>788.69299999999998</c:v>
                </c:pt>
                <c:pt idx="8505">
                  <c:v>956.596</c:v>
                </c:pt>
                <c:pt idx="8506">
                  <c:v>1448.55</c:v>
                </c:pt>
                <c:pt idx="8507">
                  <c:v>1093.3399999999999</c:v>
                </c:pt>
                <c:pt idx="8508">
                  <c:v>1554.27</c:v>
                </c:pt>
                <c:pt idx="8509">
                  <c:v>1873.63</c:v>
                </c:pt>
                <c:pt idx="8510">
                  <c:v>1717.24</c:v>
                </c:pt>
                <c:pt idx="8512">
                  <c:v>38.121299999999998</c:v>
                </c:pt>
                <c:pt idx="8513">
                  <c:v>45.938800000000001</c:v>
                </c:pt>
                <c:pt idx="8514">
                  <c:v>51.03</c:v>
                </c:pt>
                <c:pt idx="8515">
                  <c:v>51.445399999999999</c:v>
                </c:pt>
                <c:pt idx="8516">
                  <c:v>51.997</c:v>
                </c:pt>
                <c:pt idx="8517">
                  <c:v>63.627200000000002</c:v>
                </c:pt>
                <c:pt idx="8518">
                  <c:v>70.242699999999999</c:v>
                </c:pt>
                <c:pt idx="8519">
                  <c:v>68.010999999999996</c:v>
                </c:pt>
                <c:pt idx="8520">
                  <c:v>51.735300000000002</c:v>
                </c:pt>
                <c:pt idx="8521">
                  <c:v>47.7517</c:v>
                </c:pt>
                <c:pt idx="8522">
                  <c:v>47.2104</c:v>
                </c:pt>
                <c:pt idx="8523">
                  <c:v>56.232399999999998</c:v>
                </c:pt>
                <c:pt idx="8524">
                  <c:v>57.0792</c:v>
                </c:pt>
                <c:pt idx="8525">
                  <c:v>70.989599999999996</c:v>
                </c:pt>
                <c:pt idx="8526">
                  <c:v>103.754</c:v>
                </c:pt>
                <c:pt idx="8527">
                  <c:v>168.15899999999999</c:v>
                </c:pt>
                <c:pt idx="8528">
                  <c:v>130.71199999999999</c:v>
                </c:pt>
                <c:pt idx="8529">
                  <c:v>119.315</c:v>
                </c:pt>
                <c:pt idx="8530">
                  <c:v>71.406899999999993</c:v>
                </c:pt>
                <c:pt idx="8531">
                  <c:v>107.764</c:v>
                </c:pt>
                <c:pt idx="8532">
                  <c:v>148.483</c:v>
                </c:pt>
                <c:pt idx="8533">
                  <c:v>177.864</c:v>
                </c:pt>
                <c:pt idx="8534">
                  <c:v>161.50700000000001</c:v>
                </c:pt>
                <c:pt idx="8535">
                  <c:v>119.843</c:v>
                </c:pt>
                <c:pt idx="8536">
                  <c:v>98.578800000000001</c:v>
                </c:pt>
                <c:pt idx="8537">
                  <c:v>90.498400000000004</c:v>
                </c:pt>
                <c:pt idx="8538">
                  <c:v>119.71</c:v>
                </c:pt>
                <c:pt idx="8539">
                  <c:v>147.03299999999999</c:v>
                </c:pt>
                <c:pt idx="8540">
                  <c:v>148.929</c:v>
                </c:pt>
                <c:pt idx="8541">
                  <c:v>94.205600000000004</c:v>
                </c:pt>
                <c:pt idx="8542">
                  <c:v>120.98099999999999</c:v>
                </c:pt>
                <c:pt idx="8543">
                  <c:v>126.636</c:v>
                </c:pt>
                <c:pt idx="8544">
                  <c:v>175.01400000000001</c:v>
                </c:pt>
                <c:pt idx="8545">
                  <c:v>183.30500000000001</c:v>
                </c:pt>
                <c:pt idx="8546">
                  <c:v>239.28899999999999</c:v>
                </c:pt>
                <c:pt idx="8547">
                  <c:v>316.80200000000002</c:v>
                </c:pt>
                <c:pt idx="8548">
                  <c:v>326.15100000000001</c:v>
                </c:pt>
                <c:pt idx="8549">
                  <c:v>346.43200000000002</c:v>
                </c:pt>
                <c:pt idx="8550">
                  <c:v>326.10199999999998</c:v>
                </c:pt>
                <c:pt idx="8551">
                  <c:v>266.404</c:v>
                </c:pt>
                <c:pt idx="8552">
                  <c:v>285.19099999999997</c:v>
                </c:pt>
                <c:pt idx="8553">
                  <c:v>277.41199999999998</c:v>
                </c:pt>
                <c:pt idx="8554">
                  <c:v>280.32299999999998</c:v>
                </c:pt>
                <c:pt idx="8555">
                  <c:v>310.786</c:v>
                </c:pt>
                <c:pt idx="8556">
                  <c:v>368.59800000000001</c:v>
                </c:pt>
                <c:pt idx="8557">
                  <c:v>450.95100000000002</c:v>
                </c:pt>
                <c:pt idx="8558">
                  <c:v>546.24300000000005</c:v>
                </c:pt>
                <c:pt idx="8559">
                  <c:v>722.39200000000005</c:v>
                </c:pt>
                <c:pt idx="8560">
                  <c:v>1047.3800000000001</c:v>
                </c:pt>
                <c:pt idx="8561">
                  <c:v>755.67700000000002</c:v>
                </c:pt>
                <c:pt idx="8562">
                  <c:v>1029.5</c:v>
                </c:pt>
                <c:pt idx="8563">
                  <c:v>1283.51</c:v>
                </c:pt>
                <c:pt idx="8564">
                  <c:v>1418.74</c:v>
                </c:pt>
                <c:pt idx="8566">
                  <c:v>27.208200000000001</c:v>
                </c:pt>
                <c:pt idx="8567">
                  <c:v>37.051400000000001</c:v>
                </c:pt>
                <c:pt idx="8568">
                  <c:v>23.549900000000001</c:v>
                </c:pt>
                <c:pt idx="8569">
                  <c:v>23.673200000000001</c:v>
                </c:pt>
                <c:pt idx="8570">
                  <c:v>28.996700000000001</c:v>
                </c:pt>
                <c:pt idx="8571">
                  <c:v>28.9053</c:v>
                </c:pt>
                <c:pt idx="8572">
                  <c:v>30.085000000000001</c:v>
                </c:pt>
                <c:pt idx="8573">
                  <c:v>35.938899999999997</c:v>
                </c:pt>
                <c:pt idx="8574">
                  <c:v>38.169199999999996</c:v>
                </c:pt>
                <c:pt idx="8575">
                  <c:v>36.359699999999997</c:v>
                </c:pt>
                <c:pt idx="8576">
                  <c:v>34.527200000000001</c:v>
                </c:pt>
                <c:pt idx="8577">
                  <c:v>35.9602</c:v>
                </c:pt>
                <c:pt idx="8578">
                  <c:v>37.392400000000002</c:v>
                </c:pt>
                <c:pt idx="8579">
                  <c:v>46.122199999999999</c:v>
                </c:pt>
                <c:pt idx="8580">
                  <c:v>86.458399999999997</c:v>
                </c:pt>
                <c:pt idx="8581">
                  <c:v>90.9452</c:v>
                </c:pt>
                <c:pt idx="8582">
                  <c:v>92.823599999999999</c:v>
                </c:pt>
                <c:pt idx="8583">
                  <c:v>97.812700000000007</c:v>
                </c:pt>
                <c:pt idx="8584">
                  <c:v>114.639</c:v>
                </c:pt>
                <c:pt idx="8585">
                  <c:v>143.40199999999999</c:v>
                </c:pt>
                <c:pt idx="8586">
                  <c:v>175.006</c:v>
                </c:pt>
                <c:pt idx="8587">
                  <c:v>174.048</c:v>
                </c:pt>
                <c:pt idx="8588">
                  <c:v>165.036</c:v>
                </c:pt>
                <c:pt idx="8589">
                  <c:v>155.03399999999999</c:v>
                </c:pt>
                <c:pt idx="8590">
                  <c:v>121.651</c:v>
                </c:pt>
                <c:pt idx="8591">
                  <c:v>100.488</c:v>
                </c:pt>
                <c:pt idx="8592">
                  <c:v>96.646500000000003</c:v>
                </c:pt>
                <c:pt idx="8593">
                  <c:v>124.613</c:v>
                </c:pt>
                <c:pt idx="8594">
                  <c:v>148.14699999999999</c:v>
                </c:pt>
                <c:pt idx="8595">
                  <c:v>184.91800000000001</c:v>
                </c:pt>
                <c:pt idx="8596">
                  <c:v>210.529</c:v>
                </c:pt>
                <c:pt idx="8597">
                  <c:v>202.56299999999999</c:v>
                </c:pt>
                <c:pt idx="8598">
                  <c:v>237.93600000000001</c:v>
                </c:pt>
                <c:pt idx="8599">
                  <c:v>282.21300000000002</c:v>
                </c:pt>
                <c:pt idx="8600">
                  <c:v>332.70699999999999</c:v>
                </c:pt>
                <c:pt idx="8601">
                  <c:v>407.16</c:v>
                </c:pt>
                <c:pt idx="8602">
                  <c:v>479.40100000000001</c:v>
                </c:pt>
                <c:pt idx="8603">
                  <c:v>530.66099999999994</c:v>
                </c:pt>
                <c:pt idx="8604">
                  <c:v>423.37200000000001</c:v>
                </c:pt>
                <c:pt idx="8605">
                  <c:v>428.42500000000001</c:v>
                </c:pt>
                <c:pt idx="8606">
                  <c:v>476.83300000000003</c:v>
                </c:pt>
                <c:pt idx="8607">
                  <c:v>440.37799999999999</c:v>
                </c:pt>
                <c:pt idx="8608">
                  <c:v>507.59899999999999</c:v>
                </c:pt>
                <c:pt idx="8609">
                  <c:v>515.41600000000005</c:v>
                </c:pt>
                <c:pt idx="8610">
                  <c:v>547.32799999999997</c:v>
                </c:pt>
                <c:pt idx="8611">
                  <c:v>576.63400000000001</c:v>
                </c:pt>
                <c:pt idx="8612">
                  <c:v>618.97799999999995</c:v>
                </c:pt>
                <c:pt idx="8613">
                  <c:v>652.54899999999998</c:v>
                </c:pt>
                <c:pt idx="8614">
                  <c:v>668.57100000000003</c:v>
                </c:pt>
                <c:pt idx="8615">
                  <c:v>499.28800000000001</c:v>
                </c:pt>
                <c:pt idx="8616">
                  <c:v>625.697</c:v>
                </c:pt>
                <c:pt idx="8617">
                  <c:v>670.072</c:v>
                </c:pt>
                <c:pt idx="8618">
                  <c:v>675.85799999999995</c:v>
                </c:pt>
                <c:pt idx="8620">
                  <c:v>50.442900000000002</c:v>
                </c:pt>
                <c:pt idx="8621">
                  <c:v>56.300899999999999</c:v>
                </c:pt>
                <c:pt idx="8622">
                  <c:v>62.193800000000003</c:v>
                </c:pt>
                <c:pt idx="8623">
                  <c:v>64.437399999999997</c:v>
                </c:pt>
                <c:pt idx="8624">
                  <c:v>66.539400000000001</c:v>
                </c:pt>
                <c:pt idx="8625">
                  <c:v>74.415800000000004</c:v>
                </c:pt>
                <c:pt idx="8626">
                  <c:v>78.722300000000004</c:v>
                </c:pt>
                <c:pt idx="8627">
                  <c:v>82.689400000000006</c:v>
                </c:pt>
                <c:pt idx="8628">
                  <c:v>88.342799999999997</c:v>
                </c:pt>
                <c:pt idx="8629">
                  <c:v>98.622699999999995</c:v>
                </c:pt>
                <c:pt idx="8630">
                  <c:v>110.45699999999999</c:v>
                </c:pt>
                <c:pt idx="8631">
                  <c:v>123.172</c:v>
                </c:pt>
                <c:pt idx="8632">
                  <c:v>161.39500000000001</c:v>
                </c:pt>
                <c:pt idx="8633">
                  <c:v>234.25200000000001</c:v>
                </c:pt>
                <c:pt idx="8634">
                  <c:v>311.233</c:v>
                </c:pt>
                <c:pt idx="8635">
                  <c:v>368.541</c:v>
                </c:pt>
                <c:pt idx="8636">
                  <c:v>403.62299999999999</c:v>
                </c:pt>
                <c:pt idx="8637">
                  <c:v>423.01499999999999</c:v>
                </c:pt>
                <c:pt idx="8638">
                  <c:v>421.67200000000003</c:v>
                </c:pt>
                <c:pt idx="8639">
                  <c:v>457.96499999999997</c:v>
                </c:pt>
                <c:pt idx="8640">
                  <c:v>537.46900000000005</c:v>
                </c:pt>
                <c:pt idx="8641">
                  <c:v>432.608</c:v>
                </c:pt>
                <c:pt idx="8642">
                  <c:v>282.911</c:v>
                </c:pt>
                <c:pt idx="8643">
                  <c:v>289.84100000000001</c:v>
                </c:pt>
                <c:pt idx="8644">
                  <c:v>288.58600000000001</c:v>
                </c:pt>
                <c:pt idx="8645">
                  <c:v>291.38299999999998</c:v>
                </c:pt>
                <c:pt idx="8646">
                  <c:v>299.14999999999998</c:v>
                </c:pt>
                <c:pt idx="8647">
                  <c:v>288.04300000000001</c:v>
                </c:pt>
                <c:pt idx="8648">
                  <c:v>323.73200000000003</c:v>
                </c:pt>
                <c:pt idx="8649">
                  <c:v>270.53699999999998</c:v>
                </c:pt>
                <c:pt idx="8650">
                  <c:v>303.589</c:v>
                </c:pt>
                <c:pt idx="8651">
                  <c:v>480.83199999999999</c:v>
                </c:pt>
                <c:pt idx="8652">
                  <c:v>483.27</c:v>
                </c:pt>
                <c:pt idx="8653">
                  <c:v>524.68200000000002</c:v>
                </c:pt>
                <c:pt idx="8654">
                  <c:v>588.43899999999996</c:v>
                </c:pt>
                <c:pt idx="8655">
                  <c:v>752.68799999999999</c:v>
                </c:pt>
                <c:pt idx="8656">
                  <c:v>961.44</c:v>
                </c:pt>
                <c:pt idx="8657">
                  <c:v>1094.71</c:v>
                </c:pt>
                <c:pt idx="8658">
                  <c:v>1217.04</c:v>
                </c:pt>
                <c:pt idx="8659">
                  <c:v>1186.8399999999999</c:v>
                </c:pt>
                <c:pt idx="8660">
                  <c:v>1281.51</c:v>
                </c:pt>
                <c:pt idx="8661">
                  <c:v>1312.08</c:v>
                </c:pt>
                <c:pt idx="8662">
                  <c:v>1446.47</c:v>
                </c:pt>
                <c:pt idx="8663">
                  <c:v>1787.02</c:v>
                </c:pt>
                <c:pt idx="8664">
                  <c:v>2349.16</c:v>
                </c:pt>
                <c:pt idx="8665">
                  <c:v>2663.12</c:v>
                </c:pt>
                <c:pt idx="8666">
                  <c:v>3329.44</c:v>
                </c:pt>
                <c:pt idx="8667">
                  <c:v>4347</c:v>
                </c:pt>
                <c:pt idx="8668">
                  <c:v>5476.72</c:v>
                </c:pt>
                <c:pt idx="8669">
                  <c:v>3917.5</c:v>
                </c:pt>
                <c:pt idx="8670">
                  <c:v>4662.96</c:v>
                </c:pt>
                <c:pt idx="8671">
                  <c:v>5465.2</c:v>
                </c:pt>
                <c:pt idx="8672">
                  <c:v>5086.71</c:v>
                </c:pt>
                <c:pt idx="8674">
                  <c:v>61.462499999999999</c:v>
                </c:pt>
                <c:pt idx="8675">
                  <c:v>73.345100000000002</c:v>
                </c:pt>
                <c:pt idx="8676">
                  <c:v>66.811800000000005</c:v>
                </c:pt>
                <c:pt idx="8677">
                  <c:v>73.055999999999997</c:v>
                </c:pt>
                <c:pt idx="8678">
                  <c:v>86.058000000000007</c:v>
                </c:pt>
                <c:pt idx="8679">
                  <c:v>99.686999999999998</c:v>
                </c:pt>
                <c:pt idx="8680">
                  <c:v>113.473</c:v>
                </c:pt>
                <c:pt idx="8681">
                  <c:v>114.36799999999999</c:v>
                </c:pt>
                <c:pt idx="8682">
                  <c:v>118.038</c:v>
                </c:pt>
                <c:pt idx="8683">
                  <c:v>140.68</c:v>
                </c:pt>
                <c:pt idx="8684">
                  <c:v>179.21299999999999</c:v>
                </c:pt>
                <c:pt idx="8685">
                  <c:v>208.619</c:v>
                </c:pt>
                <c:pt idx="8686">
                  <c:v>255.399</c:v>
                </c:pt>
                <c:pt idx="8687">
                  <c:v>349.19</c:v>
                </c:pt>
                <c:pt idx="8688">
                  <c:v>513.57000000000005</c:v>
                </c:pt>
                <c:pt idx="8689">
                  <c:v>422.13200000000001</c:v>
                </c:pt>
                <c:pt idx="8690">
                  <c:v>451.10399999999998</c:v>
                </c:pt>
                <c:pt idx="8691">
                  <c:v>501.66199999999998</c:v>
                </c:pt>
                <c:pt idx="8692">
                  <c:v>547.952</c:v>
                </c:pt>
                <c:pt idx="8693">
                  <c:v>676.33799999999997</c:v>
                </c:pt>
                <c:pt idx="8694">
                  <c:v>953.17499999999995</c:v>
                </c:pt>
                <c:pt idx="8695">
                  <c:v>994.78599999999994</c:v>
                </c:pt>
                <c:pt idx="8696">
                  <c:v>965.72</c:v>
                </c:pt>
                <c:pt idx="8697">
                  <c:v>827.48699999999997</c:v>
                </c:pt>
                <c:pt idx="8698">
                  <c:v>796.4</c:v>
                </c:pt>
                <c:pt idx="8699">
                  <c:v>763.39700000000005</c:v>
                </c:pt>
                <c:pt idx="8700">
                  <c:v>961.75199999999995</c:v>
                </c:pt>
                <c:pt idx="8701">
                  <c:v>1392.52</c:v>
                </c:pt>
                <c:pt idx="8702">
                  <c:v>1783.1</c:v>
                </c:pt>
                <c:pt idx="8703">
                  <c:v>1906.25</c:v>
                </c:pt>
                <c:pt idx="8704">
                  <c:v>2530.5500000000002</c:v>
                </c:pt>
                <c:pt idx="8705">
                  <c:v>2621.73</c:v>
                </c:pt>
                <c:pt idx="8706">
                  <c:v>2972.22</c:v>
                </c:pt>
                <c:pt idx="8707">
                  <c:v>2429.7800000000002</c:v>
                </c:pt>
                <c:pt idx="8708">
                  <c:v>2708.4</c:v>
                </c:pt>
                <c:pt idx="8709">
                  <c:v>3252.49</c:v>
                </c:pt>
                <c:pt idx="8710">
                  <c:v>3497.83</c:v>
                </c:pt>
                <c:pt idx="8711">
                  <c:v>3467.71</c:v>
                </c:pt>
                <c:pt idx="8712">
                  <c:v>3782.89</c:v>
                </c:pt>
                <c:pt idx="8713">
                  <c:v>3912.14</c:v>
                </c:pt>
                <c:pt idx="8714">
                  <c:v>3882.68</c:v>
                </c:pt>
                <c:pt idx="8715">
                  <c:v>3810.82</c:v>
                </c:pt>
                <c:pt idx="8716">
                  <c:v>3853.89</c:v>
                </c:pt>
                <c:pt idx="8717">
                  <c:v>4512.93</c:v>
                </c:pt>
                <c:pt idx="8718">
                  <c:v>5241.22</c:v>
                </c:pt>
                <c:pt idx="8719">
                  <c:v>6085.77</c:v>
                </c:pt>
                <c:pt idx="8720">
                  <c:v>6717.51</c:v>
                </c:pt>
                <c:pt idx="8721">
                  <c:v>7789.97</c:v>
                </c:pt>
                <c:pt idx="8722">
                  <c:v>8942.49</c:v>
                </c:pt>
                <c:pt idx="8723">
                  <c:v>6780.96</c:v>
                </c:pt>
                <c:pt idx="8724">
                  <c:v>7153.57</c:v>
                </c:pt>
                <c:pt idx="8725">
                  <c:v>7811.1</c:v>
                </c:pt>
                <c:pt idx="8726">
                  <c:v>6845.64</c:v>
                </c:pt>
                <c:pt idx="8782">
                  <c:v>676.30399999999997</c:v>
                </c:pt>
                <c:pt idx="8783">
                  <c:v>778.77099999999996</c:v>
                </c:pt>
                <c:pt idx="8784">
                  <c:v>658.41</c:v>
                </c:pt>
                <c:pt idx="8785">
                  <c:v>648.75</c:v>
                </c:pt>
                <c:pt idx="8786">
                  <c:v>740.774</c:v>
                </c:pt>
                <c:pt idx="8787">
                  <c:v>951.68200000000002</c:v>
                </c:pt>
                <c:pt idx="8788">
                  <c:v>877.78700000000003</c:v>
                </c:pt>
                <c:pt idx="8789">
                  <c:v>1044.42</c:v>
                </c:pt>
                <c:pt idx="8790">
                  <c:v>462.08699999999999</c:v>
                </c:pt>
                <c:pt idx="8791">
                  <c:v>526.30399999999997</c:v>
                </c:pt>
                <c:pt idx="8792">
                  <c:v>586.73800000000006</c:v>
                </c:pt>
                <c:pt idx="8793">
                  <c:v>912.024</c:v>
                </c:pt>
                <c:pt idx="8794">
                  <c:v>1077.8399999999999</c:v>
                </c:pt>
                <c:pt idx="8795">
                  <c:v>1374.74</c:v>
                </c:pt>
                <c:pt idx="8796">
                  <c:v>1764.62</c:v>
                </c:pt>
                <c:pt idx="8797">
                  <c:v>2512.69</c:v>
                </c:pt>
                <c:pt idx="8798">
                  <c:v>4700.1099999999997</c:v>
                </c:pt>
                <c:pt idx="8799">
                  <c:v>6716.63</c:v>
                </c:pt>
                <c:pt idx="8800">
                  <c:v>6168.26</c:v>
                </c:pt>
                <c:pt idx="8801">
                  <c:v>6938.37</c:v>
                </c:pt>
                <c:pt idx="8802">
                  <c:v>6359.72</c:v>
                </c:pt>
                <c:pt idx="8803">
                  <c:v>6119.07</c:v>
                </c:pt>
                <c:pt idx="8804">
                  <c:v>7022.67</c:v>
                </c:pt>
                <c:pt idx="8805">
                  <c:v>4708.07</c:v>
                </c:pt>
                <c:pt idx="8806">
                  <c:v>3405.14</c:v>
                </c:pt>
                <c:pt idx="8807">
                  <c:v>3069.87</c:v>
                </c:pt>
                <c:pt idx="8808">
                  <c:v>2759.34</c:v>
                </c:pt>
                <c:pt idx="8809">
                  <c:v>2742.74</c:v>
                </c:pt>
                <c:pt idx="8810">
                  <c:v>2845.93</c:v>
                </c:pt>
                <c:pt idx="8811">
                  <c:v>2863.44</c:v>
                </c:pt>
                <c:pt idx="8812">
                  <c:v>3557.06</c:v>
                </c:pt>
                <c:pt idx="8813">
                  <c:v>3545.45</c:v>
                </c:pt>
                <c:pt idx="8814">
                  <c:v>4115.55</c:v>
                </c:pt>
                <c:pt idx="8815">
                  <c:v>3843.53</c:v>
                </c:pt>
                <c:pt idx="8816">
                  <c:v>3892.1</c:v>
                </c:pt>
                <c:pt idx="8817">
                  <c:v>6780.35</c:v>
                </c:pt>
                <c:pt idx="8818">
                  <c:v>5596.36</c:v>
                </c:pt>
                <c:pt idx="8819">
                  <c:v>6273.95</c:v>
                </c:pt>
                <c:pt idx="8820">
                  <c:v>6194.05</c:v>
                </c:pt>
                <c:pt idx="8821">
                  <c:v>4369.45</c:v>
                </c:pt>
                <c:pt idx="8822">
                  <c:v>5477.58</c:v>
                </c:pt>
                <c:pt idx="8823">
                  <c:v>6142.45</c:v>
                </c:pt>
                <c:pt idx="8824">
                  <c:v>6434.42</c:v>
                </c:pt>
                <c:pt idx="8825">
                  <c:v>7417.65</c:v>
                </c:pt>
                <c:pt idx="8826">
                  <c:v>8335.2199999999993</c:v>
                </c:pt>
                <c:pt idx="8827">
                  <c:v>12252.2</c:v>
                </c:pt>
                <c:pt idx="8828">
                  <c:v>16990.599999999999</c:v>
                </c:pt>
                <c:pt idx="8829">
                  <c:v>20329.7</c:v>
                </c:pt>
                <c:pt idx="8830">
                  <c:v>20528.099999999999</c:v>
                </c:pt>
                <c:pt idx="8831">
                  <c:v>15933.9</c:v>
                </c:pt>
                <c:pt idx="8832">
                  <c:v>13282.1</c:v>
                </c:pt>
                <c:pt idx="8833">
                  <c:v>15640.6</c:v>
                </c:pt>
                <c:pt idx="8834">
                  <c:v>17556.599999999999</c:v>
                </c:pt>
                <c:pt idx="8845">
                  <c:v>38.012900000000002</c:v>
                </c:pt>
                <c:pt idx="8846">
                  <c:v>47.415199999999999</c:v>
                </c:pt>
                <c:pt idx="8847">
                  <c:v>54.415799999999997</c:v>
                </c:pt>
                <c:pt idx="8848">
                  <c:v>58.719499999999996</c:v>
                </c:pt>
                <c:pt idx="8849">
                  <c:v>66.683800000000005</c:v>
                </c:pt>
                <c:pt idx="8850">
                  <c:v>61.124699999999997</c:v>
                </c:pt>
                <c:pt idx="8851">
                  <c:v>68.184700000000007</c:v>
                </c:pt>
                <c:pt idx="8852">
                  <c:v>85.485799999999998</c:v>
                </c:pt>
                <c:pt idx="8853">
                  <c:v>87.763400000000004</c:v>
                </c:pt>
                <c:pt idx="8854">
                  <c:v>93.942099999999996</c:v>
                </c:pt>
                <c:pt idx="8855">
                  <c:v>104.541</c:v>
                </c:pt>
                <c:pt idx="8856">
                  <c:v>111.316</c:v>
                </c:pt>
                <c:pt idx="8857">
                  <c:v>136.84800000000001</c:v>
                </c:pt>
                <c:pt idx="8858">
                  <c:v>179.39099999999999</c:v>
                </c:pt>
                <c:pt idx="8859">
                  <c:v>264.14999999999998</c:v>
                </c:pt>
                <c:pt idx="8860">
                  <c:v>270.92599999999999</c:v>
                </c:pt>
                <c:pt idx="8861">
                  <c:v>305.452</c:v>
                </c:pt>
                <c:pt idx="8862">
                  <c:v>348.37700000000001</c:v>
                </c:pt>
                <c:pt idx="8863">
                  <c:v>439.065</c:v>
                </c:pt>
                <c:pt idx="8864">
                  <c:v>533.65499999999997</c:v>
                </c:pt>
                <c:pt idx="8865">
                  <c:v>593.45399999999995</c:v>
                </c:pt>
                <c:pt idx="8866">
                  <c:v>489.84699999999998</c:v>
                </c:pt>
                <c:pt idx="8867">
                  <c:v>369.52499999999998</c:v>
                </c:pt>
                <c:pt idx="8868">
                  <c:v>338.221</c:v>
                </c:pt>
                <c:pt idx="8869">
                  <c:v>333.68700000000001</c:v>
                </c:pt>
                <c:pt idx="8870">
                  <c:v>369.14299999999997</c:v>
                </c:pt>
                <c:pt idx="8871">
                  <c:v>353.46699999999998</c:v>
                </c:pt>
                <c:pt idx="8872">
                  <c:v>362.1</c:v>
                </c:pt>
                <c:pt idx="8873">
                  <c:v>331.34300000000002</c:v>
                </c:pt>
                <c:pt idx="8874">
                  <c:v>364.18299999999999</c:v>
                </c:pt>
                <c:pt idx="8875">
                  <c:v>327.56</c:v>
                </c:pt>
                <c:pt idx="8876">
                  <c:v>251.857</c:v>
                </c:pt>
                <c:pt idx="8877">
                  <c:v>274.63</c:v>
                </c:pt>
                <c:pt idx="8878">
                  <c:v>286.51400000000001</c:v>
                </c:pt>
                <c:pt idx="8879">
                  <c:v>312.75599999999997</c:v>
                </c:pt>
                <c:pt idx="8880">
                  <c:v>453.089</c:v>
                </c:pt>
                <c:pt idx="8881">
                  <c:v>505.548</c:v>
                </c:pt>
                <c:pt idx="8882">
                  <c:v>500.13400000000001</c:v>
                </c:pt>
                <c:pt idx="8883">
                  <c:v>525.20600000000002</c:v>
                </c:pt>
                <c:pt idx="8884">
                  <c:v>463.54399999999998</c:v>
                </c:pt>
                <c:pt idx="8885">
                  <c:v>585.83299999999997</c:v>
                </c:pt>
                <c:pt idx="8886">
                  <c:v>703.43799999999999</c:v>
                </c:pt>
                <c:pt idx="8887">
                  <c:v>821.59699999999998</c:v>
                </c:pt>
                <c:pt idx="8888">
                  <c:v>1111.6500000000001</c:v>
                </c:pt>
                <c:pt idx="8889">
                  <c:v>1523.91</c:v>
                </c:pt>
                <c:pt idx="8890">
                  <c:v>1900.52</c:v>
                </c:pt>
                <c:pt idx="8891">
                  <c:v>2413.94</c:v>
                </c:pt>
                <c:pt idx="8892">
                  <c:v>3367.03</c:v>
                </c:pt>
                <c:pt idx="8893">
                  <c:v>4092.6</c:v>
                </c:pt>
                <c:pt idx="8894">
                  <c:v>2667.18</c:v>
                </c:pt>
                <c:pt idx="8895">
                  <c:v>3068.51</c:v>
                </c:pt>
                <c:pt idx="8896">
                  <c:v>3795.78</c:v>
                </c:pt>
                <c:pt idx="8897">
                  <c:v>3490.57</c:v>
                </c:pt>
                <c:pt idx="8933">
                  <c:v>340.57799999999997</c:v>
                </c:pt>
                <c:pt idx="8934">
                  <c:v>411.399</c:v>
                </c:pt>
                <c:pt idx="8935">
                  <c:v>464.565</c:v>
                </c:pt>
                <c:pt idx="8936">
                  <c:v>497.68299999999999</c:v>
                </c:pt>
                <c:pt idx="8937">
                  <c:v>392.86700000000002</c:v>
                </c:pt>
                <c:pt idx="8938">
                  <c:v>268.56700000000001</c:v>
                </c:pt>
                <c:pt idx="8939">
                  <c:v>304.63799999999998</c:v>
                </c:pt>
                <c:pt idx="8940">
                  <c:v>368.30599999999998</c:v>
                </c:pt>
                <c:pt idx="8941">
                  <c:v>419.27499999999998</c:v>
                </c:pt>
                <c:pt idx="8942">
                  <c:v>525.827</c:v>
                </c:pt>
                <c:pt idx="8943">
                  <c:v>677.10500000000002</c:v>
                </c:pt>
                <c:pt idx="8944">
                  <c:v>876.46299999999997</c:v>
                </c:pt>
                <c:pt idx="8945">
                  <c:v>1152.95</c:v>
                </c:pt>
                <c:pt idx="8946">
                  <c:v>1572.57</c:v>
                </c:pt>
                <c:pt idx="8947">
                  <c:v>2055.9899999999998</c:v>
                </c:pt>
                <c:pt idx="8948">
                  <c:v>1351.59</c:v>
                </c:pt>
                <c:pt idx="8949">
                  <c:v>1746.2</c:v>
                </c:pt>
                <c:pt idx="8950">
                  <c:v>2265.2399999999998</c:v>
                </c:pt>
                <c:pt idx="8951">
                  <c:v>2342.86</c:v>
                </c:pt>
                <c:pt idx="8953">
                  <c:v>4.7725799999999996</c:v>
                </c:pt>
                <c:pt idx="8954">
                  <c:v>4.0052199999999996</c:v>
                </c:pt>
                <c:pt idx="8955">
                  <c:v>3.6058500000000002</c:v>
                </c:pt>
                <c:pt idx="8956">
                  <c:v>3.86727</c:v>
                </c:pt>
                <c:pt idx="8957">
                  <c:v>3.7953999999999999</c:v>
                </c:pt>
                <c:pt idx="8958">
                  <c:v>5.5676899999999998</c:v>
                </c:pt>
                <c:pt idx="8959">
                  <c:v>6.3270600000000004</c:v>
                </c:pt>
                <c:pt idx="8960">
                  <c:v>5.8508399999999998</c:v>
                </c:pt>
                <c:pt idx="8961">
                  <c:v>6.3675499999999996</c:v>
                </c:pt>
                <c:pt idx="8962">
                  <c:v>6.4879600000000002</c:v>
                </c:pt>
                <c:pt idx="8963">
                  <c:v>7.7506000000000004</c:v>
                </c:pt>
                <c:pt idx="8964">
                  <c:v>8.5679300000000005</c:v>
                </c:pt>
                <c:pt idx="8965">
                  <c:v>8.6749399999999994</c:v>
                </c:pt>
                <c:pt idx="8966">
                  <c:v>8.2005700000000008</c:v>
                </c:pt>
                <c:pt idx="8967">
                  <c:v>13.8018</c:v>
                </c:pt>
                <c:pt idx="8968">
                  <c:v>22.6511</c:v>
                </c:pt>
                <c:pt idx="8969">
                  <c:v>23.5974</c:v>
                </c:pt>
                <c:pt idx="8970">
                  <c:v>26.431699999999999</c:v>
                </c:pt>
                <c:pt idx="8971">
                  <c:v>39.115600000000001</c:v>
                </c:pt>
                <c:pt idx="8972">
                  <c:v>38.709299999999999</c:v>
                </c:pt>
                <c:pt idx="8973">
                  <c:v>47.268999999999998</c:v>
                </c:pt>
                <c:pt idx="8974">
                  <c:v>53.2592</c:v>
                </c:pt>
                <c:pt idx="8975">
                  <c:v>52.139099999999999</c:v>
                </c:pt>
                <c:pt idx="8976">
                  <c:v>49.233199999999997</c:v>
                </c:pt>
                <c:pt idx="8977">
                  <c:v>47.328899999999997</c:v>
                </c:pt>
                <c:pt idx="8978">
                  <c:v>48.752099999999999</c:v>
                </c:pt>
                <c:pt idx="8979">
                  <c:v>54.480200000000004</c:v>
                </c:pt>
                <c:pt idx="8980">
                  <c:v>52.218699999999998</c:v>
                </c:pt>
                <c:pt idx="8981">
                  <c:v>52.5137</c:v>
                </c:pt>
                <c:pt idx="8982">
                  <c:v>46.0976</c:v>
                </c:pt>
                <c:pt idx="8983">
                  <c:v>39.918500000000002</c:v>
                </c:pt>
                <c:pt idx="8984">
                  <c:v>43.879399999999997</c:v>
                </c:pt>
                <c:pt idx="8985">
                  <c:v>44.002400000000002</c:v>
                </c:pt>
                <c:pt idx="8986">
                  <c:v>54.728900000000003</c:v>
                </c:pt>
                <c:pt idx="8987">
                  <c:v>41.197800000000001</c:v>
                </c:pt>
                <c:pt idx="8988">
                  <c:v>41.667900000000003</c:v>
                </c:pt>
                <c:pt idx="8989">
                  <c:v>43.5107</c:v>
                </c:pt>
                <c:pt idx="8990">
                  <c:v>45.899700000000003</c:v>
                </c:pt>
                <c:pt idx="8991">
                  <c:v>39.750900000000001</c:v>
                </c:pt>
                <c:pt idx="8992">
                  <c:v>32.216900000000003</c:v>
                </c:pt>
                <c:pt idx="8993">
                  <c:v>25.132300000000001</c:v>
                </c:pt>
                <c:pt idx="8994">
                  <c:v>32.077599999999997</c:v>
                </c:pt>
                <c:pt idx="8995">
                  <c:v>27.593800000000002</c:v>
                </c:pt>
                <c:pt idx="8996">
                  <c:v>28.379899999999999</c:v>
                </c:pt>
                <c:pt idx="8997">
                  <c:v>30.659800000000001</c:v>
                </c:pt>
                <c:pt idx="8998">
                  <c:v>49.9923</c:v>
                </c:pt>
                <c:pt idx="8999">
                  <c:v>61.212400000000002</c:v>
                </c:pt>
                <c:pt idx="9000">
                  <c:v>77.619799999999998</c:v>
                </c:pt>
                <c:pt idx="9001">
                  <c:v>114.837</c:v>
                </c:pt>
                <c:pt idx="9002">
                  <c:v>124.264</c:v>
                </c:pt>
                <c:pt idx="9003">
                  <c:v>132.05500000000001</c:v>
                </c:pt>
                <c:pt idx="9004">
                  <c:v>159.346</c:v>
                </c:pt>
                <c:pt idx="9005">
                  <c:v>174.554</c:v>
                </c:pt>
                <c:pt idx="9095">
                  <c:v>68.243899999999996</c:v>
                </c:pt>
                <c:pt idx="9096">
                  <c:v>63.222799999999999</c:v>
                </c:pt>
                <c:pt idx="9097">
                  <c:v>68.726399999999998</c:v>
                </c:pt>
                <c:pt idx="9098">
                  <c:v>69.938999999999993</c:v>
                </c:pt>
                <c:pt idx="9099">
                  <c:v>79.794899999999998</c:v>
                </c:pt>
                <c:pt idx="9100">
                  <c:v>72.013199999999998</c:v>
                </c:pt>
                <c:pt idx="9101">
                  <c:v>60.954099999999997</c:v>
                </c:pt>
                <c:pt idx="9102">
                  <c:v>58.367699999999999</c:v>
                </c:pt>
                <c:pt idx="9103">
                  <c:v>55.451700000000002</c:v>
                </c:pt>
                <c:pt idx="9104">
                  <c:v>72.7761</c:v>
                </c:pt>
                <c:pt idx="9105">
                  <c:v>94.837800000000001</c:v>
                </c:pt>
                <c:pt idx="9106">
                  <c:v>92.059799999999996</c:v>
                </c:pt>
                <c:pt idx="9107">
                  <c:v>131.10400000000001</c:v>
                </c:pt>
                <c:pt idx="9108">
                  <c:v>158.00399999999999</c:v>
                </c:pt>
                <c:pt idx="9109">
                  <c:v>174.59399999999999</c:v>
                </c:pt>
                <c:pt idx="9110">
                  <c:v>244.42500000000001</c:v>
                </c:pt>
                <c:pt idx="9111">
                  <c:v>194.91200000000001</c:v>
                </c:pt>
                <c:pt idx="9112">
                  <c:v>268.291</c:v>
                </c:pt>
                <c:pt idx="9113">
                  <c:v>340.78699999999998</c:v>
                </c:pt>
                <c:pt idx="9114">
                  <c:v>469.34100000000001</c:v>
                </c:pt>
                <c:pt idx="9115">
                  <c:v>398.57499999999999</c:v>
                </c:pt>
                <c:pt idx="9116">
                  <c:v>357.976</c:v>
                </c:pt>
                <c:pt idx="9117">
                  <c:v>317.66000000000003</c:v>
                </c:pt>
                <c:pt idx="9118">
                  <c:v>303.06299999999999</c:v>
                </c:pt>
                <c:pt idx="9119">
                  <c:v>313.911</c:v>
                </c:pt>
                <c:pt idx="9120">
                  <c:v>318.69</c:v>
                </c:pt>
                <c:pt idx="9121">
                  <c:v>292.66899999999998</c:v>
                </c:pt>
                <c:pt idx="9122">
                  <c:v>385.06</c:v>
                </c:pt>
                <c:pt idx="9123">
                  <c:v>470.81</c:v>
                </c:pt>
                <c:pt idx="9124">
                  <c:v>462.96</c:v>
                </c:pt>
                <c:pt idx="9125">
                  <c:v>497.34399999999999</c:v>
                </c:pt>
                <c:pt idx="9126">
                  <c:v>572.91600000000005</c:v>
                </c:pt>
                <c:pt idx="9127">
                  <c:v>664.38</c:v>
                </c:pt>
                <c:pt idx="9128">
                  <c:v>627.96799999999996</c:v>
                </c:pt>
                <c:pt idx="9129">
                  <c:v>479.89800000000002</c:v>
                </c:pt>
                <c:pt idx="9130">
                  <c:v>558.30499999999995</c:v>
                </c:pt>
                <c:pt idx="9131">
                  <c:v>583.85299999999995</c:v>
                </c:pt>
                <c:pt idx="9132">
                  <c:v>563.32799999999997</c:v>
                </c:pt>
                <c:pt idx="9133">
                  <c:v>560.76199999999994</c:v>
                </c:pt>
                <c:pt idx="9134">
                  <c:v>661.84</c:v>
                </c:pt>
                <c:pt idx="9135">
                  <c:v>607.053</c:v>
                </c:pt>
                <c:pt idx="9136">
                  <c:v>774.63400000000001</c:v>
                </c:pt>
                <c:pt idx="9137">
                  <c:v>749.61800000000005</c:v>
                </c:pt>
                <c:pt idx="9138">
                  <c:v>846.78899999999999</c:v>
                </c:pt>
                <c:pt idx="9139">
                  <c:v>1173.6600000000001</c:v>
                </c:pt>
                <c:pt idx="9140">
                  <c:v>1326.34</c:v>
                </c:pt>
                <c:pt idx="9141">
                  <c:v>1519.28</c:v>
                </c:pt>
                <c:pt idx="9142">
                  <c:v>1457.46</c:v>
                </c:pt>
                <c:pt idx="9143">
                  <c:v>1569.44</c:v>
                </c:pt>
                <c:pt idx="9144">
                  <c:v>1248.1500000000001</c:v>
                </c:pt>
                <c:pt idx="9145">
                  <c:v>1665.59</c:v>
                </c:pt>
                <c:pt idx="9146">
                  <c:v>1845.53</c:v>
                </c:pt>
                <c:pt idx="9147">
                  <c:v>1829.2</c:v>
                </c:pt>
                <c:pt idx="9203">
                  <c:v>77.814999999999998</c:v>
                </c:pt>
                <c:pt idx="9204">
                  <c:v>77.460499999999996</c:v>
                </c:pt>
                <c:pt idx="9205">
                  <c:v>77.604799999999997</c:v>
                </c:pt>
                <c:pt idx="9206">
                  <c:v>77.904700000000005</c:v>
                </c:pt>
                <c:pt idx="9207">
                  <c:v>77.870699999999999</c:v>
                </c:pt>
                <c:pt idx="9208">
                  <c:v>77.164100000000005</c:v>
                </c:pt>
                <c:pt idx="9209">
                  <c:v>90.830600000000004</c:v>
                </c:pt>
                <c:pt idx="9210">
                  <c:v>73.665899999999993</c:v>
                </c:pt>
                <c:pt idx="9211">
                  <c:v>85.665300000000002</c:v>
                </c:pt>
                <c:pt idx="9212">
                  <c:v>110.742</c:v>
                </c:pt>
                <c:pt idx="9213">
                  <c:v>121.21</c:v>
                </c:pt>
                <c:pt idx="9214">
                  <c:v>105.274</c:v>
                </c:pt>
                <c:pt idx="9215">
                  <c:v>103.169</c:v>
                </c:pt>
                <c:pt idx="9216">
                  <c:v>126.521</c:v>
                </c:pt>
                <c:pt idx="9217">
                  <c:v>123.94799999999999</c:v>
                </c:pt>
                <c:pt idx="9218">
                  <c:v>133.161</c:v>
                </c:pt>
                <c:pt idx="9219">
                  <c:v>106.04</c:v>
                </c:pt>
                <c:pt idx="9220">
                  <c:v>160.16999999999999</c:v>
                </c:pt>
                <c:pt idx="9221">
                  <c:v>199.87100000000001</c:v>
                </c:pt>
                <c:pt idx="9222">
                  <c:v>215.93100000000001</c:v>
                </c:pt>
                <c:pt idx="9223">
                  <c:v>200.09899999999999</c:v>
                </c:pt>
                <c:pt idx="9224">
                  <c:v>175.274</c:v>
                </c:pt>
                <c:pt idx="9225">
                  <c:v>151.81899999999999</c:v>
                </c:pt>
                <c:pt idx="9226">
                  <c:v>99.4876</c:v>
                </c:pt>
                <c:pt idx="9227">
                  <c:v>117.273</c:v>
                </c:pt>
                <c:pt idx="9228">
                  <c:v>95.812100000000001</c:v>
                </c:pt>
                <c:pt idx="9229">
                  <c:v>159.34899999999999</c:v>
                </c:pt>
                <c:pt idx="9230">
                  <c:v>128.19200000000001</c:v>
                </c:pt>
                <c:pt idx="9231">
                  <c:v>125.11799999999999</c:v>
                </c:pt>
                <c:pt idx="9232">
                  <c:v>157.00399999999999</c:v>
                </c:pt>
                <c:pt idx="9233">
                  <c:v>178.88300000000001</c:v>
                </c:pt>
                <c:pt idx="9234">
                  <c:v>258.00200000000001</c:v>
                </c:pt>
                <c:pt idx="9235">
                  <c:v>235.90899999999999</c:v>
                </c:pt>
                <c:pt idx="9236">
                  <c:v>254.72</c:v>
                </c:pt>
                <c:pt idx="9237">
                  <c:v>234.12799999999999</c:v>
                </c:pt>
                <c:pt idx="9238">
                  <c:v>222.43</c:v>
                </c:pt>
                <c:pt idx="9239">
                  <c:v>166.26</c:v>
                </c:pt>
                <c:pt idx="9240">
                  <c:v>119.377</c:v>
                </c:pt>
                <c:pt idx="9241">
                  <c:v>125.32299999999999</c:v>
                </c:pt>
                <c:pt idx="9242">
                  <c:v>276.57299999999998</c:v>
                </c:pt>
                <c:pt idx="9243">
                  <c:v>215.16499999999999</c:v>
                </c:pt>
                <c:pt idx="9244">
                  <c:v>200.934</c:v>
                </c:pt>
                <c:pt idx="9245">
                  <c:v>215.54599999999999</c:v>
                </c:pt>
                <c:pt idx="9246">
                  <c:v>276.10500000000002</c:v>
                </c:pt>
                <c:pt idx="9247">
                  <c:v>274.154</c:v>
                </c:pt>
                <c:pt idx="9248">
                  <c:v>321.65699999999998</c:v>
                </c:pt>
                <c:pt idx="9249">
                  <c:v>446.161</c:v>
                </c:pt>
                <c:pt idx="9250">
                  <c:v>484.06299999999999</c:v>
                </c:pt>
                <c:pt idx="9251">
                  <c:v>677.81899999999996</c:v>
                </c:pt>
                <c:pt idx="9252">
                  <c:v>596.18499999999995</c:v>
                </c:pt>
                <c:pt idx="9253">
                  <c:v>629.26099999999997</c:v>
                </c:pt>
                <c:pt idx="9254">
                  <c:v>718.21500000000003</c:v>
                </c:pt>
                <c:pt idx="9255">
                  <c:v>744.29300000000001</c:v>
                </c:pt>
                <c:pt idx="9257">
                  <c:v>57.464100000000002</c:v>
                </c:pt>
                <c:pt idx="9258">
                  <c:v>62.125100000000003</c:v>
                </c:pt>
                <c:pt idx="9259">
                  <c:v>70.873999999999995</c:v>
                </c:pt>
                <c:pt idx="9260">
                  <c:v>71.136600000000001</c:v>
                </c:pt>
                <c:pt idx="9261">
                  <c:v>84.588300000000004</c:v>
                </c:pt>
                <c:pt idx="9262">
                  <c:v>104.925</c:v>
                </c:pt>
                <c:pt idx="9263">
                  <c:v>118.575</c:v>
                </c:pt>
                <c:pt idx="9264">
                  <c:v>111.002</c:v>
                </c:pt>
                <c:pt idx="9265">
                  <c:v>103.152</c:v>
                </c:pt>
                <c:pt idx="9266">
                  <c:v>131.87</c:v>
                </c:pt>
                <c:pt idx="9267">
                  <c:v>119.40300000000001</c:v>
                </c:pt>
                <c:pt idx="9268">
                  <c:v>133.35900000000001</c:v>
                </c:pt>
                <c:pt idx="9269">
                  <c:v>179.101</c:v>
                </c:pt>
                <c:pt idx="9270">
                  <c:v>296.387</c:v>
                </c:pt>
                <c:pt idx="9271">
                  <c:v>408.62700000000001</c:v>
                </c:pt>
                <c:pt idx="9272">
                  <c:v>571.06100000000004</c:v>
                </c:pt>
                <c:pt idx="9273">
                  <c:v>1116.04</c:v>
                </c:pt>
                <c:pt idx="9274">
                  <c:v>1779.34</c:v>
                </c:pt>
                <c:pt idx="9275">
                  <c:v>2341.27</c:v>
                </c:pt>
                <c:pt idx="9276">
                  <c:v>2642.61</c:v>
                </c:pt>
                <c:pt idx="9277">
                  <c:v>3064.63</c:v>
                </c:pt>
                <c:pt idx="9278">
                  <c:v>3363.84</c:v>
                </c:pt>
                <c:pt idx="9279">
                  <c:v>3637.82</c:v>
                </c:pt>
                <c:pt idx="9280">
                  <c:v>3298</c:v>
                </c:pt>
                <c:pt idx="9281">
                  <c:v>2675.81</c:v>
                </c:pt>
                <c:pt idx="9282">
                  <c:v>1779.6</c:v>
                </c:pt>
                <c:pt idx="9283">
                  <c:v>1373.15</c:v>
                </c:pt>
                <c:pt idx="9284">
                  <c:v>1384.19</c:v>
                </c:pt>
                <c:pt idx="9285">
                  <c:v>1441.91</c:v>
                </c:pt>
                <c:pt idx="9286">
                  <c:v>1350.39</c:v>
                </c:pt>
                <c:pt idx="9287">
                  <c:v>1485.18</c:v>
                </c:pt>
                <c:pt idx="9288">
                  <c:v>1737.11</c:v>
                </c:pt>
                <c:pt idx="9289">
                  <c:v>1951.97</c:v>
                </c:pt>
                <c:pt idx="9290">
                  <c:v>1587.9</c:v>
                </c:pt>
                <c:pt idx="9291">
                  <c:v>1282.52</c:v>
                </c:pt>
                <c:pt idx="9292">
                  <c:v>1512.93</c:v>
                </c:pt>
                <c:pt idx="9293">
                  <c:v>1471.96</c:v>
                </c:pt>
                <c:pt idx="9294">
                  <c:v>1507.38</c:v>
                </c:pt>
                <c:pt idx="9295">
                  <c:v>1556.45</c:v>
                </c:pt>
                <c:pt idx="9296">
                  <c:v>1427.63</c:v>
                </c:pt>
                <c:pt idx="9297">
                  <c:v>1501.05</c:v>
                </c:pt>
                <c:pt idx="9298">
                  <c:v>1494.52</c:v>
                </c:pt>
                <c:pt idx="9299">
                  <c:v>1479.63</c:v>
                </c:pt>
                <c:pt idx="9300">
                  <c:v>1824.95</c:v>
                </c:pt>
                <c:pt idx="9301">
                  <c:v>1987.3</c:v>
                </c:pt>
                <c:pt idx="9302">
                  <c:v>2408.1999999999998</c:v>
                </c:pt>
                <c:pt idx="9303">
                  <c:v>2751.06</c:v>
                </c:pt>
                <c:pt idx="9304">
                  <c:v>3481.07</c:v>
                </c:pt>
                <c:pt idx="9305">
                  <c:v>4366.7</c:v>
                </c:pt>
                <c:pt idx="9306">
                  <c:v>3565.86</c:v>
                </c:pt>
                <c:pt idx="9307">
                  <c:v>3920.37</c:v>
                </c:pt>
                <c:pt idx="9308">
                  <c:v>4742.32</c:v>
                </c:pt>
                <c:pt idx="9309">
                  <c:v>5093.88</c:v>
                </c:pt>
                <c:pt idx="9311">
                  <c:v>54.153599999999997</c:v>
                </c:pt>
                <c:pt idx="9312">
                  <c:v>49.978099999999998</c:v>
                </c:pt>
                <c:pt idx="9313">
                  <c:v>48.383800000000001</c:v>
                </c:pt>
                <c:pt idx="9314">
                  <c:v>49.613599999999998</c:v>
                </c:pt>
                <c:pt idx="9315">
                  <c:v>49.791400000000003</c:v>
                </c:pt>
                <c:pt idx="9316">
                  <c:v>44.623100000000001</c:v>
                </c:pt>
                <c:pt idx="9317">
                  <c:v>42.598500000000001</c:v>
                </c:pt>
                <c:pt idx="9318">
                  <c:v>42.817399999999999</c:v>
                </c:pt>
                <c:pt idx="9319">
                  <c:v>46.665999999999997</c:v>
                </c:pt>
                <c:pt idx="9320">
                  <c:v>47.458500000000001</c:v>
                </c:pt>
                <c:pt idx="9321">
                  <c:v>45.979500000000002</c:v>
                </c:pt>
                <c:pt idx="9322">
                  <c:v>50.351799999999997</c:v>
                </c:pt>
                <c:pt idx="9323">
                  <c:v>62.400399999999998</c:v>
                </c:pt>
                <c:pt idx="9324">
                  <c:v>77.968400000000003</c:v>
                </c:pt>
                <c:pt idx="9325">
                  <c:v>104.414</c:v>
                </c:pt>
                <c:pt idx="9326">
                  <c:v>119.02</c:v>
                </c:pt>
                <c:pt idx="9327">
                  <c:v>126.28700000000001</c:v>
                </c:pt>
                <c:pt idx="9328">
                  <c:v>148.053</c:v>
                </c:pt>
                <c:pt idx="9329">
                  <c:v>142.67500000000001</c:v>
                </c:pt>
                <c:pt idx="9330">
                  <c:v>171.56899999999999</c:v>
                </c:pt>
                <c:pt idx="9331">
                  <c:v>188.90600000000001</c:v>
                </c:pt>
                <c:pt idx="9332">
                  <c:v>187.99</c:v>
                </c:pt>
                <c:pt idx="9333">
                  <c:v>168.46799999999999</c:v>
                </c:pt>
                <c:pt idx="9334">
                  <c:v>169.06700000000001</c:v>
                </c:pt>
                <c:pt idx="9335">
                  <c:v>157.059</c:v>
                </c:pt>
                <c:pt idx="9336">
                  <c:v>128.303</c:v>
                </c:pt>
                <c:pt idx="9337">
                  <c:v>144.77199999999999</c:v>
                </c:pt>
                <c:pt idx="9338">
                  <c:v>149.56899999999999</c:v>
                </c:pt>
                <c:pt idx="9339">
                  <c:v>152.92400000000001</c:v>
                </c:pt>
                <c:pt idx="9340">
                  <c:v>167.6</c:v>
                </c:pt>
                <c:pt idx="9341">
                  <c:v>162.22800000000001</c:v>
                </c:pt>
                <c:pt idx="9342">
                  <c:v>151.363</c:v>
                </c:pt>
                <c:pt idx="9343">
                  <c:v>129.39599999999999</c:v>
                </c:pt>
                <c:pt idx="9344">
                  <c:v>132.00399999999999</c:v>
                </c:pt>
                <c:pt idx="9345">
                  <c:v>120.57899999999999</c:v>
                </c:pt>
                <c:pt idx="9346">
                  <c:v>162.084</c:v>
                </c:pt>
                <c:pt idx="9347">
                  <c:v>160.62100000000001</c:v>
                </c:pt>
                <c:pt idx="9348">
                  <c:v>145.678</c:v>
                </c:pt>
                <c:pt idx="9349">
                  <c:v>154.989</c:v>
                </c:pt>
                <c:pt idx="9350">
                  <c:v>162.602</c:v>
                </c:pt>
                <c:pt idx="9351">
                  <c:v>154.03100000000001</c:v>
                </c:pt>
                <c:pt idx="9352">
                  <c:v>170.964</c:v>
                </c:pt>
                <c:pt idx="9353">
                  <c:v>188.45</c:v>
                </c:pt>
                <c:pt idx="9354">
                  <c:v>224.00399999999999</c:v>
                </c:pt>
                <c:pt idx="9355">
                  <c:v>258.86599999999999</c:v>
                </c:pt>
                <c:pt idx="9356">
                  <c:v>310.33199999999999</c:v>
                </c:pt>
                <c:pt idx="9357">
                  <c:v>316.93099999999998</c:v>
                </c:pt>
                <c:pt idx="9358">
                  <c:v>409.19</c:v>
                </c:pt>
                <c:pt idx="9359">
                  <c:v>533.35400000000004</c:v>
                </c:pt>
                <c:pt idx="9360">
                  <c:v>374.43099999999998</c:v>
                </c:pt>
                <c:pt idx="9361">
                  <c:v>369.26900000000001</c:v>
                </c:pt>
                <c:pt idx="9362">
                  <c:v>443.255</c:v>
                </c:pt>
                <c:pt idx="9363">
                  <c:v>469.18200000000002</c:v>
                </c:pt>
                <c:pt idx="9409">
                  <c:v>1440.84</c:v>
                </c:pt>
                <c:pt idx="9410">
                  <c:v>1405.9</c:v>
                </c:pt>
                <c:pt idx="9411">
                  <c:v>1777.27</c:v>
                </c:pt>
                <c:pt idx="9412">
                  <c:v>2596.19</c:v>
                </c:pt>
                <c:pt idx="9413">
                  <c:v>3310.24</c:v>
                </c:pt>
                <c:pt idx="9414">
                  <c:v>2192.0300000000002</c:v>
                </c:pt>
                <c:pt idx="9415">
                  <c:v>2295.09</c:v>
                </c:pt>
                <c:pt idx="9416">
                  <c:v>2745.6</c:v>
                </c:pt>
                <c:pt idx="9417">
                  <c:v>2641.07</c:v>
                </c:pt>
                <c:pt idx="9463">
                  <c:v>55.155900000000003</c:v>
                </c:pt>
                <c:pt idx="9464">
                  <c:v>44.116199999999999</c:v>
                </c:pt>
                <c:pt idx="9465">
                  <c:v>45.726799999999997</c:v>
                </c:pt>
                <c:pt idx="9466">
                  <c:v>50.9009</c:v>
                </c:pt>
                <c:pt idx="9467">
                  <c:v>53.45</c:v>
                </c:pt>
                <c:pt idx="9468">
                  <c:v>50.400199999999998</c:v>
                </c:pt>
                <c:pt idx="9469">
                  <c:v>86.071799999999996</c:v>
                </c:pt>
                <c:pt idx="9470">
                  <c:v>102.087</c:v>
                </c:pt>
                <c:pt idx="9471">
                  <c:v>119.26300000000001</c:v>
                </c:pt>
                <c:pt idx="9472">
                  <c:v>137.49700000000001</c:v>
                </c:pt>
                <c:pt idx="9473">
                  <c:v>187.791</c:v>
                </c:pt>
                <c:pt idx="9474">
                  <c:v>279.245</c:v>
                </c:pt>
                <c:pt idx="9475">
                  <c:v>373.077</c:v>
                </c:pt>
                <c:pt idx="9476">
                  <c:v>433.416</c:v>
                </c:pt>
                <c:pt idx="9477">
                  <c:v>481.23</c:v>
                </c:pt>
                <c:pt idx="9478">
                  <c:v>532.71600000000001</c:v>
                </c:pt>
                <c:pt idx="9479">
                  <c:v>645.31200000000001</c:v>
                </c:pt>
                <c:pt idx="9480">
                  <c:v>741.10299999999995</c:v>
                </c:pt>
                <c:pt idx="9481">
                  <c:v>922.2</c:v>
                </c:pt>
                <c:pt idx="9482">
                  <c:v>1334.77</c:v>
                </c:pt>
                <c:pt idx="9483">
                  <c:v>1537.27</c:v>
                </c:pt>
                <c:pt idx="9484">
                  <c:v>1427.96</c:v>
                </c:pt>
                <c:pt idx="9485">
                  <c:v>1489.81</c:v>
                </c:pt>
                <c:pt idx="9486">
                  <c:v>1325.96</c:v>
                </c:pt>
                <c:pt idx="9487">
                  <c:v>1315.36</c:v>
                </c:pt>
                <c:pt idx="9488">
                  <c:v>1468.84</c:v>
                </c:pt>
                <c:pt idx="9489">
                  <c:v>1561.65</c:v>
                </c:pt>
                <c:pt idx="9490">
                  <c:v>1653.21</c:v>
                </c:pt>
                <c:pt idx="9491">
                  <c:v>2309.44</c:v>
                </c:pt>
                <c:pt idx="9492">
                  <c:v>2377.9299999999998</c:v>
                </c:pt>
                <c:pt idx="9493">
                  <c:v>2657.14</c:v>
                </c:pt>
                <c:pt idx="9494">
                  <c:v>2430.92</c:v>
                </c:pt>
                <c:pt idx="9495">
                  <c:v>2679.43</c:v>
                </c:pt>
                <c:pt idx="9496">
                  <c:v>3273.23</c:v>
                </c:pt>
                <c:pt idx="9497">
                  <c:v>2786.61</c:v>
                </c:pt>
                <c:pt idx="9498">
                  <c:v>3094.13</c:v>
                </c:pt>
                <c:pt idx="9499">
                  <c:v>4959.63</c:v>
                </c:pt>
                <c:pt idx="9500">
                  <c:v>4397.37</c:v>
                </c:pt>
                <c:pt idx="9501">
                  <c:v>4870.25</c:v>
                </c:pt>
                <c:pt idx="9502">
                  <c:v>5397.34</c:v>
                </c:pt>
                <c:pt idx="9503">
                  <c:v>4215.3999999999996</c:v>
                </c:pt>
                <c:pt idx="9504">
                  <c:v>5861.92</c:v>
                </c:pt>
                <c:pt idx="9505">
                  <c:v>5023.1099999999997</c:v>
                </c:pt>
                <c:pt idx="9506">
                  <c:v>4979.93</c:v>
                </c:pt>
                <c:pt idx="9507">
                  <c:v>6019.81</c:v>
                </c:pt>
                <c:pt idx="9508">
                  <c:v>8141.09</c:v>
                </c:pt>
                <c:pt idx="9509">
                  <c:v>8953.19</c:v>
                </c:pt>
                <c:pt idx="9510">
                  <c:v>10104</c:v>
                </c:pt>
                <c:pt idx="9511">
                  <c:v>12495.3</c:v>
                </c:pt>
                <c:pt idx="9512">
                  <c:v>9095.32</c:v>
                </c:pt>
                <c:pt idx="9513">
                  <c:v>7240.73</c:v>
                </c:pt>
                <c:pt idx="9514">
                  <c:v>8577.2099999999991</c:v>
                </c:pt>
                <c:pt idx="9515">
                  <c:v>9059.7099999999991</c:v>
                </c:pt>
                <c:pt idx="9517">
                  <c:v>34.142699999999998</c:v>
                </c:pt>
                <c:pt idx="9518">
                  <c:v>41.628300000000003</c:v>
                </c:pt>
                <c:pt idx="9519">
                  <c:v>38.401499999999999</c:v>
                </c:pt>
                <c:pt idx="9520">
                  <c:v>37.133299999999998</c:v>
                </c:pt>
                <c:pt idx="9521">
                  <c:v>43.507399999999997</c:v>
                </c:pt>
                <c:pt idx="9522">
                  <c:v>46.430199999999999</c:v>
                </c:pt>
                <c:pt idx="9523">
                  <c:v>42.565899999999999</c:v>
                </c:pt>
                <c:pt idx="9524">
                  <c:v>37.683900000000001</c:v>
                </c:pt>
                <c:pt idx="9525">
                  <c:v>37.043300000000002</c:v>
                </c:pt>
                <c:pt idx="9526">
                  <c:v>44.928400000000003</c:v>
                </c:pt>
                <c:pt idx="9527">
                  <c:v>45.931199999999997</c:v>
                </c:pt>
                <c:pt idx="9528">
                  <c:v>43.803400000000003</c:v>
                </c:pt>
                <c:pt idx="9529">
                  <c:v>45.158200000000001</c:v>
                </c:pt>
                <c:pt idx="9530">
                  <c:v>57.605499999999999</c:v>
                </c:pt>
                <c:pt idx="9531">
                  <c:v>80.429199999999994</c:v>
                </c:pt>
                <c:pt idx="9532">
                  <c:v>65.643500000000003</c:v>
                </c:pt>
                <c:pt idx="9533">
                  <c:v>53.007599999999996</c:v>
                </c:pt>
                <c:pt idx="9534">
                  <c:v>61.081299999999999</c:v>
                </c:pt>
                <c:pt idx="9535">
                  <c:v>92.028499999999994</c:v>
                </c:pt>
                <c:pt idx="9536">
                  <c:v>101.77200000000001</c:v>
                </c:pt>
                <c:pt idx="9537">
                  <c:v>134.267</c:v>
                </c:pt>
                <c:pt idx="9538">
                  <c:v>100.741</c:v>
                </c:pt>
                <c:pt idx="9539">
                  <c:v>89.464100000000002</c:v>
                </c:pt>
                <c:pt idx="9540">
                  <c:v>46.9437</c:v>
                </c:pt>
                <c:pt idx="9541">
                  <c:v>44.957700000000003</c:v>
                </c:pt>
                <c:pt idx="9542">
                  <c:v>42.127000000000002</c:v>
                </c:pt>
                <c:pt idx="9543">
                  <c:v>35.786999999999999</c:v>
                </c:pt>
                <c:pt idx="9544">
                  <c:v>36.043500000000002</c:v>
                </c:pt>
                <c:pt idx="9545">
                  <c:v>39.913200000000003</c:v>
                </c:pt>
                <c:pt idx="9546">
                  <c:v>45.83</c:v>
                </c:pt>
                <c:pt idx="9547">
                  <c:v>36.8568</c:v>
                </c:pt>
                <c:pt idx="9548">
                  <c:v>40.214599999999997</c:v>
                </c:pt>
                <c:pt idx="9549">
                  <c:v>36.212699999999998</c:v>
                </c:pt>
                <c:pt idx="9550">
                  <c:v>36.828899999999997</c:v>
                </c:pt>
                <c:pt idx="9551">
                  <c:v>37.959800000000001</c:v>
                </c:pt>
                <c:pt idx="9552">
                  <c:v>33.867199999999997</c:v>
                </c:pt>
                <c:pt idx="9553">
                  <c:v>53.830500000000001</c:v>
                </c:pt>
                <c:pt idx="9554">
                  <c:v>23.674299999999999</c:v>
                </c:pt>
                <c:pt idx="9555">
                  <c:v>23.9786</c:v>
                </c:pt>
                <c:pt idx="9556">
                  <c:v>20.097000000000001</c:v>
                </c:pt>
                <c:pt idx="9557">
                  <c:v>35.9925</c:v>
                </c:pt>
                <c:pt idx="9558">
                  <c:v>42.368299999999998</c:v>
                </c:pt>
                <c:pt idx="9559">
                  <c:v>58.820700000000002</c:v>
                </c:pt>
                <c:pt idx="9560">
                  <c:v>64.379199999999997</c:v>
                </c:pt>
                <c:pt idx="9561">
                  <c:v>58.127800000000001</c:v>
                </c:pt>
                <c:pt idx="9562">
                  <c:v>67.323099999999997</c:v>
                </c:pt>
                <c:pt idx="9563">
                  <c:v>73.661600000000007</c:v>
                </c:pt>
                <c:pt idx="9564">
                  <c:v>82.102400000000003</c:v>
                </c:pt>
                <c:pt idx="9565">
                  <c:v>96.552000000000007</c:v>
                </c:pt>
                <c:pt idx="9566">
                  <c:v>92.233199999999997</c:v>
                </c:pt>
                <c:pt idx="9567">
                  <c:v>133.87299999999999</c:v>
                </c:pt>
                <c:pt idx="9568">
                  <c:v>291.185</c:v>
                </c:pt>
                <c:pt idx="9569">
                  <c:v>292.70400000000001</c:v>
                </c:pt>
                <c:pt idx="9571">
                  <c:v>809.524</c:v>
                </c:pt>
                <c:pt idx="9572">
                  <c:v>760.83199999999999</c:v>
                </c:pt>
                <c:pt idx="9573">
                  <c:v>753.49099999999999</c:v>
                </c:pt>
                <c:pt idx="9574">
                  <c:v>778.90800000000002</c:v>
                </c:pt>
                <c:pt idx="9575">
                  <c:v>617.28899999999999</c:v>
                </c:pt>
                <c:pt idx="9576">
                  <c:v>658.91099999999994</c:v>
                </c:pt>
                <c:pt idx="9577">
                  <c:v>686.46600000000001</c:v>
                </c:pt>
                <c:pt idx="9578">
                  <c:v>727.80100000000004</c:v>
                </c:pt>
                <c:pt idx="9579">
                  <c:v>825.27300000000002</c:v>
                </c:pt>
                <c:pt idx="9580">
                  <c:v>998.47199999999998</c:v>
                </c:pt>
                <c:pt idx="9581">
                  <c:v>1186.52</c:v>
                </c:pt>
                <c:pt idx="9582">
                  <c:v>1343.32</c:v>
                </c:pt>
                <c:pt idx="9583">
                  <c:v>1577.19</c:v>
                </c:pt>
                <c:pt idx="9584">
                  <c:v>2337.88</c:v>
                </c:pt>
                <c:pt idx="9585">
                  <c:v>3758.2</c:v>
                </c:pt>
                <c:pt idx="9586">
                  <c:v>3594.58</c:v>
                </c:pt>
                <c:pt idx="9587">
                  <c:v>3955.28</c:v>
                </c:pt>
                <c:pt idx="9588">
                  <c:v>4502.95</c:v>
                </c:pt>
                <c:pt idx="9589">
                  <c:v>5549.33</c:v>
                </c:pt>
                <c:pt idx="9590">
                  <c:v>7402.31</c:v>
                </c:pt>
                <c:pt idx="9591">
                  <c:v>9945.32</c:v>
                </c:pt>
                <c:pt idx="9592">
                  <c:v>10886</c:v>
                </c:pt>
                <c:pt idx="9593">
                  <c:v>10643.1</c:v>
                </c:pt>
                <c:pt idx="9594">
                  <c:v>10502.4</c:v>
                </c:pt>
                <c:pt idx="9595">
                  <c:v>10492.3</c:v>
                </c:pt>
                <c:pt idx="9596">
                  <c:v>9607.09</c:v>
                </c:pt>
                <c:pt idx="9597">
                  <c:v>9333.07</c:v>
                </c:pt>
                <c:pt idx="9598">
                  <c:v>11733.8</c:v>
                </c:pt>
                <c:pt idx="9599">
                  <c:v>15412</c:v>
                </c:pt>
                <c:pt idx="9600">
                  <c:v>16946</c:v>
                </c:pt>
                <c:pt idx="9601">
                  <c:v>19944.900000000001</c:v>
                </c:pt>
                <c:pt idx="9602">
                  <c:v>21082.3</c:v>
                </c:pt>
                <c:pt idx="9603">
                  <c:v>22339.1</c:v>
                </c:pt>
                <c:pt idx="9604">
                  <c:v>25723.3</c:v>
                </c:pt>
                <c:pt idx="9605">
                  <c:v>30029.200000000001</c:v>
                </c:pt>
                <c:pt idx="9606">
                  <c:v>35326.1</c:v>
                </c:pt>
                <c:pt idx="9607">
                  <c:v>35780.1</c:v>
                </c:pt>
                <c:pt idx="9608">
                  <c:v>34888.6</c:v>
                </c:pt>
                <c:pt idx="9609">
                  <c:v>25904.5</c:v>
                </c:pt>
                <c:pt idx="9610">
                  <c:v>28054.7</c:v>
                </c:pt>
                <c:pt idx="9611">
                  <c:v>33403.300000000003</c:v>
                </c:pt>
                <c:pt idx="9612">
                  <c:v>28032.9</c:v>
                </c:pt>
                <c:pt idx="9613">
                  <c:v>27883.4</c:v>
                </c:pt>
                <c:pt idx="9614">
                  <c:v>33104.400000000001</c:v>
                </c:pt>
                <c:pt idx="9615">
                  <c:v>41663.4</c:v>
                </c:pt>
                <c:pt idx="9616">
                  <c:v>46895.5</c:v>
                </c:pt>
                <c:pt idx="9617">
                  <c:v>54235</c:v>
                </c:pt>
                <c:pt idx="9618">
                  <c:v>57349.7</c:v>
                </c:pt>
                <c:pt idx="9619">
                  <c:v>66078.399999999994</c:v>
                </c:pt>
                <c:pt idx="9620">
                  <c:v>49279.199999999997</c:v>
                </c:pt>
                <c:pt idx="9621">
                  <c:v>61219.1</c:v>
                </c:pt>
                <c:pt idx="9622">
                  <c:v>70561.600000000006</c:v>
                </c:pt>
                <c:pt idx="9623">
                  <c:v>71478.600000000006</c:v>
                </c:pt>
                <c:pt idx="9701">
                  <c:v>1257.3</c:v>
                </c:pt>
                <c:pt idx="9702">
                  <c:v>1187.73</c:v>
                </c:pt>
                <c:pt idx="9703">
                  <c:v>1236.3599999999999</c:v>
                </c:pt>
                <c:pt idx="9704">
                  <c:v>1635.58</c:v>
                </c:pt>
                <c:pt idx="9705">
                  <c:v>2070.4</c:v>
                </c:pt>
                <c:pt idx="9706">
                  <c:v>2178.04</c:v>
                </c:pt>
                <c:pt idx="9707">
                  <c:v>2426.11</c:v>
                </c:pt>
                <c:pt idx="9708">
                  <c:v>2097.56</c:v>
                </c:pt>
                <c:pt idx="9709">
                  <c:v>2367.88</c:v>
                </c:pt>
                <c:pt idx="9710">
                  <c:v>2744.11</c:v>
                </c:pt>
                <c:pt idx="9711">
                  <c:v>3080.55</c:v>
                </c:pt>
                <c:pt idx="9712">
                  <c:v>4191.51</c:v>
                </c:pt>
                <c:pt idx="9713">
                  <c:v>5558.46</c:v>
                </c:pt>
                <c:pt idx="9714">
                  <c:v>6449.02</c:v>
                </c:pt>
                <c:pt idx="9715">
                  <c:v>8372.43</c:v>
                </c:pt>
                <c:pt idx="9716">
                  <c:v>11278.3</c:v>
                </c:pt>
                <c:pt idx="9717">
                  <c:v>13740.2</c:v>
                </c:pt>
                <c:pt idx="9718">
                  <c:v>10331.5</c:v>
                </c:pt>
                <c:pt idx="9719">
                  <c:v>12061.5</c:v>
                </c:pt>
                <c:pt idx="9720">
                  <c:v>14790</c:v>
                </c:pt>
                <c:pt idx="9721">
                  <c:v>14433.7</c:v>
                </c:pt>
                <c:pt idx="9755">
                  <c:v>3076.39</c:v>
                </c:pt>
                <c:pt idx="9756">
                  <c:v>3278.03</c:v>
                </c:pt>
                <c:pt idx="9757">
                  <c:v>3671.38</c:v>
                </c:pt>
                <c:pt idx="9758">
                  <c:v>4770.16</c:v>
                </c:pt>
                <c:pt idx="9759">
                  <c:v>4738.4399999999996</c:v>
                </c:pt>
                <c:pt idx="9760">
                  <c:v>4711.58</c:v>
                </c:pt>
                <c:pt idx="9761">
                  <c:v>5101.8599999999997</c:v>
                </c:pt>
                <c:pt idx="9762">
                  <c:v>5094.25</c:v>
                </c:pt>
                <c:pt idx="9763">
                  <c:v>5101.8500000000004</c:v>
                </c:pt>
                <c:pt idx="9764">
                  <c:v>5100.3</c:v>
                </c:pt>
                <c:pt idx="9765">
                  <c:v>5487.23</c:v>
                </c:pt>
                <c:pt idx="9766">
                  <c:v>6937.13</c:v>
                </c:pt>
                <c:pt idx="9767">
                  <c:v>8892.5499999999993</c:v>
                </c:pt>
                <c:pt idx="9768">
                  <c:v>10165.9</c:v>
                </c:pt>
                <c:pt idx="9769">
                  <c:v>12029.1</c:v>
                </c:pt>
                <c:pt idx="9770">
                  <c:v>15637.8</c:v>
                </c:pt>
                <c:pt idx="9771">
                  <c:v>18321.900000000001</c:v>
                </c:pt>
                <c:pt idx="9772">
                  <c:v>12995.9</c:v>
                </c:pt>
                <c:pt idx="9773">
                  <c:v>14689.9</c:v>
                </c:pt>
                <c:pt idx="9774">
                  <c:v>17306.5</c:v>
                </c:pt>
                <c:pt idx="9775">
                  <c:v>15478.2</c:v>
                </c:pt>
                <c:pt idx="9777">
                  <c:v>40.485999999999997</c:v>
                </c:pt>
                <c:pt idx="9778">
                  <c:v>43.4026</c:v>
                </c:pt>
                <c:pt idx="9779">
                  <c:v>45.807200000000002</c:v>
                </c:pt>
                <c:pt idx="9780">
                  <c:v>45.607700000000001</c:v>
                </c:pt>
                <c:pt idx="9781">
                  <c:v>52.601799999999997</c:v>
                </c:pt>
                <c:pt idx="9782">
                  <c:v>61.893099999999997</c:v>
                </c:pt>
                <c:pt idx="9783">
                  <c:v>77.840400000000002</c:v>
                </c:pt>
                <c:pt idx="9784">
                  <c:v>72.643299999999996</c:v>
                </c:pt>
                <c:pt idx="9785">
                  <c:v>79.001599999999996</c:v>
                </c:pt>
                <c:pt idx="9786">
                  <c:v>71.054900000000004</c:v>
                </c:pt>
                <c:pt idx="9787">
                  <c:v>80.514300000000006</c:v>
                </c:pt>
                <c:pt idx="9788">
                  <c:v>90.422600000000003</c:v>
                </c:pt>
                <c:pt idx="9789">
                  <c:v>95.912499999999994</c:v>
                </c:pt>
                <c:pt idx="9790">
                  <c:v>102.916</c:v>
                </c:pt>
                <c:pt idx="9791">
                  <c:v>143.86000000000001</c:v>
                </c:pt>
                <c:pt idx="9792">
                  <c:v>169.47800000000001</c:v>
                </c:pt>
                <c:pt idx="9793">
                  <c:v>147.333</c:v>
                </c:pt>
                <c:pt idx="9794">
                  <c:v>157.97399999999999</c:v>
                </c:pt>
                <c:pt idx="9795">
                  <c:v>197.11</c:v>
                </c:pt>
                <c:pt idx="9796">
                  <c:v>313.65300000000002</c:v>
                </c:pt>
                <c:pt idx="9797">
                  <c:v>385.92599999999999</c:v>
                </c:pt>
                <c:pt idx="9798">
                  <c:v>381.57100000000003</c:v>
                </c:pt>
                <c:pt idx="9799">
                  <c:v>288.02999999999997</c:v>
                </c:pt>
                <c:pt idx="9800">
                  <c:v>290.64999999999998</c:v>
                </c:pt>
                <c:pt idx="9801">
                  <c:v>300.702</c:v>
                </c:pt>
                <c:pt idx="9802">
                  <c:v>306.48899999999998</c:v>
                </c:pt>
                <c:pt idx="9803">
                  <c:v>258.20699999999999</c:v>
                </c:pt>
                <c:pt idx="9804">
                  <c:v>282.36</c:v>
                </c:pt>
                <c:pt idx="9805">
                  <c:v>332.24599999999998</c:v>
                </c:pt>
                <c:pt idx="9806">
                  <c:v>375.91800000000001</c:v>
                </c:pt>
                <c:pt idx="9807">
                  <c:v>291.80799999999999</c:v>
                </c:pt>
                <c:pt idx="9808">
                  <c:v>349.166</c:v>
                </c:pt>
                <c:pt idx="9809">
                  <c:v>339.41</c:v>
                </c:pt>
                <c:pt idx="9810">
                  <c:v>403.54700000000003</c:v>
                </c:pt>
                <c:pt idx="9811">
                  <c:v>397.99599999999998</c:v>
                </c:pt>
                <c:pt idx="9812">
                  <c:v>428.68799999999999</c:v>
                </c:pt>
                <c:pt idx="9813">
                  <c:v>408.72800000000001</c:v>
                </c:pt>
                <c:pt idx="9814">
                  <c:v>415.94200000000001</c:v>
                </c:pt>
                <c:pt idx="9815">
                  <c:v>327.791</c:v>
                </c:pt>
                <c:pt idx="9816">
                  <c:v>274.09300000000002</c:v>
                </c:pt>
                <c:pt idx="9817">
                  <c:v>223.119</c:v>
                </c:pt>
                <c:pt idx="9818">
                  <c:v>212.5</c:v>
                </c:pt>
                <c:pt idx="9819">
                  <c:v>154.065</c:v>
                </c:pt>
                <c:pt idx="9820">
                  <c:v>210.261</c:v>
                </c:pt>
                <c:pt idx="9821">
                  <c:v>265.19200000000001</c:v>
                </c:pt>
                <c:pt idx="9822">
                  <c:v>394.25599999999997</c:v>
                </c:pt>
                <c:pt idx="9823">
                  <c:v>451</c:v>
                </c:pt>
                <c:pt idx="9824">
                  <c:v>596.57500000000005</c:v>
                </c:pt>
                <c:pt idx="9825">
                  <c:v>651.73500000000001</c:v>
                </c:pt>
                <c:pt idx="9826">
                  <c:v>520.57000000000005</c:v>
                </c:pt>
                <c:pt idx="9827">
                  <c:v>768.07100000000003</c:v>
                </c:pt>
                <c:pt idx="9828">
                  <c:v>866.66200000000003</c:v>
                </c:pt>
                <c:pt idx="9829">
                  <c:v>909.75599999999997</c:v>
                </c:pt>
                <c:pt idx="9885">
                  <c:v>93.628399999999999</c:v>
                </c:pt>
                <c:pt idx="9886">
                  <c:v>81.332800000000006</c:v>
                </c:pt>
                <c:pt idx="9887">
                  <c:v>79.982900000000001</c:v>
                </c:pt>
                <c:pt idx="9888">
                  <c:v>93.539699999999996</c:v>
                </c:pt>
                <c:pt idx="9889">
                  <c:v>117.636</c:v>
                </c:pt>
                <c:pt idx="9890">
                  <c:v>129.23500000000001</c:v>
                </c:pt>
                <c:pt idx="9891">
                  <c:v>118.169</c:v>
                </c:pt>
                <c:pt idx="9892">
                  <c:v>134.25800000000001</c:v>
                </c:pt>
                <c:pt idx="9893">
                  <c:v>131.85499999999999</c:v>
                </c:pt>
                <c:pt idx="9894">
                  <c:v>147.56299999999999</c:v>
                </c:pt>
                <c:pt idx="9895">
                  <c:v>174</c:v>
                </c:pt>
                <c:pt idx="9896">
                  <c:v>193.065</c:v>
                </c:pt>
                <c:pt idx="9897">
                  <c:v>170.696</c:v>
                </c:pt>
                <c:pt idx="9898">
                  <c:v>218.274</c:v>
                </c:pt>
                <c:pt idx="9899">
                  <c:v>324.78199999999998</c:v>
                </c:pt>
                <c:pt idx="9900">
                  <c:v>335.375</c:v>
                </c:pt>
                <c:pt idx="9901">
                  <c:v>288.3</c:v>
                </c:pt>
                <c:pt idx="9902">
                  <c:v>242.98099999999999</c:v>
                </c:pt>
                <c:pt idx="9903">
                  <c:v>288.93</c:v>
                </c:pt>
                <c:pt idx="9904">
                  <c:v>333.64600000000002</c:v>
                </c:pt>
                <c:pt idx="9905">
                  <c:v>710.69</c:v>
                </c:pt>
                <c:pt idx="9906">
                  <c:v>811.37099999999998</c:v>
                </c:pt>
                <c:pt idx="9907">
                  <c:v>635.34100000000001</c:v>
                </c:pt>
                <c:pt idx="9908">
                  <c:v>531.99400000000003</c:v>
                </c:pt>
                <c:pt idx="9909">
                  <c:v>523.02300000000002</c:v>
                </c:pt>
                <c:pt idx="9910">
                  <c:v>361.53800000000001</c:v>
                </c:pt>
                <c:pt idx="9911">
                  <c:v>404.46699999999998</c:v>
                </c:pt>
                <c:pt idx="9912">
                  <c:v>463.88</c:v>
                </c:pt>
                <c:pt idx="9913">
                  <c:v>555.10900000000004</c:v>
                </c:pt>
                <c:pt idx="9914">
                  <c:v>536.32100000000003</c:v>
                </c:pt>
                <c:pt idx="9915">
                  <c:v>522.69899999999996</c:v>
                </c:pt>
                <c:pt idx="9916">
                  <c:v>524.00099999999998</c:v>
                </c:pt>
                <c:pt idx="9917">
                  <c:v>537.95600000000002</c:v>
                </c:pt>
                <c:pt idx="9918">
                  <c:v>533.46600000000001</c:v>
                </c:pt>
                <c:pt idx="9919">
                  <c:v>610.26700000000005</c:v>
                </c:pt>
                <c:pt idx="9920">
                  <c:v>780.82799999999997</c:v>
                </c:pt>
                <c:pt idx="9921">
                  <c:v>754.54499999999996</c:v>
                </c:pt>
                <c:pt idx="9922">
                  <c:v>806.28300000000002</c:v>
                </c:pt>
                <c:pt idx="9923">
                  <c:v>697.90499999999997</c:v>
                </c:pt>
                <c:pt idx="9924">
                  <c:v>621.94399999999996</c:v>
                </c:pt>
                <c:pt idx="9925">
                  <c:v>674.88599999999997</c:v>
                </c:pt>
                <c:pt idx="9926">
                  <c:v>628.995</c:v>
                </c:pt>
                <c:pt idx="9927">
                  <c:v>638.89599999999996</c:v>
                </c:pt>
                <c:pt idx="9928">
                  <c:v>856.46699999999998</c:v>
                </c:pt>
                <c:pt idx="9929">
                  <c:v>1137.0999999999999</c:v>
                </c:pt>
                <c:pt idx="9930">
                  <c:v>1307.83</c:v>
                </c:pt>
                <c:pt idx="9931">
                  <c:v>1630.72</c:v>
                </c:pt>
                <c:pt idx="9932">
                  <c:v>1808.41</c:v>
                </c:pt>
                <c:pt idx="9933">
                  <c:v>2050.8000000000002</c:v>
                </c:pt>
                <c:pt idx="9934">
                  <c:v>1474.49</c:v>
                </c:pt>
                <c:pt idx="9935">
                  <c:v>1851.36</c:v>
                </c:pt>
                <c:pt idx="9936">
                  <c:v>2357.64</c:v>
                </c:pt>
                <c:pt idx="9937">
                  <c:v>2348.35</c:v>
                </c:pt>
                <c:pt idx="9993">
                  <c:v>23.696200000000001</c:v>
                </c:pt>
                <c:pt idx="9994">
                  <c:v>35.5139</c:v>
                </c:pt>
                <c:pt idx="9995">
                  <c:v>50.606999999999999</c:v>
                </c:pt>
                <c:pt idx="9996">
                  <c:v>62.450800000000001</c:v>
                </c:pt>
                <c:pt idx="9997">
                  <c:v>71.350399999999993</c:v>
                </c:pt>
                <c:pt idx="9998">
                  <c:v>95.146199999999993</c:v>
                </c:pt>
                <c:pt idx="9999">
                  <c:v>111.229</c:v>
                </c:pt>
                <c:pt idx="10000">
                  <c:v>105.288</c:v>
                </c:pt>
                <c:pt idx="10001">
                  <c:v>105.85299999999999</c:v>
                </c:pt>
                <c:pt idx="10002">
                  <c:v>126.581</c:v>
                </c:pt>
                <c:pt idx="10003">
                  <c:v>140.38800000000001</c:v>
                </c:pt>
                <c:pt idx="10004">
                  <c:v>146.512</c:v>
                </c:pt>
                <c:pt idx="10005">
                  <c:v>197.93600000000001</c:v>
                </c:pt>
                <c:pt idx="10006">
                  <c:v>277.65199999999999</c:v>
                </c:pt>
                <c:pt idx="10007">
                  <c:v>438.85300000000001</c:v>
                </c:pt>
                <c:pt idx="10008">
                  <c:v>457.762</c:v>
                </c:pt>
                <c:pt idx="10009">
                  <c:v>486.21800000000002</c:v>
                </c:pt>
                <c:pt idx="10010">
                  <c:v>490.39800000000002</c:v>
                </c:pt>
                <c:pt idx="10011">
                  <c:v>507.46800000000002</c:v>
                </c:pt>
                <c:pt idx="10012">
                  <c:v>683.79899999999998</c:v>
                </c:pt>
                <c:pt idx="10013">
                  <c:v>910.226</c:v>
                </c:pt>
                <c:pt idx="10014">
                  <c:v>851.86900000000003</c:v>
                </c:pt>
                <c:pt idx="10015">
                  <c:v>829.274</c:v>
                </c:pt>
                <c:pt idx="10016">
                  <c:v>765.77</c:v>
                </c:pt>
                <c:pt idx="10017">
                  <c:v>753.18899999999996</c:v>
                </c:pt>
                <c:pt idx="10018">
                  <c:v>779.904</c:v>
                </c:pt>
                <c:pt idx="10019">
                  <c:v>909.73</c:v>
                </c:pt>
                <c:pt idx="10020">
                  <c:v>1271.3399999999999</c:v>
                </c:pt>
                <c:pt idx="10021">
                  <c:v>1540.53</c:v>
                </c:pt>
                <c:pt idx="10022">
                  <c:v>1842.39</c:v>
                </c:pt>
                <c:pt idx="10023">
                  <c:v>2257.7600000000002</c:v>
                </c:pt>
                <c:pt idx="10024">
                  <c:v>2396.21</c:v>
                </c:pt>
                <c:pt idx="10025">
                  <c:v>2553.46</c:v>
                </c:pt>
                <c:pt idx="10026">
                  <c:v>1978.21</c:v>
                </c:pt>
                <c:pt idx="10027">
                  <c:v>2261.4299999999998</c:v>
                </c:pt>
                <c:pt idx="10028">
                  <c:v>2882.6</c:v>
                </c:pt>
                <c:pt idx="10029">
                  <c:v>3070.58</c:v>
                </c:pt>
                <c:pt idx="10030">
                  <c:v>2922.26</c:v>
                </c:pt>
                <c:pt idx="10031">
                  <c:v>3440.54</c:v>
                </c:pt>
                <c:pt idx="10032">
                  <c:v>3389.9</c:v>
                </c:pt>
                <c:pt idx="10033">
                  <c:v>3878.06</c:v>
                </c:pt>
                <c:pt idx="10034">
                  <c:v>3794.53</c:v>
                </c:pt>
                <c:pt idx="10035">
                  <c:v>3985.01</c:v>
                </c:pt>
                <c:pt idx="10036">
                  <c:v>4944.62</c:v>
                </c:pt>
                <c:pt idx="10037">
                  <c:v>6018.63</c:v>
                </c:pt>
                <c:pt idx="10038">
                  <c:v>6615.47</c:v>
                </c:pt>
                <c:pt idx="10039">
                  <c:v>7403.51</c:v>
                </c:pt>
                <c:pt idx="10040">
                  <c:v>8607.75</c:v>
                </c:pt>
                <c:pt idx="10041">
                  <c:v>9157.0300000000007</c:v>
                </c:pt>
                <c:pt idx="10042">
                  <c:v>6324.4</c:v>
                </c:pt>
                <c:pt idx="10043">
                  <c:v>7020.99</c:v>
                </c:pt>
                <c:pt idx="10044">
                  <c:v>8057</c:v>
                </c:pt>
                <c:pt idx="10045">
                  <c:v>7105</c:v>
                </c:pt>
                <c:pt idx="10047">
                  <c:v>41.719900000000003</c:v>
                </c:pt>
                <c:pt idx="10048">
                  <c:v>35.1721</c:v>
                </c:pt>
                <c:pt idx="10049">
                  <c:v>33.3812</c:v>
                </c:pt>
                <c:pt idx="10050">
                  <c:v>29.569099999999999</c:v>
                </c:pt>
                <c:pt idx="10051">
                  <c:v>38.04</c:v>
                </c:pt>
                <c:pt idx="10052">
                  <c:v>27.726600000000001</c:v>
                </c:pt>
                <c:pt idx="10053">
                  <c:v>35.0092</c:v>
                </c:pt>
                <c:pt idx="10054">
                  <c:v>31.165700000000001</c:v>
                </c:pt>
                <c:pt idx="10055">
                  <c:v>29.966100000000001</c:v>
                </c:pt>
                <c:pt idx="10056">
                  <c:v>34.266500000000001</c:v>
                </c:pt>
                <c:pt idx="10057">
                  <c:v>30.810400000000001</c:v>
                </c:pt>
                <c:pt idx="10058">
                  <c:v>27.880500000000001</c:v>
                </c:pt>
                <c:pt idx="10059">
                  <c:v>28.6387</c:v>
                </c:pt>
                <c:pt idx="10060">
                  <c:v>32.82</c:v>
                </c:pt>
                <c:pt idx="10061">
                  <c:v>54.172199999999997</c:v>
                </c:pt>
                <c:pt idx="10062">
                  <c:v>56.038600000000002</c:v>
                </c:pt>
                <c:pt idx="10063">
                  <c:v>42.428400000000003</c:v>
                </c:pt>
                <c:pt idx="10064">
                  <c:v>50.282299999999999</c:v>
                </c:pt>
                <c:pt idx="10065">
                  <c:v>68.141900000000007</c:v>
                </c:pt>
                <c:pt idx="10066">
                  <c:v>100.279</c:v>
                </c:pt>
                <c:pt idx="10067">
                  <c:v>138.13</c:v>
                </c:pt>
                <c:pt idx="10068">
                  <c:v>124.53700000000001</c:v>
                </c:pt>
                <c:pt idx="10069">
                  <c:v>120.492</c:v>
                </c:pt>
                <c:pt idx="10070">
                  <c:v>118.051</c:v>
                </c:pt>
                <c:pt idx="10071">
                  <c:v>119.65600000000001</c:v>
                </c:pt>
                <c:pt idx="10072">
                  <c:v>116.336</c:v>
                </c:pt>
                <c:pt idx="10073">
                  <c:v>115.149</c:v>
                </c:pt>
                <c:pt idx="10074">
                  <c:v>125.69499999999999</c:v>
                </c:pt>
                <c:pt idx="10075">
                  <c:v>136.273</c:v>
                </c:pt>
                <c:pt idx="10076">
                  <c:v>130.04499999999999</c:v>
                </c:pt>
                <c:pt idx="10077">
                  <c:v>157.97800000000001</c:v>
                </c:pt>
                <c:pt idx="10078">
                  <c:v>176.92699999999999</c:v>
                </c:pt>
                <c:pt idx="10079">
                  <c:v>200.84899999999999</c:v>
                </c:pt>
                <c:pt idx="10080">
                  <c:v>226.964</c:v>
                </c:pt>
                <c:pt idx="10081">
                  <c:v>266.447</c:v>
                </c:pt>
                <c:pt idx="10082">
                  <c:v>292.56700000000001</c:v>
                </c:pt>
                <c:pt idx="10083">
                  <c:v>296.79300000000001</c:v>
                </c:pt>
                <c:pt idx="10084">
                  <c:v>315.81200000000001</c:v>
                </c:pt>
                <c:pt idx="10085">
                  <c:v>314.363</c:v>
                </c:pt>
                <c:pt idx="10086">
                  <c:v>312.815</c:v>
                </c:pt>
                <c:pt idx="10087">
                  <c:v>375.72</c:v>
                </c:pt>
                <c:pt idx="10088">
                  <c:v>317.76299999999998</c:v>
                </c:pt>
                <c:pt idx="10089">
                  <c:v>322.64699999999999</c:v>
                </c:pt>
                <c:pt idx="10090">
                  <c:v>347.98599999999999</c:v>
                </c:pt>
                <c:pt idx="10091">
                  <c:v>410.233</c:v>
                </c:pt>
                <c:pt idx="10092">
                  <c:v>449.68799999999999</c:v>
                </c:pt>
                <c:pt idx="10093">
                  <c:v>516.57799999999997</c:v>
                </c:pt>
                <c:pt idx="10094">
                  <c:v>563.92499999999995</c:v>
                </c:pt>
                <c:pt idx="10095">
                  <c:v>690.15200000000004</c:v>
                </c:pt>
                <c:pt idx="10096">
                  <c:v>491.40300000000002</c:v>
                </c:pt>
                <c:pt idx="10097">
                  <c:v>654.21500000000003</c:v>
                </c:pt>
                <c:pt idx="10098">
                  <c:v>971.24900000000002</c:v>
                </c:pt>
                <c:pt idx="10099">
                  <c:v>938.92700000000002</c:v>
                </c:pt>
                <c:pt idx="10101">
                  <c:v>136.727</c:v>
                </c:pt>
                <c:pt idx="10102">
                  <c:v>156.26499999999999</c:v>
                </c:pt>
                <c:pt idx="10103">
                  <c:v>137.346</c:v>
                </c:pt>
                <c:pt idx="10104">
                  <c:v>138.523</c:v>
                </c:pt>
                <c:pt idx="10105">
                  <c:v>160.21100000000001</c:v>
                </c:pt>
                <c:pt idx="10106">
                  <c:v>182.886</c:v>
                </c:pt>
                <c:pt idx="10107">
                  <c:v>186.12299999999999</c:v>
                </c:pt>
                <c:pt idx="10108">
                  <c:v>189.94200000000001</c:v>
                </c:pt>
                <c:pt idx="10109">
                  <c:v>193.97</c:v>
                </c:pt>
                <c:pt idx="10110">
                  <c:v>219.61600000000001</c:v>
                </c:pt>
                <c:pt idx="10111">
                  <c:v>267.36799999999999</c:v>
                </c:pt>
                <c:pt idx="10112">
                  <c:v>347.18799999999999</c:v>
                </c:pt>
                <c:pt idx="10113">
                  <c:v>358.85700000000003</c:v>
                </c:pt>
                <c:pt idx="10114">
                  <c:v>409.88200000000001</c:v>
                </c:pt>
                <c:pt idx="10115">
                  <c:v>432.53100000000001</c:v>
                </c:pt>
                <c:pt idx="10116">
                  <c:v>534.59299999999996</c:v>
                </c:pt>
                <c:pt idx="10117">
                  <c:v>500.02499999999998</c:v>
                </c:pt>
                <c:pt idx="10118">
                  <c:v>498.73899999999998</c:v>
                </c:pt>
                <c:pt idx="10119">
                  <c:v>554.322</c:v>
                </c:pt>
                <c:pt idx="10120">
                  <c:v>739.13900000000001</c:v>
                </c:pt>
                <c:pt idx="10121">
                  <c:v>1041.55</c:v>
                </c:pt>
                <c:pt idx="10122">
                  <c:v>1116.8499999999999</c:v>
                </c:pt>
                <c:pt idx="10123">
                  <c:v>1028.97</c:v>
                </c:pt>
                <c:pt idx="10124">
                  <c:v>1198.9000000000001</c:v>
                </c:pt>
                <c:pt idx="10125">
                  <c:v>1229.49</c:v>
                </c:pt>
                <c:pt idx="10126">
                  <c:v>1213.79</c:v>
                </c:pt>
                <c:pt idx="10127">
                  <c:v>1510.9</c:v>
                </c:pt>
                <c:pt idx="10128">
                  <c:v>1910.38</c:v>
                </c:pt>
                <c:pt idx="10129">
                  <c:v>2265.81</c:v>
                </c:pt>
                <c:pt idx="10130">
                  <c:v>2496.6999999999998</c:v>
                </c:pt>
                <c:pt idx="10131">
                  <c:v>2693.9</c:v>
                </c:pt>
                <c:pt idx="10132">
                  <c:v>2682.34</c:v>
                </c:pt>
                <c:pt idx="10133">
                  <c:v>2296.91</c:v>
                </c:pt>
                <c:pt idx="10134">
                  <c:v>2820.54</c:v>
                </c:pt>
                <c:pt idx="10135">
                  <c:v>3021.5</c:v>
                </c:pt>
                <c:pt idx="10136">
                  <c:v>3101.1</c:v>
                </c:pt>
                <c:pt idx="10137">
                  <c:v>3433.89</c:v>
                </c:pt>
                <c:pt idx="10138">
                  <c:v>3349.66</c:v>
                </c:pt>
                <c:pt idx="10139">
                  <c:v>3356.54</c:v>
                </c:pt>
                <c:pt idx="10140">
                  <c:v>3404.69</c:v>
                </c:pt>
                <c:pt idx="10141">
                  <c:v>4303.53</c:v>
                </c:pt>
                <c:pt idx="10142">
                  <c:v>4089.67</c:v>
                </c:pt>
                <c:pt idx="10143">
                  <c:v>4282.6099999999997</c:v>
                </c:pt>
                <c:pt idx="10144">
                  <c:v>4173.75</c:v>
                </c:pt>
                <c:pt idx="10145">
                  <c:v>3772.76</c:v>
                </c:pt>
                <c:pt idx="10146">
                  <c:v>4283.16</c:v>
                </c:pt>
                <c:pt idx="10147">
                  <c:v>5008.3900000000003</c:v>
                </c:pt>
                <c:pt idx="10148">
                  <c:v>5381.95</c:v>
                </c:pt>
                <c:pt idx="10149">
                  <c:v>6358.83</c:v>
                </c:pt>
                <c:pt idx="10150">
                  <c:v>5717.15</c:v>
                </c:pt>
                <c:pt idx="10151">
                  <c:v>5154</c:v>
                </c:pt>
                <c:pt idx="10152">
                  <c:v>4656.42</c:v>
                </c:pt>
                <c:pt idx="10153">
                  <c:v>4292.33</c:v>
                </c:pt>
                <c:pt idx="10155">
                  <c:v>79.050600000000003</c:v>
                </c:pt>
                <c:pt idx="10156">
                  <c:v>85.273600000000002</c:v>
                </c:pt>
                <c:pt idx="10157">
                  <c:v>106.08</c:v>
                </c:pt>
                <c:pt idx="10158">
                  <c:v>104.06</c:v>
                </c:pt>
                <c:pt idx="10159">
                  <c:v>125.645</c:v>
                </c:pt>
                <c:pt idx="10160">
                  <c:v>133.345</c:v>
                </c:pt>
                <c:pt idx="10161">
                  <c:v>169.18199999999999</c:v>
                </c:pt>
                <c:pt idx="10162">
                  <c:v>168.84700000000001</c:v>
                </c:pt>
                <c:pt idx="10163">
                  <c:v>145.98599999999999</c:v>
                </c:pt>
                <c:pt idx="10164">
                  <c:v>201.952</c:v>
                </c:pt>
                <c:pt idx="10165">
                  <c:v>262.02</c:v>
                </c:pt>
                <c:pt idx="10166">
                  <c:v>332.06900000000002</c:v>
                </c:pt>
                <c:pt idx="10167">
                  <c:v>335.86200000000002</c:v>
                </c:pt>
                <c:pt idx="10168">
                  <c:v>352.28399999999999</c:v>
                </c:pt>
                <c:pt idx="10169">
                  <c:v>409.26</c:v>
                </c:pt>
                <c:pt idx="10170">
                  <c:v>421.149</c:v>
                </c:pt>
                <c:pt idx="10171">
                  <c:v>431.33600000000001</c:v>
                </c:pt>
                <c:pt idx="10172">
                  <c:v>525.98900000000003</c:v>
                </c:pt>
                <c:pt idx="10173">
                  <c:v>722.62800000000004</c:v>
                </c:pt>
                <c:pt idx="10174">
                  <c:v>870.09400000000005</c:v>
                </c:pt>
                <c:pt idx="10175">
                  <c:v>1050.99</c:v>
                </c:pt>
                <c:pt idx="10176">
                  <c:v>1078.6600000000001</c:v>
                </c:pt>
                <c:pt idx="10177">
                  <c:v>973.99900000000002</c:v>
                </c:pt>
                <c:pt idx="10178">
                  <c:v>1173.23</c:v>
                </c:pt>
                <c:pt idx="10179">
                  <c:v>956.06899999999996</c:v>
                </c:pt>
                <c:pt idx="10180">
                  <c:v>988.79899999999998</c:v>
                </c:pt>
                <c:pt idx="10181">
                  <c:v>1205.0999999999999</c:v>
                </c:pt>
                <c:pt idx="10182">
                  <c:v>1366.08</c:v>
                </c:pt>
                <c:pt idx="10183">
                  <c:v>1647.55</c:v>
                </c:pt>
                <c:pt idx="10184">
                  <c:v>2015.39</c:v>
                </c:pt>
                <c:pt idx="10185">
                  <c:v>1961.21</c:v>
                </c:pt>
                <c:pt idx="10186">
                  <c:v>2104.75</c:v>
                </c:pt>
                <c:pt idx="10187">
                  <c:v>2205.25</c:v>
                </c:pt>
                <c:pt idx="10188">
                  <c:v>2089.25</c:v>
                </c:pt>
                <c:pt idx="10189">
                  <c:v>2085.89</c:v>
                </c:pt>
                <c:pt idx="10190">
                  <c:v>2087.87</c:v>
                </c:pt>
                <c:pt idx="10191">
                  <c:v>2101.21</c:v>
                </c:pt>
                <c:pt idx="10192">
                  <c:v>2198.7600000000002</c:v>
                </c:pt>
                <c:pt idx="10193">
                  <c:v>2142.87</c:v>
                </c:pt>
                <c:pt idx="10194">
                  <c:v>2289.2399999999998</c:v>
                </c:pt>
                <c:pt idx="10195">
                  <c:v>2261.88</c:v>
                </c:pt>
                <c:pt idx="10196">
                  <c:v>2237.63</c:v>
                </c:pt>
                <c:pt idx="10197">
                  <c:v>1928.63</c:v>
                </c:pt>
                <c:pt idx="10198">
                  <c:v>2491.25</c:v>
                </c:pt>
                <c:pt idx="10199">
                  <c:v>2579.11</c:v>
                </c:pt>
                <c:pt idx="10200">
                  <c:v>2936.85</c:v>
                </c:pt>
                <c:pt idx="10201">
                  <c:v>3533.19</c:v>
                </c:pt>
                <c:pt idx="10202">
                  <c:v>3608.06</c:v>
                </c:pt>
                <c:pt idx="10203">
                  <c:v>3796.22</c:v>
                </c:pt>
                <c:pt idx="10204">
                  <c:v>2970.38</c:v>
                </c:pt>
                <c:pt idx="10205">
                  <c:v>3734.51</c:v>
                </c:pt>
                <c:pt idx="10206">
                  <c:v>3903.07</c:v>
                </c:pt>
                <c:pt idx="10207">
                  <c:v>3870.18</c:v>
                </c:pt>
                <c:pt idx="10209">
                  <c:v>93.486699999999999</c:v>
                </c:pt>
                <c:pt idx="10210">
                  <c:v>89.696899999999999</c:v>
                </c:pt>
                <c:pt idx="10211">
                  <c:v>87.472399999999993</c:v>
                </c:pt>
                <c:pt idx="10212">
                  <c:v>88.6845</c:v>
                </c:pt>
                <c:pt idx="10213">
                  <c:v>110.14400000000001</c:v>
                </c:pt>
                <c:pt idx="10214">
                  <c:v>100.48099999999999</c:v>
                </c:pt>
                <c:pt idx="10215">
                  <c:v>107.822</c:v>
                </c:pt>
                <c:pt idx="10216">
                  <c:v>102.262</c:v>
                </c:pt>
                <c:pt idx="10217">
                  <c:v>112.87</c:v>
                </c:pt>
                <c:pt idx="10218">
                  <c:v>136.375</c:v>
                </c:pt>
                <c:pt idx="10219">
                  <c:v>168.68199999999999</c:v>
                </c:pt>
                <c:pt idx="10220">
                  <c:v>199.44300000000001</c:v>
                </c:pt>
                <c:pt idx="10221">
                  <c:v>198.36699999999999</c:v>
                </c:pt>
                <c:pt idx="10222">
                  <c:v>207.959</c:v>
                </c:pt>
                <c:pt idx="10223">
                  <c:v>269.36099999999999</c:v>
                </c:pt>
                <c:pt idx="10224">
                  <c:v>259.80500000000001</c:v>
                </c:pt>
                <c:pt idx="10225">
                  <c:v>245.434</c:v>
                </c:pt>
                <c:pt idx="10226">
                  <c:v>310.63600000000002</c:v>
                </c:pt>
                <c:pt idx="10227">
                  <c:v>366.863</c:v>
                </c:pt>
                <c:pt idx="10228">
                  <c:v>467.84899999999999</c:v>
                </c:pt>
                <c:pt idx="10229">
                  <c:v>567.13</c:v>
                </c:pt>
                <c:pt idx="10230">
                  <c:v>572.11599999999999</c:v>
                </c:pt>
                <c:pt idx="10231">
                  <c:v>635.995</c:v>
                </c:pt>
                <c:pt idx="10232">
                  <c:v>679.71100000000001</c:v>
                </c:pt>
                <c:pt idx="10233">
                  <c:v>742.226</c:v>
                </c:pt>
                <c:pt idx="10234">
                  <c:v>756.14700000000005</c:v>
                </c:pt>
                <c:pt idx="10235">
                  <c:v>827.02</c:v>
                </c:pt>
                <c:pt idx="10236">
                  <c:v>934.91499999999996</c:v>
                </c:pt>
                <c:pt idx="10237">
                  <c:v>1145.19</c:v>
                </c:pt>
                <c:pt idx="10238">
                  <c:v>1186.02</c:v>
                </c:pt>
                <c:pt idx="10239">
                  <c:v>1265.01</c:v>
                </c:pt>
                <c:pt idx="10240">
                  <c:v>1289.29</c:v>
                </c:pt>
                <c:pt idx="10241">
                  <c:v>1222.21</c:v>
                </c:pt>
                <c:pt idx="10242">
                  <c:v>1239.6300000000001</c:v>
                </c:pt>
                <c:pt idx="10243">
                  <c:v>1202.27</c:v>
                </c:pt>
                <c:pt idx="10244">
                  <c:v>1248.5899999999999</c:v>
                </c:pt>
                <c:pt idx="10245">
                  <c:v>1212.0899999999999</c:v>
                </c:pt>
                <c:pt idx="10246">
                  <c:v>1740.72</c:v>
                </c:pt>
                <c:pt idx="10247">
                  <c:v>1788.31</c:v>
                </c:pt>
                <c:pt idx="10248">
                  <c:v>1863.2</c:v>
                </c:pt>
                <c:pt idx="10249">
                  <c:v>1510.7</c:v>
                </c:pt>
                <c:pt idx="10250">
                  <c:v>1721.66</c:v>
                </c:pt>
                <c:pt idx="10251">
                  <c:v>1608.88</c:v>
                </c:pt>
                <c:pt idx="10252">
                  <c:v>1856.06</c:v>
                </c:pt>
                <c:pt idx="10253">
                  <c:v>2077.71</c:v>
                </c:pt>
                <c:pt idx="10254">
                  <c:v>2210.91</c:v>
                </c:pt>
                <c:pt idx="10255">
                  <c:v>2491.27</c:v>
                </c:pt>
                <c:pt idx="10256">
                  <c:v>2995.9</c:v>
                </c:pt>
                <c:pt idx="10257">
                  <c:v>3418.72</c:v>
                </c:pt>
                <c:pt idx="10258">
                  <c:v>3052.57</c:v>
                </c:pt>
                <c:pt idx="10259">
                  <c:v>3091.64</c:v>
                </c:pt>
                <c:pt idx="10260">
                  <c:v>3033.43</c:v>
                </c:pt>
                <c:pt idx="10261">
                  <c:v>3200.06</c:v>
                </c:pt>
                <c:pt idx="10263">
                  <c:v>24.319299999999998</c:v>
                </c:pt>
                <c:pt idx="10264">
                  <c:v>30.7059</c:v>
                </c:pt>
                <c:pt idx="10265">
                  <c:v>32.141399999999997</c:v>
                </c:pt>
                <c:pt idx="10266">
                  <c:v>34.656700000000001</c:v>
                </c:pt>
                <c:pt idx="10267">
                  <c:v>32.358499999999999</c:v>
                </c:pt>
                <c:pt idx="10268">
                  <c:v>23.7515</c:v>
                </c:pt>
                <c:pt idx="10269">
                  <c:v>24.678699999999999</c:v>
                </c:pt>
                <c:pt idx="10270">
                  <c:v>22.958200000000001</c:v>
                </c:pt>
                <c:pt idx="10271">
                  <c:v>26.833300000000001</c:v>
                </c:pt>
                <c:pt idx="10272">
                  <c:v>25.889800000000001</c:v>
                </c:pt>
                <c:pt idx="10273">
                  <c:v>28.0961</c:v>
                </c:pt>
                <c:pt idx="10274">
                  <c:v>31.357099999999999</c:v>
                </c:pt>
                <c:pt idx="10275">
                  <c:v>29.321100000000001</c:v>
                </c:pt>
                <c:pt idx="10276">
                  <c:v>38.646500000000003</c:v>
                </c:pt>
                <c:pt idx="10277">
                  <c:v>55.030299999999997</c:v>
                </c:pt>
                <c:pt idx="10278">
                  <c:v>73.468299999999999</c:v>
                </c:pt>
                <c:pt idx="10279">
                  <c:v>78.397499999999994</c:v>
                </c:pt>
                <c:pt idx="10280">
                  <c:v>83.440399999999997</c:v>
                </c:pt>
                <c:pt idx="10281">
                  <c:v>88.930599999999998</c:v>
                </c:pt>
                <c:pt idx="10282">
                  <c:v>79.698099999999997</c:v>
                </c:pt>
                <c:pt idx="10283">
                  <c:v>109.307</c:v>
                </c:pt>
                <c:pt idx="10284">
                  <c:v>103.98399999999999</c:v>
                </c:pt>
                <c:pt idx="10285">
                  <c:v>82.875399999999999</c:v>
                </c:pt>
                <c:pt idx="10286">
                  <c:v>84.556799999999996</c:v>
                </c:pt>
                <c:pt idx="10287">
                  <c:v>69.274600000000007</c:v>
                </c:pt>
                <c:pt idx="10288">
                  <c:v>45.094000000000001</c:v>
                </c:pt>
                <c:pt idx="10289">
                  <c:v>54.531199999999998</c:v>
                </c:pt>
                <c:pt idx="10290">
                  <c:v>48.015500000000003</c:v>
                </c:pt>
                <c:pt idx="10291">
                  <c:v>56.792000000000002</c:v>
                </c:pt>
                <c:pt idx="10292">
                  <c:v>69.187200000000004</c:v>
                </c:pt>
                <c:pt idx="10293">
                  <c:v>30.886399999999998</c:v>
                </c:pt>
                <c:pt idx="10294">
                  <c:v>42.704599999999999</c:v>
                </c:pt>
                <c:pt idx="10295">
                  <c:v>37.663400000000003</c:v>
                </c:pt>
                <c:pt idx="10296">
                  <c:v>41.502699999999997</c:v>
                </c:pt>
                <c:pt idx="10297">
                  <c:v>51.808900000000001</c:v>
                </c:pt>
                <c:pt idx="10298">
                  <c:v>49.654000000000003</c:v>
                </c:pt>
                <c:pt idx="10299">
                  <c:v>61.235700000000001</c:v>
                </c:pt>
                <c:pt idx="10300">
                  <c:v>60.995100000000001</c:v>
                </c:pt>
                <c:pt idx="10301">
                  <c:v>72.665499999999994</c:v>
                </c:pt>
                <c:pt idx="10302">
                  <c:v>52.241999999999997</c:v>
                </c:pt>
                <c:pt idx="10303">
                  <c:v>56.0047</c:v>
                </c:pt>
                <c:pt idx="10304">
                  <c:v>68.859300000000005</c:v>
                </c:pt>
                <c:pt idx="10305">
                  <c:v>83.806100000000001</c:v>
                </c:pt>
                <c:pt idx="10306">
                  <c:v>96.150099999999995</c:v>
                </c:pt>
                <c:pt idx="10307">
                  <c:v>132.39699999999999</c:v>
                </c:pt>
                <c:pt idx="10308">
                  <c:v>213.91800000000001</c:v>
                </c:pt>
                <c:pt idx="10309">
                  <c:v>249.21600000000001</c:v>
                </c:pt>
                <c:pt idx="10310">
                  <c:v>264.16199999999998</c:v>
                </c:pt>
                <c:pt idx="10311">
                  <c:v>274.72199999999998</c:v>
                </c:pt>
                <c:pt idx="10312">
                  <c:v>278.04899999999998</c:v>
                </c:pt>
                <c:pt idx="10313">
                  <c:v>281.745</c:v>
                </c:pt>
                <c:pt idx="10314">
                  <c:v>253.38200000000001</c:v>
                </c:pt>
                <c:pt idx="10315">
                  <c:v>244.654</c:v>
                </c:pt>
                <c:pt idx="10317">
                  <c:v>186.345</c:v>
                </c:pt>
                <c:pt idx="10318">
                  <c:v>179.65100000000001</c:v>
                </c:pt>
                <c:pt idx="10319">
                  <c:v>178.131</c:v>
                </c:pt>
                <c:pt idx="10320">
                  <c:v>185.577</c:v>
                </c:pt>
                <c:pt idx="10321">
                  <c:v>249.37</c:v>
                </c:pt>
                <c:pt idx="10322">
                  <c:v>286.423</c:v>
                </c:pt>
                <c:pt idx="10323">
                  <c:v>261.99400000000003</c:v>
                </c:pt>
                <c:pt idx="10324">
                  <c:v>292.43799999999999</c:v>
                </c:pt>
                <c:pt idx="10325">
                  <c:v>277.81900000000002</c:v>
                </c:pt>
                <c:pt idx="10326">
                  <c:v>299.267</c:v>
                </c:pt>
                <c:pt idx="10327">
                  <c:v>309.988</c:v>
                </c:pt>
                <c:pt idx="10328">
                  <c:v>339.30200000000002</c:v>
                </c:pt>
                <c:pt idx="10329">
                  <c:v>388.12799999999999</c:v>
                </c:pt>
                <c:pt idx="10330">
                  <c:v>424.34500000000003</c:v>
                </c:pt>
                <c:pt idx="10331">
                  <c:v>627.18600000000004</c:v>
                </c:pt>
                <c:pt idx="10332">
                  <c:v>691.49699999999996</c:v>
                </c:pt>
                <c:pt idx="10333">
                  <c:v>809.82299999999998</c:v>
                </c:pt>
                <c:pt idx="10334">
                  <c:v>1095.29</c:v>
                </c:pt>
                <c:pt idx="10335">
                  <c:v>1116.02</c:v>
                </c:pt>
                <c:pt idx="10336">
                  <c:v>1127</c:v>
                </c:pt>
                <c:pt idx="10337">
                  <c:v>1378.5</c:v>
                </c:pt>
                <c:pt idx="10338">
                  <c:v>1549.22</c:v>
                </c:pt>
                <c:pt idx="10339">
                  <c:v>1397.14</c:v>
                </c:pt>
                <c:pt idx="10340">
                  <c:v>1276.8699999999999</c:v>
                </c:pt>
                <c:pt idx="10341">
                  <c:v>929.428</c:v>
                </c:pt>
                <c:pt idx="10342">
                  <c:v>795.25699999999995</c:v>
                </c:pt>
                <c:pt idx="10343">
                  <c:v>858.51599999999996</c:v>
                </c:pt>
                <c:pt idx="10344">
                  <c:v>759.98099999999999</c:v>
                </c:pt>
                <c:pt idx="10345">
                  <c:v>892.03300000000002</c:v>
                </c:pt>
                <c:pt idx="10346">
                  <c:v>1106.81</c:v>
                </c:pt>
                <c:pt idx="10347">
                  <c:v>1160.3800000000001</c:v>
                </c:pt>
                <c:pt idx="10348">
                  <c:v>1232.79</c:v>
                </c:pt>
                <c:pt idx="10349">
                  <c:v>1294.48</c:v>
                </c:pt>
                <c:pt idx="10350">
                  <c:v>1237.26</c:v>
                </c:pt>
                <c:pt idx="10351">
                  <c:v>983.79399999999998</c:v>
                </c:pt>
                <c:pt idx="10352">
                  <c:v>1342.43</c:v>
                </c:pt>
                <c:pt idx="10353">
                  <c:v>1134.17</c:v>
                </c:pt>
                <c:pt idx="10354">
                  <c:v>1469.5</c:v>
                </c:pt>
                <c:pt idx="10355">
                  <c:v>1216.07</c:v>
                </c:pt>
                <c:pt idx="10356">
                  <c:v>1056.03</c:v>
                </c:pt>
                <c:pt idx="10357">
                  <c:v>1127.1400000000001</c:v>
                </c:pt>
                <c:pt idx="10358">
                  <c:v>973.98800000000006</c:v>
                </c:pt>
                <c:pt idx="10359">
                  <c:v>1024.79</c:v>
                </c:pt>
                <c:pt idx="10360">
                  <c:v>1445.98</c:v>
                </c:pt>
                <c:pt idx="10361">
                  <c:v>1504.83</c:v>
                </c:pt>
                <c:pt idx="10362">
                  <c:v>2101.86</c:v>
                </c:pt>
                <c:pt idx="10363">
                  <c:v>2005.2</c:v>
                </c:pt>
                <c:pt idx="10364">
                  <c:v>2045.85</c:v>
                </c:pt>
                <c:pt idx="10365">
                  <c:v>2530.86</c:v>
                </c:pt>
                <c:pt idx="10366">
                  <c:v>2672.38</c:v>
                </c:pt>
                <c:pt idx="10367">
                  <c:v>2662.11</c:v>
                </c:pt>
                <c:pt idx="10368">
                  <c:v>3091.63</c:v>
                </c:pt>
                <c:pt idx="10369">
                  <c:v>3086.76</c:v>
                </c:pt>
                <c:pt idx="10371">
                  <c:v>48.678100000000001</c:v>
                </c:pt>
                <c:pt idx="10372">
                  <c:v>55.940600000000003</c:v>
                </c:pt>
                <c:pt idx="10373">
                  <c:v>60.155500000000004</c:v>
                </c:pt>
                <c:pt idx="10374">
                  <c:v>69.520399999999995</c:v>
                </c:pt>
                <c:pt idx="10375">
                  <c:v>70.574399999999997</c:v>
                </c:pt>
                <c:pt idx="10376">
                  <c:v>93.331199999999995</c:v>
                </c:pt>
                <c:pt idx="10377">
                  <c:v>84.531300000000002</c:v>
                </c:pt>
                <c:pt idx="10378">
                  <c:v>119.185</c:v>
                </c:pt>
                <c:pt idx="10379">
                  <c:v>113.057</c:v>
                </c:pt>
                <c:pt idx="10380">
                  <c:v>114.593</c:v>
                </c:pt>
                <c:pt idx="10381">
                  <c:v>134.24</c:v>
                </c:pt>
                <c:pt idx="10382">
                  <c:v>145.74600000000001</c:v>
                </c:pt>
                <c:pt idx="10383">
                  <c:v>146.673</c:v>
                </c:pt>
                <c:pt idx="10384">
                  <c:v>198.08699999999999</c:v>
                </c:pt>
                <c:pt idx="10385">
                  <c:v>274.27499999999998</c:v>
                </c:pt>
                <c:pt idx="10386">
                  <c:v>343.64100000000002</c:v>
                </c:pt>
                <c:pt idx="10387">
                  <c:v>375.40899999999999</c:v>
                </c:pt>
                <c:pt idx="10388">
                  <c:v>330.952</c:v>
                </c:pt>
                <c:pt idx="10389">
                  <c:v>548.74</c:v>
                </c:pt>
                <c:pt idx="10390">
                  <c:v>742.82399999999996</c:v>
                </c:pt>
                <c:pt idx="10391">
                  <c:v>1032.53</c:v>
                </c:pt>
                <c:pt idx="10392">
                  <c:v>956.03800000000001</c:v>
                </c:pt>
                <c:pt idx="10393">
                  <c:v>822.73199999999997</c:v>
                </c:pt>
                <c:pt idx="10394">
                  <c:v>836.755</c:v>
                </c:pt>
                <c:pt idx="10395">
                  <c:v>657.10799999999995</c:v>
                </c:pt>
                <c:pt idx="10396">
                  <c:v>459.25400000000002</c:v>
                </c:pt>
                <c:pt idx="10397">
                  <c:v>479.048</c:v>
                </c:pt>
                <c:pt idx="10398">
                  <c:v>566.83699999999999</c:v>
                </c:pt>
                <c:pt idx="10399">
                  <c:v>643.91300000000001</c:v>
                </c:pt>
                <c:pt idx="10400">
                  <c:v>699.21900000000005</c:v>
                </c:pt>
                <c:pt idx="10401">
                  <c:v>768.49199999999996</c:v>
                </c:pt>
                <c:pt idx="10402">
                  <c:v>809.24400000000003</c:v>
                </c:pt>
                <c:pt idx="10403">
                  <c:v>953.8</c:v>
                </c:pt>
                <c:pt idx="10404">
                  <c:v>942.53700000000003</c:v>
                </c:pt>
                <c:pt idx="10405">
                  <c:v>981.76</c:v>
                </c:pt>
                <c:pt idx="10406">
                  <c:v>1046.26</c:v>
                </c:pt>
                <c:pt idx="10407">
                  <c:v>1078.71</c:v>
                </c:pt>
                <c:pt idx="10408">
                  <c:v>1058.8399999999999</c:v>
                </c:pt>
                <c:pt idx="10409">
                  <c:v>1052.79</c:v>
                </c:pt>
                <c:pt idx="10410">
                  <c:v>1018.94</c:v>
                </c:pt>
                <c:pt idx="10411">
                  <c:v>983.346</c:v>
                </c:pt>
                <c:pt idx="10412">
                  <c:v>1050.47</c:v>
                </c:pt>
                <c:pt idx="10413">
                  <c:v>882.476</c:v>
                </c:pt>
                <c:pt idx="10414">
                  <c:v>1396.16</c:v>
                </c:pt>
                <c:pt idx="10415">
                  <c:v>1758.29</c:v>
                </c:pt>
                <c:pt idx="10416">
                  <c:v>1710.96</c:v>
                </c:pt>
                <c:pt idx="10417">
                  <c:v>1708.02</c:v>
                </c:pt>
                <c:pt idx="10418">
                  <c:v>1621.18</c:v>
                </c:pt>
                <c:pt idx="10419">
                  <c:v>1369.23</c:v>
                </c:pt>
                <c:pt idx="10420">
                  <c:v>1516.6</c:v>
                </c:pt>
                <c:pt idx="10421">
                  <c:v>1642.71</c:v>
                </c:pt>
                <c:pt idx="10422">
                  <c:v>1608.7</c:v>
                </c:pt>
                <c:pt idx="10423">
                  <c:v>1584.1</c:v>
                </c:pt>
                <c:pt idx="10425">
                  <c:v>387.55399999999997</c:v>
                </c:pt>
                <c:pt idx="10426">
                  <c:v>389.435</c:v>
                </c:pt>
                <c:pt idx="10427">
                  <c:v>412.96</c:v>
                </c:pt>
                <c:pt idx="10428">
                  <c:v>446.17500000000001</c:v>
                </c:pt>
                <c:pt idx="10429">
                  <c:v>503.25700000000001</c:v>
                </c:pt>
                <c:pt idx="10430">
                  <c:v>565.97500000000002</c:v>
                </c:pt>
                <c:pt idx="10431">
                  <c:v>586.85799999999995</c:v>
                </c:pt>
                <c:pt idx="10432">
                  <c:v>597.48199999999997</c:v>
                </c:pt>
                <c:pt idx="10433">
                  <c:v>647.80899999999997</c:v>
                </c:pt>
                <c:pt idx="10434">
                  <c:v>741.64499999999998</c:v>
                </c:pt>
                <c:pt idx="10435">
                  <c:v>871.27</c:v>
                </c:pt>
                <c:pt idx="10436">
                  <c:v>872.62800000000004</c:v>
                </c:pt>
                <c:pt idx="10437">
                  <c:v>998.45100000000002</c:v>
                </c:pt>
                <c:pt idx="10438">
                  <c:v>1340.57</c:v>
                </c:pt>
                <c:pt idx="10439">
                  <c:v>2044.44</c:v>
                </c:pt>
                <c:pt idx="10440">
                  <c:v>2130.0500000000002</c:v>
                </c:pt>
                <c:pt idx="10441">
                  <c:v>2387.12</c:v>
                </c:pt>
                <c:pt idx="10442">
                  <c:v>2440.39</c:v>
                </c:pt>
                <c:pt idx="10443">
                  <c:v>2487.89</c:v>
                </c:pt>
                <c:pt idx="10444">
                  <c:v>3464.74</c:v>
                </c:pt>
                <c:pt idx="10445">
                  <c:v>4023.57</c:v>
                </c:pt>
                <c:pt idx="10446">
                  <c:v>3466.14</c:v>
                </c:pt>
                <c:pt idx="10447">
                  <c:v>3313.41</c:v>
                </c:pt>
                <c:pt idx="10448">
                  <c:v>3133.38</c:v>
                </c:pt>
                <c:pt idx="10449">
                  <c:v>3169.88</c:v>
                </c:pt>
                <c:pt idx="10450">
                  <c:v>3418.76</c:v>
                </c:pt>
                <c:pt idx="10451">
                  <c:v>3906.05</c:v>
                </c:pt>
                <c:pt idx="10452">
                  <c:v>4847.22</c:v>
                </c:pt>
                <c:pt idx="10453">
                  <c:v>5408.29</c:v>
                </c:pt>
                <c:pt idx="10454">
                  <c:v>5766.54</c:v>
                </c:pt>
                <c:pt idx="10455">
                  <c:v>6340.12</c:v>
                </c:pt>
                <c:pt idx="10456">
                  <c:v>5801.07</c:v>
                </c:pt>
                <c:pt idx="10457">
                  <c:v>5770.26</c:v>
                </c:pt>
                <c:pt idx="10458">
                  <c:v>4899.09</c:v>
                </c:pt>
                <c:pt idx="10459">
                  <c:v>6315.87</c:v>
                </c:pt>
                <c:pt idx="10460">
                  <c:v>7367.9</c:v>
                </c:pt>
                <c:pt idx="10461">
                  <c:v>7570.41</c:v>
                </c:pt>
                <c:pt idx="10462">
                  <c:v>7415.28</c:v>
                </c:pt>
                <c:pt idx="10463">
                  <c:v>7728.3</c:v>
                </c:pt>
                <c:pt idx="10464">
                  <c:v>7742.29</c:v>
                </c:pt>
                <c:pt idx="10465">
                  <c:v>8214.48</c:v>
                </c:pt>
                <c:pt idx="10466">
                  <c:v>7104.29</c:v>
                </c:pt>
                <c:pt idx="10467">
                  <c:v>7501.99</c:v>
                </c:pt>
                <c:pt idx="10468">
                  <c:v>9325.5499999999993</c:v>
                </c:pt>
                <c:pt idx="10469">
                  <c:v>11167.2</c:v>
                </c:pt>
                <c:pt idx="10470">
                  <c:v>12370.1</c:v>
                </c:pt>
                <c:pt idx="10471">
                  <c:v>14046.2</c:v>
                </c:pt>
                <c:pt idx="10472">
                  <c:v>16749.5</c:v>
                </c:pt>
                <c:pt idx="10473">
                  <c:v>18276.5</c:v>
                </c:pt>
                <c:pt idx="10474">
                  <c:v>12892</c:v>
                </c:pt>
                <c:pt idx="10475">
                  <c:v>15882.3</c:v>
                </c:pt>
                <c:pt idx="10476">
                  <c:v>18690</c:v>
                </c:pt>
                <c:pt idx="10477">
                  <c:v>17042</c:v>
                </c:pt>
                <c:pt idx="10479">
                  <c:v>414.10700000000003</c:v>
                </c:pt>
                <c:pt idx="10480">
                  <c:v>489.98599999999999</c:v>
                </c:pt>
                <c:pt idx="10481">
                  <c:v>532.78099999999995</c:v>
                </c:pt>
                <c:pt idx="10482">
                  <c:v>561.79200000000003</c:v>
                </c:pt>
                <c:pt idx="10483">
                  <c:v>613.88</c:v>
                </c:pt>
                <c:pt idx="10484">
                  <c:v>621.98199999999997</c:v>
                </c:pt>
                <c:pt idx="10485">
                  <c:v>657.05499999999995</c:v>
                </c:pt>
                <c:pt idx="10486">
                  <c:v>678.80899999999997</c:v>
                </c:pt>
                <c:pt idx="10487">
                  <c:v>732.08500000000004</c:v>
                </c:pt>
                <c:pt idx="10488">
                  <c:v>847.20500000000004</c:v>
                </c:pt>
                <c:pt idx="10489">
                  <c:v>1031.28</c:v>
                </c:pt>
                <c:pt idx="10490">
                  <c:v>1157.3699999999999</c:v>
                </c:pt>
                <c:pt idx="10491">
                  <c:v>1352.57</c:v>
                </c:pt>
                <c:pt idx="10492">
                  <c:v>1843.18</c:v>
                </c:pt>
                <c:pt idx="10493">
                  <c:v>2277.9</c:v>
                </c:pt>
                <c:pt idx="10494">
                  <c:v>2098.7800000000002</c:v>
                </c:pt>
                <c:pt idx="10495">
                  <c:v>2344.37</c:v>
                </c:pt>
                <c:pt idx="10496">
                  <c:v>2856.17</c:v>
                </c:pt>
                <c:pt idx="10497">
                  <c:v>3789.4</c:v>
                </c:pt>
                <c:pt idx="10498">
                  <c:v>4663.8500000000004</c:v>
                </c:pt>
                <c:pt idx="10499">
                  <c:v>5750.7</c:v>
                </c:pt>
                <c:pt idx="10500">
                  <c:v>4831.07</c:v>
                </c:pt>
                <c:pt idx="10501">
                  <c:v>4487.03</c:v>
                </c:pt>
                <c:pt idx="10502">
                  <c:v>4547.91</c:v>
                </c:pt>
                <c:pt idx="10503">
                  <c:v>4582.83</c:v>
                </c:pt>
                <c:pt idx="10504">
                  <c:v>4744.09</c:v>
                </c:pt>
                <c:pt idx="10505">
                  <c:v>6311.53</c:v>
                </c:pt>
                <c:pt idx="10506">
                  <c:v>7738.91</c:v>
                </c:pt>
                <c:pt idx="10507">
                  <c:v>8548.42</c:v>
                </c:pt>
                <c:pt idx="10508">
                  <c:v>8755.0400000000009</c:v>
                </c:pt>
                <c:pt idx="10509">
                  <c:v>10376.1</c:v>
                </c:pt>
                <c:pt idx="10510">
                  <c:v>9777.24</c:v>
                </c:pt>
                <c:pt idx="10511">
                  <c:v>9559.2000000000007</c:v>
                </c:pt>
                <c:pt idx="10512">
                  <c:v>8767.0300000000007</c:v>
                </c:pt>
                <c:pt idx="10513">
                  <c:v>9722.48</c:v>
                </c:pt>
                <c:pt idx="10514">
                  <c:v>11384.1</c:v>
                </c:pt>
                <c:pt idx="10515">
                  <c:v>11061.3</c:v>
                </c:pt>
                <c:pt idx="10516">
                  <c:v>10715.3</c:v>
                </c:pt>
                <c:pt idx="10517">
                  <c:v>11265</c:v>
                </c:pt>
                <c:pt idx="10518">
                  <c:v>11178.2</c:v>
                </c:pt>
                <c:pt idx="10519">
                  <c:v>11486.4</c:v>
                </c:pt>
                <c:pt idx="10520">
                  <c:v>11632.6</c:v>
                </c:pt>
                <c:pt idx="10521">
                  <c:v>11968.7</c:v>
                </c:pt>
                <c:pt idx="10522">
                  <c:v>13658.4</c:v>
                </c:pt>
                <c:pt idx="10523">
                  <c:v>15670.5</c:v>
                </c:pt>
                <c:pt idx="10524">
                  <c:v>17019.2</c:v>
                </c:pt>
                <c:pt idx="10525">
                  <c:v>18893.8</c:v>
                </c:pt>
                <c:pt idx="10526">
                  <c:v>21345.200000000001</c:v>
                </c:pt>
                <c:pt idx="10527">
                  <c:v>24003.9</c:v>
                </c:pt>
                <c:pt idx="10528">
                  <c:v>20064.7</c:v>
                </c:pt>
                <c:pt idx="10529">
                  <c:v>22528.2</c:v>
                </c:pt>
                <c:pt idx="10530">
                  <c:v>26315.7</c:v>
                </c:pt>
                <c:pt idx="10531">
                  <c:v>24703.1</c:v>
                </c:pt>
                <c:pt idx="10533">
                  <c:v>52.122100000000003</c:v>
                </c:pt>
                <c:pt idx="10534">
                  <c:v>41.876399999999997</c:v>
                </c:pt>
                <c:pt idx="10535">
                  <c:v>47.165599999999998</c:v>
                </c:pt>
                <c:pt idx="10536">
                  <c:v>46.529899999999998</c:v>
                </c:pt>
                <c:pt idx="10537">
                  <c:v>45.094900000000003</c:v>
                </c:pt>
                <c:pt idx="10538">
                  <c:v>39.521599999999999</c:v>
                </c:pt>
                <c:pt idx="10539">
                  <c:v>51.846600000000002</c:v>
                </c:pt>
                <c:pt idx="10540">
                  <c:v>45.888300000000001</c:v>
                </c:pt>
                <c:pt idx="10541">
                  <c:v>52.415199999999999</c:v>
                </c:pt>
                <c:pt idx="10542">
                  <c:v>59.938099999999999</c:v>
                </c:pt>
                <c:pt idx="10543">
                  <c:v>56.510800000000003</c:v>
                </c:pt>
                <c:pt idx="10544">
                  <c:v>66.522300000000001</c:v>
                </c:pt>
                <c:pt idx="10545">
                  <c:v>79.008300000000006</c:v>
                </c:pt>
                <c:pt idx="10546">
                  <c:v>86.699700000000007</c:v>
                </c:pt>
                <c:pt idx="10547">
                  <c:v>167.84899999999999</c:v>
                </c:pt>
                <c:pt idx="10548">
                  <c:v>222.82</c:v>
                </c:pt>
                <c:pt idx="10549">
                  <c:v>304.60300000000001</c:v>
                </c:pt>
                <c:pt idx="10550">
                  <c:v>334.05799999999999</c:v>
                </c:pt>
                <c:pt idx="10551">
                  <c:v>293.97300000000001</c:v>
                </c:pt>
                <c:pt idx="10552">
                  <c:v>384.79</c:v>
                </c:pt>
                <c:pt idx="10553">
                  <c:v>460.46499999999997</c:v>
                </c:pt>
                <c:pt idx="10554">
                  <c:v>557.59900000000005</c:v>
                </c:pt>
                <c:pt idx="10555">
                  <c:v>418.99099999999999</c:v>
                </c:pt>
                <c:pt idx="10556">
                  <c:v>455.98200000000003</c:v>
                </c:pt>
                <c:pt idx="10557">
                  <c:v>399.08600000000001</c:v>
                </c:pt>
                <c:pt idx="10558">
                  <c:v>371.88600000000002</c:v>
                </c:pt>
                <c:pt idx="10559">
                  <c:v>247.53700000000001</c:v>
                </c:pt>
                <c:pt idx="10560">
                  <c:v>217.154</c:v>
                </c:pt>
                <c:pt idx="10561">
                  <c:v>188.92099999999999</c:v>
                </c:pt>
                <c:pt idx="10562">
                  <c:v>172.398</c:v>
                </c:pt>
                <c:pt idx="10563">
                  <c:v>192.74700000000001</c:v>
                </c:pt>
                <c:pt idx="10564">
                  <c:v>215.863</c:v>
                </c:pt>
                <c:pt idx="10565">
                  <c:v>264.63499999999999</c:v>
                </c:pt>
                <c:pt idx="10566">
                  <c:v>305.17399999999998</c:v>
                </c:pt>
                <c:pt idx="10567">
                  <c:v>392.02199999999999</c:v>
                </c:pt>
                <c:pt idx="10568">
                  <c:v>328.42200000000003</c:v>
                </c:pt>
                <c:pt idx="10569">
                  <c:v>364.83699999999999</c:v>
                </c:pt>
                <c:pt idx="10570">
                  <c:v>265.55</c:v>
                </c:pt>
                <c:pt idx="10571">
                  <c:v>249.81899999999999</c:v>
                </c:pt>
                <c:pt idx="10572">
                  <c:v>239.56299999999999</c:v>
                </c:pt>
                <c:pt idx="10573">
                  <c:v>233.03100000000001</c:v>
                </c:pt>
                <c:pt idx="10574">
                  <c:v>284.53399999999999</c:v>
                </c:pt>
                <c:pt idx="10575">
                  <c:v>264.06799999999998</c:v>
                </c:pt>
                <c:pt idx="10576">
                  <c:v>295.43799999999999</c:v>
                </c:pt>
                <c:pt idx="10577">
                  <c:v>475.84800000000001</c:v>
                </c:pt>
                <c:pt idx="10578">
                  <c:v>597.89700000000005</c:v>
                </c:pt>
                <c:pt idx="10579">
                  <c:v>610.91899999999998</c:v>
                </c:pt>
                <c:pt idx="10580">
                  <c:v>749.18299999999999</c:v>
                </c:pt>
                <c:pt idx="10581">
                  <c:v>889.84100000000001</c:v>
                </c:pt>
                <c:pt idx="10582">
                  <c:v>734.26700000000005</c:v>
                </c:pt>
                <c:pt idx="10583">
                  <c:v>815.57899999999995</c:v>
                </c:pt>
                <c:pt idx="10584">
                  <c:v>769.52200000000005</c:v>
                </c:pt>
                <c:pt idx="10585">
                  <c:v>348.226</c:v>
                </c:pt>
                <c:pt idx="10621">
                  <c:v>95.570300000000003</c:v>
                </c:pt>
                <c:pt idx="10622">
                  <c:v>140.03399999999999</c:v>
                </c:pt>
                <c:pt idx="10623">
                  <c:v>114.289</c:v>
                </c:pt>
                <c:pt idx="10624">
                  <c:v>126.32299999999999</c:v>
                </c:pt>
                <c:pt idx="10625">
                  <c:v>118.07899999999999</c:v>
                </c:pt>
                <c:pt idx="10626">
                  <c:v>108.78400000000001</c:v>
                </c:pt>
                <c:pt idx="10627">
                  <c:v>109.11499999999999</c:v>
                </c:pt>
                <c:pt idx="10628">
                  <c:v>109.39100000000001</c:v>
                </c:pt>
                <c:pt idx="10629">
                  <c:v>112.584</c:v>
                </c:pt>
                <c:pt idx="10630">
                  <c:v>134.92400000000001</c:v>
                </c:pt>
                <c:pt idx="10631">
                  <c:v>178.768</c:v>
                </c:pt>
                <c:pt idx="10632">
                  <c:v>195.42599999999999</c:v>
                </c:pt>
                <c:pt idx="10633">
                  <c:v>247.69499999999999</c:v>
                </c:pt>
                <c:pt idx="10634">
                  <c:v>345.23899999999998</c:v>
                </c:pt>
                <c:pt idx="10635">
                  <c:v>449.82600000000002</c:v>
                </c:pt>
                <c:pt idx="10636">
                  <c:v>345.03300000000002</c:v>
                </c:pt>
                <c:pt idx="10637">
                  <c:v>348.34</c:v>
                </c:pt>
                <c:pt idx="10638">
                  <c:v>410.245</c:v>
                </c:pt>
                <c:pt idx="10639">
                  <c:v>471.745</c:v>
                </c:pt>
                <c:pt idx="10641">
                  <c:v>11.027900000000001</c:v>
                </c:pt>
                <c:pt idx="10642">
                  <c:v>10.748799999999999</c:v>
                </c:pt>
                <c:pt idx="10643">
                  <c:v>10.5863</c:v>
                </c:pt>
                <c:pt idx="10644">
                  <c:v>10.2767</c:v>
                </c:pt>
                <c:pt idx="10645">
                  <c:v>15.5822</c:v>
                </c:pt>
                <c:pt idx="10646">
                  <c:v>16.8965</c:v>
                </c:pt>
                <c:pt idx="10647">
                  <c:v>19.712199999999999</c:v>
                </c:pt>
                <c:pt idx="10648">
                  <c:v>18.485499999999998</c:v>
                </c:pt>
                <c:pt idx="10649">
                  <c:v>20.079999999999998</c:v>
                </c:pt>
                <c:pt idx="10650">
                  <c:v>18.155799999999999</c:v>
                </c:pt>
                <c:pt idx="10651">
                  <c:v>23.4009</c:v>
                </c:pt>
                <c:pt idx="10652">
                  <c:v>27.173500000000001</c:v>
                </c:pt>
                <c:pt idx="10653">
                  <c:v>27.8262</c:v>
                </c:pt>
                <c:pt idx="10654">
                  <c:v>33.168500000000002</c:v>
                </c:pt>
                <c:pt idx="10655">
                  <c:v>48.689900000000002</c:v>
                </c:pt>
                <c:pt idx="10656">
                  <c:v>48.673699999999997</c:v>
                </c:pt>
                <c:pt idx="10657">
                  <c:v>38.713500000000003</c:v>
                </c:pt>
                <c:pt idx="10658">
                  <c:v>43.734299999999998</c:v>
                </c:pt>
                <c:pt idx="10659">
                  <c:v>65.194100000000006</c:v>
                </c:pt>
                <c:pt idx="10660">
                  <c:v>61.008699999999997</c:v>
                </c:pt>
                <c:pt idx="10661">
                  <c:v>66.999099999999999</c:v>
                </c:pt>
                <c:pt idx="10662">
                  <c:v>62.907699999999998</c:v>
                </c:pt>
                <c:pt idx="10663">
                  <c:v>58.598799999999997</c:v>
                </c:pt>
                <c:pt idx="10664">
                  <c:v>40.520800000000001</c:v>
                </c:pt>
                <c:pt idx="10665">
                  <c:v>31.392099999999999</c:v>
                </c:pt>
                <c:pt idx="10666">
                  <c:v>60.595399999999998</c:v>
                </c:pt>
                <c:pt idx="10667">
                  <c:v>41.593600000000002</c:v>
                </c:pt>
                <c:pt idx="10668">
                  <c:v>40.011200000000002</c:v>
                </c:pt>
                <c:pt idx="10669">
                  <c:v>34.3874</c:v>
                </c:pt>
                <c:pt idx="10670">
                  <c:v>40.103999999999999</c:v>
                </c:pt>
                <c:pt idx="10671">
                  <c:v>40.298499999999997</c:v>
                </c:pt>
                <c:pt idx="10672">
                  <c:v>58.206200000000003</c:v>
                </c:pt>
                <c:pt idx="10673">
                  <c:v>55.441099999999999</c:v>
                </c:pt>
                <c:pt idx="10674">
                  <c:v>53.1661</c:v>
                </c:pt>
                <c:pt idx="10675">
                  <c:v>51.741900000000001</c:v>
                </c:pt>
                <c:pt idx="10676">
                  <c:v>55.937199999999997</c:v>
                </c:pt>
                <c:pt idx="10677">
                  <c:v>45.093600000000002</c:v>
                </c:pt>
                <c:pt idx="10678">
                  <c:v>42.328800000000001</c:v>
                </c:pt>
                <c:pt idx="10679">
                  <c:v>44.875700000000002</c:v>
                </c:pt>
                <c:pt idx="10680">
                  <c:v>46.891300000000001</c:v>
                </c:pt>
                <c:pt idx="10681">
                  <c:v>44.796500000000002</c:v>
                </c:pt>
                <c:pt idx="10682">
                  <c:v>49.060899999999997</c:v>
                </c:pt>
                <c:pt idx="10683">
                  <c:v>46.368400000000001</c:v>
                </c:pt>
                <c:pt idx="10684">
                  <c:v>57.810400000000001</c:v>
                </c:pt>
                <c:pt idx="10685">
                  <c:v>72.190399999999997</c:v>
                </c:pt>
                <c:pt idx="10686">
                  <c:v>84.6648</c:v>
                </c:pt>
                <c:pt idx="10687">
                  <c:v>106.309</c:v>
                </c:pt>
                <c:pt idx="10688">
                  <c:v>129.79300000000001</c:v>
                </c:pt>
                <c:pt idx="10689">
                  <c:v>181.86500000000001</c:v>
                </c:pt>
                <c:pt idx="10690">
                  <c:v>140.905</c:v>
                </c:pt>
                <c:pt idx="10691">
                  <c:v>167.447</c:v>
                </c:pt>
                <c:pt idx="10692">
                  <c:v>224.78700000000001</c:v>
                </c:pt>
                <c:pt idx="10693">
                  <c:v>232.59299999999999</c:v>
                </c:pt>
                <c:pt idx="10695">
                  <c:v>16.336300000000001</c:v>
                </c:pt>
                <c:pt idx="10696">
                  <c:v>17.201499999999999</c:v>
                </c:pt>
                <c:pt idx="10697">
                  <c:v>18.7896</c:v>
                </c:pt>
                <c:pt idx="10698">
                  <c:v>20.8005</c:v>
                </c:pt>
                <c:pt idx="10699">
                  <c:v>22.196899999999999</c:v>
                </c:pt>
                <c:pt idx="10700">
                  <c:v>23.320499999999999</c:v>
                </c:pt>
                <c:pt idx="10701">
                  <c:v>27.135300000000001</c:v>
                </c:pt>
                <c:pt idx="10702">
                  <c:v>31.584299999999999</c:v>
                </c:pt>
                <c:pt idx="10703">
                  <c:v>33.3125</c:v>
                </c:pt>
                <c:pt idx="10704">
                  <c:v>34.850499999999997</c:v>
                </c:pt>
                <c:pt idx="10705">
                  <c:v>35.2104</c:v>
                </c:pt>
                <c:pt idx="10706">
                  <c:v>33.935600000000001</c:v>
                </c:pt>
                <c:pt idx="10707">
                  <c:v>38.0045</c:v>
                </c:pt>
                <c:pt idx="10708">
                  <c:v>51.018500000000003</c:v>
                </c:pt>
                <c:pt idx="10709">
                  <c:v>76.185900000000004</c:v>
                </c:pt>
                <c:pt idx="10710">
                  <c:v>77.472300000000004</c:v>
                </c:pt>
                <c:pt idx="10711">
                  <c:v>82.346199999999996</c:v>
                </c:pt>
                <c:pt idx="10712">
                  <c:v>103.956</c:v>
                </c:pt>
                <c:pt idx="10713">
                  <c:v>117.93899999999999</c:v>
                </c:pt>
                <c:pt idx="10714">
                  <c:v>154.273</c:v>
                </c:pt>
                <c:pt idx="10715">
                  <c:v>194.51499999999999</c:v>
                </c:pt>
                <c:pt idx="10716">
                  <c:v>206.024</c:v>
                </c:pt>
                <c:pt idx="10717">
                  <c:v>173.59299999999999</c:v>
                </c:pt>
                <c:pt idx="10718">
                  <c:v>205.06200000000001</c:v>
                </c:pt>
                <c:pt idx="10719">
                  <c:v>203.52199999999999</c:v>
                </c:pt>
                <c:pt idx="10720">
                  <c:v>177.62200000000001</c:v>
                </c:pt>
                <c:pt idx="10721">
                  <c:v>173.065</c:v>
                </c:pt>
                <c:pt idx="10722">
                  <c:v>241.19800000000001</c:v>
                </c:pt>
                <c:pt idx="10723">
                  <c:v>369.10899999999998</c:v>
                </c:pt>
                <c:pt idx="10724">
                  <c:v>461.57</c:v>
                </c:pt>
                <c:pt idx="10725">
                  <c:v>584.01199999999994</c:v>
                </c:pt>
                <c:pt idx="10726">
                  <c:v>656.98099999999999</c:v>
                </c:pt>
                <c:pt idx="10727">
                  <c:v>705.60699999999997</c:v>
                </c:pt>
                <c:pt idx="10728">
                  <c:v>793.47900000000004</c:v>
                </c:pt>
                <c:pt idx="10729">
                  <c:v>931.06399999999996</c:v>
                </c:pt>
                <c:pt idx="10730">
                  <c:v>1200.0899999999999</c:v>
                </c:pt>
                <c:pt idx="10731">
                  <c:v>1214.4000000000001</c:v>
                </c:pt>
                <c:pt idx="10732">
                  <c:v>1043.97</c:v>
                </c:pt>
                <c:pt idx="10733">
                  <c:v>705.56399999999996</c:v>
                </c:pt>
                <c:pt idx="10734">
                  <c:v>816.93299999999999</c:v>
                </c:pt>
                <c:pt idx="10735">
                  <c:v>993.27300000000002</c:v>
                </c:pt>
                <c:pt idx="10736">
                  <c:v>982.447</c:v>
                </c:pt>
                <c:pt idx="10737">
                  <c:v>1013.28</c:v>
                </c:pt>
                <c:pt idx="10738">
                  <c:v>1175.78</c:v>
                </c:pt>
                <c:pt idx="10739">
                  <c:v>1450.51</c:v>
                </c:pt>
                <c:pt idx="10740">
                  <c:v>1802.61</c:v>
                </c:pt>
                <c:pt idx="10741">
                  <c:v>1954.54</c:v>
                </c:pt>
                <c:pt idx="10742">
                  <c:v>2118.23</c:v>
                </c:pt>
                <c:pt idx="10743">
                  <c:v>2707.93</c:v>
                </c:pt>
                <c:pt idx="10744">
                  <c:v>2017.42</c:v>
                </c:pt>
                <c:pt idx="10745">
                  <c:v>2754.74</c:v>
                </c:pt>
                <c:pt idx="10746">
                  <c:v>3436.46</c:v>
                </c:pt>
                <c:pt idx="10747">
                  <c:v>3707.27</c:v>
                </c:pt>
                <c:pt idx="10792">
                  <c:v>139.28</c:v>
                </c:pt>
                <c:pt idx="10793">
                  <c:v>151.12200000000001</c:v>
                </c:pt>
                <c:pt idx="10794">
                  <c:v>111.008</c:v>
                </c:pt>
                <c:pt idx="10795">
                  <c:v>100.899</c:v>
                </c:pt>
                <c:pt idx="10796">
                  <c:v>179.833</c:v>
                </c:pt>
                <c:pt idx="10797">
                  <c:v>260.20999999999998</c:v>
                </c:pt>
                <c:pt idx="10798">
                  <c:v>281.26799999999997</c:v>
                </c:pt>
                <c:pt idx="10799">
                  <c:v>279.52699999999999</c:v>
                </c:pt>
                <c:pt idx="10800">
                  <c:v>303.46499999999997</c:v>
                </c:pt>
                <c:pt idx="10801">
                  <c:v>322.03100000000001</c:v>
                </c:pt>
                <c:pt idx="10803">
                  <c:v>16.536999999999999</c:v>
                </c:pt>
                <c:pt idx="10804">
                  <c:v>16.421700000000001</c:v>
                </c:pt>
                <c:pt idx="10805">
                  <c:v>16.889600000000002</c:v>
                </c:pt>
                <c:pt idx="10806">
                  <c:v>17.7927</c:v>
                </c:pt>
                <c:pt idx="10807">
                  <c:v>25.0702</c:v>
                </c:pt>
                <c:pt idx="10808">
                  <c:v>26.317</c:v>
                </c:pt>
                <c:pt idx="10809">
                  <c:v>26.643899999999999</c:v>
                </c:pt>
                <c:pt idx="10810">
                  <c:v>24.306699999999999</c:v>
                </c:pt>
                <c:pt idx="10811">
                  <c:v>24.198399999999999</c:v>
                </c:pt>
                <c:pt idx="10812">
                  <c:v>27.6556</c:v>
                </c:pt>
                <c:pt idx="10813">
                  <c:v>30.515699999999999</c:v>
                </c:pt>
                <c:pt idx="10814">
                  <c:v>32.215200000000003</c:v>
                </c:pt>
                <c:pt idx="10815">
                  <c:v>37.752899999999997</c:v>
                </c:pt>
                <c:pt idx="10816">
                  <c:v>43.634399999999999</c:v>
                </c:pt>
                <c:pt idx="10817">
                  <c:v>50.6661</c:v>
                </c:pt>
                <c:pt idx="10818">
                  <c:v>72.265500000000003</c:v>
                </c:pt>
                <c:pt idx="10819">
                  <c:v>75.240399999999994</c:v>
                </c:pt>
                <c:pt idx="10820">
                  <c:v>112.88800000000001</c:v>
                </c:pt>
                <c:pt idx="10821">
                  <c:v>174.536</c:v>
                </c:pt>
                <c:pt idx="10822">
                  <c:v>196.27799999999999</c:v>
                </c:pt>
                <c:pt idx="10823">
                  <c:v>202.511</c:v>
                </c:pt>
                <c:pt idx="10824">
                  <c:v>154.33600000000001</c:v>
                </c:pt>
                <c:pt idx="10825">
                  <c:v>134.815</c:v>
                </c:pt>
                <c:pt idx="10826">
                  <c:v>93.1828</c:v>
                </c:pt>
                <c:pt idx="10827">
                  <c:v>86.297600000000003</c:v>
                </c:pt>
                <c:pt idx="10828">
                  <c:v>88.533799999999999</c:v>
                </c:pt>
                <c:pt idx="10829">
                  <c:v>92.759500000000003</c:v>
                </c:pt>
                <c:pt idx="10830">
                  <c:v>122.09699999999999</c:v>
                </c:pt>
                <c:pt idx="10831">
                  <c:v>136.041</c:v>
                </c:pt>
                <c:pt idx="10832">
                  <c:v>128.09399999999999</c:v>
                </c:pt>
                <c:pt idx="10833">
                  <c:v>153.39500000000001</c:v>
                </c:pt>
                <c:pt idx="10834">
                  <c:v>113.949</c:v>
                </c:pt>
                <c:pt idx="10835">
                  <c:v>98.861699999999999</c:v>
                </c:pt>
                <c:pt idx="10836">
                  <c:v>43.846499999999999</c:v>
                </c:pt>
                <c:pt idx="10837">
                  <c:v>53.091200000000001</c:v>
                </c:pt>
                <c:pt idx="10838">
                  <c:v>138.63900000000001</c:v>
                </c:pt>
                <c:pt idx="10839">
                  <c:v>151.178</c:v>
                </c:pt>
                <c:pt idx="10840">
                  <c:v>143.197</c:v>
                </c:pt>
                <c:pt idx="10841">
                  <c:v>127.253</c:v>
                </c:pt>
                <c:pt idx="10842">
                  <c:v>125.923</c:v>
                </c:pt>
                <c:pt idx="10843">
                  <c:v>115.52500000000001</c:v>
                </c:pt>
                <c:pt idx="10844">
                  <c:v>110.77200000000001</c:v>
                </c:pt>
                <c:pt idx="10845">
                  <c:v>115.34699999999999</c:v>
                </c:pt>
                <c:pt idx="10846">
                  <c:v>147.36799999999999</c:v>
                </c:pt>
                <c:pt idx="10847">
                  <c:v>163.02799999999999</c:v>
                </c:pt>
                <c:pt idx="10848">
                  <c:v>191.36699999999999</c:v>
                </c:pt>
                <c:pt idx="10849">
                  <c:v>190.76400000000001</c:v>
                </c:pt>
                <c:pt idx="10850">
                  <c:v>212.023</c:v>
                </c:pt>
                <c:pt idx="10851">
                  <c:v>252.09</c:v>
                </c:pt>
                <c:pt idx="10852">
                  <c:v>245.51</c:v>
                </c:pt>
                <c:pt idx="10853">
                  <c:v>253.62799999999999</c:v>
                </c:pt>
                <c:pt idx="10854">
                  <c:v>278.108</c:v>
                </c:pt>
                <c:pt idx="10855">
                  <c:v>270.96499999999997</c:v>
                </c:pt>
                <c:pt idx="10901">
                  <c:v>60</c:v>
                </c:pt>
                <c:pt idx="10902">
                  <c:v>50.043300000000002</c:v>
                </c:pt>
                <c:pt idx="10903">
                  <c:v>41.584800000000001</c:v>
                </c:pt>
                <c:pt idx="10904">
                  <c:v>39.540900000000001</c:v>
                </c:pt>
                <c:pt idx="10905">
                  <c:v>60.1541</c:v>
                </c:pt>
                <c:pt idx="10906">
                  <c:v>51.268500000000003</c:v>
                </c:pt>
                <c:pt idx="10907">
                  <c:v>60.399799999999999</c:v>
                </c:pt>
                <c:pt idx="10908">
                  <c:v>81.186099999999996</c:v>
                </c:pt>
                <c:pt idx="10909">
                  <c:v>71.125600000000006</c:v>
                </c:pt>
                <c:pt idx="10910">
                  <c:v>68.744100000000003</c:v>
                </c:pt>
                <c:pt idx="10911">
                  <c:v>73.529499999999999</c:v>
                </c:pt>
                <c:pt idx="10912">
                  <c:v>83.721100000000007</c:v>
                </c:pt>
                <c:pt idx="10913">
                  <c:v>105.404</c:v>
                </c:pt>
                <c:pt idx="10914">
                  <c:v>130.56800000000001</c:v>
                </c:pt>
                <c:pt idx="10915">
                  <c:v>193.874</c:v>
                </c:pt>
                <c:pt idx="10916">
                  <c:v>193.06399999999999</c:v>
                </c:pt>
                <c:pt idx="10917">
                  <c:v>159.88900000000001</c:v>
                </c:pt>
                <c:pt idx="10918">
                  <c:v>217.60499999999999</c:v>
                </c:pt>
                <c:pt idx="10919">
                  <c:v>279.78500000000003</c:v>
                </c:pt>
                <c:pt idx="10920">
                  <c:v>317.36599999999999</c:v>
                </c:pt>
                <c:pt idx="10921">
                  <c:v>408.57100000000003</c:v>
                </c:pt>
                <c:pt idx="10922">
                  <c:v>428.03199999999998</c:v>
                </c:pt>
                <c:pt idx="10923">
                  <c:v>448.32499999999999</c:v>
                </c:pt>
                <c:pt idx="10924">
                  <c:v>405.23</c:v>
                </c:pt>
                <c:pt idx="10925">
                  <c:v>436.923</c:v>
                </c:pt>
                <c:pt idx="10926">
                  <c:v>436.38799999999998</c:v>
                </c:pt>
                <c:pt idx="10927">
                  <c:v>435.48</c:v>
                </c:pt>
                <c:pt idx="10928">
                  <c:v>508.45800000000003</c:v>
                </c:pt>
                <c:pt idx="10929">
                  <c:v>580.86099999999999</c:v>
                </c:pt>
                <c:pt idx="10930">
                  <c:v>568.70799999999997</c:v>
                </c:pt>
                <c:pt idx="10931">
                  <c:v>651.5</c:v>
                </c:pt>
                <c:pt idx="10932">
                  <c:v>618.96100000000001</c:v>
                </c:pt>
                <c:pt idx="10933">
                  <c:v>660.08</c:v>
                </c:pt>
                <c:pt idx="10934">
                  <c:v>638.34199999999998</c:v>
                </c:pt>
                <c:pt idx="10935">
                  <c:v>720.91300000000001</c:v>
                </c:pt>
                <c:pt idx="10936">
                  <c:v>802.68499999999995</c:v>
                </c:pt>
                <c:pt idx="10937">
                  <c:v>779.48</c:v>
                </c:pt>
                <c:pt idx="10938">
                  <c:v>755.89700000000005</c:v>
                </c:pt>
                <c:pt idx="10939">
                  <c:v>711.40599999999995</c:v>
                </c:pt>
                <c:pt idx="10940">
                  <c:v>749.048</c:v>
                </c:pt>
                <c:pt idx="10941">
                  <c:v>714.56299999999999</c:v>
                </c:pt>
                <c:pt idx="10942">
                  <c:v>738.24400000000003</c:v>
                </c:pt>
                <c:pt idx="10943">
                  <c:v>897.74199999999996</c:v>
                </c:pt>
                <c:pt idx="10944">
                  <c:v>937.99800000000005</c:v>
                </c:pt>
                <c:pt idx="10945">
                  <c:v>1044.17</c:v>
                </c:pt>
                <c:pt idx="10946">
                  <c:v>1195.45</c:v>
                </c:pt>
                <c:pt idx="10947">
                  <c:v>1144.9000000000001</c:v>
                </c:pt>
                <c:pt idx="10948">
                  <c:v>1393.98</c:v>
                </c:pt>
                <c:pt idx="10949">
                  <c:v>1629.64</c:v>
                </c:pt>
                <c:pt idx="10950">
                  <c:v>1397.44</c:v>
                </c:pt>
                <c:pt idx="10951">
                  <c:v>1525.25</c:v>
                </c:pt>
                <c:pt idx="10952">
                  <c:v>1845.26</c:v>
                </c:pt>
                <c:pt idx="10953">
                  <c:v>2001.12</c:v>
                </c:pt>
                <c:pt idx="10955">
                  <c:v>346.5</c:v>
                </c:pt>
                <c:pt idx="10956">
                  <c:v>393.67200000000003</c:v>
                </c:pt>
                <c:pt idx="10957">
                  <c:v>401.43</c:v>
                </c:pt>
                <c:pt idx="10958">
                  <c:v>422.44900000000001</c:v>
                </c:pt>
                <c:pt idx="10959">
                  <c:v>471.82</c:v>
                </c:pt>
                <c:pt idx="10960">
                  <c:v>516.702</c:v>
                </c:pt>
                <c:pt idx="10961">
                  <c:v>493.15800000000002</c:v>
                </c:pt>
                <c:pt idx="10962">
                  <c:v>449.97699999999998</c:v>
                </c:pt>
                <c:pt idx="10963">
                  <c:v>450.95600000000002</c:v>
                </c:pt>
                <c:pt idx="10964">
                  <c:v>514.69000000000005</c:v>
                </c:pt>
                <c:pt idx="10965">
                  <c:v>574.52700000000004</c:v>
                </c:pt>
                <c:pt idx="10966">
                  <c:v>696.90599999999995</c:v>
                </c:pt>
                <c:pt idx="10967">
                  <c:v>790.6</c:v>
                </c:pt>
                <c:pt idx="10968">
                  <c:v>810.87300000000005</c:v>
                </c:pt>
                <c:pt idx="10969">
                  <c:v>1851.34</c:v>
                </c:pt>
                <c:pt idx="10970">
                  <c:v>1452.41</c:v>
                </c:pt>
                <c:pt idx="10971">
                  <c:v>1959.33</c:v>
                </c:pt>
                <c:pt idx="10972">
                  <c:v>1749.28</c:v>
                </c:pt>
                <c:pt idx="10973">
                  <c:v>1866.11</c:v>
                </c:pt>
                <c:pt idx="10974">
                  <c:v>1968.37</c:v>
                </c:pt>
                <c:pt idx="10975">
                  <c:v>2928.2</c:v>
                </c:pt>
                <c:pt idx="10976">
                  <c:v>2834.31</c:v>
                </c:pt>
                <c:pt idx="10977">
                  <c:v>3299.99</c:v>
                </c:pt>
                <c:pt idx="10978">
                  <c:v>2267.5500000000002</c:v>
                </c:pt>
                <c:pt idx="10979">
                  <c:v>1660.46</c:v>
                </c:pt>
                <c:pt idx="10980">
                  <c:v>1309.21</c:v>
                </c:pt>
                <c:pt idx="10981">
                  <c:v>1140.1500000000001</c:v>
                </c:pt>
                <c:pt idx="10982">
                  <c:v>1019.88</c:v>
                </c:pt>
                <c:pt idx="10983">
                  <c:v>935.35500000000002</c:v>
                </c:pt>
                <c:pt idx="10984">
                  <c:v>1006.9</c:v>
                </c:pt>
                <c:pt idx="10985">
                  <c:v>907.6</c:v>
                </c:pt>
                <c:pt idx="10986">
                  <c:v>1355.39</c:v>
                </c:pt>
                <c:pt idx="10987">
                  <c:v>892.13099999999997</c:v>
                </c:pt>
                <c:pt idx="10988">
                  <c:v>1175.6600000000001</c:v>
                </c:pt>
                <c:pt idx="10989">
                  <c:v>906.971</c:v>
                </c:pt>
                <c:pt idx="10990">
                  <c:v>1365.74</c:v>
                </c:pt>
                <c:pt idx="10991">
                  <c:v>1703.8</c:v>
                </c:pt>
                <c:pt idx="10992">
                  <c:v>2371.7399999999998</c:v>
                </c:pt>
                <c:pt idx="10993">
                  <c:v>2375.36</c:v>
                </c:pt>
                <c:pt idx="10994">
                  <c:v>2167.17</c:v>
                </c:pt>
                <c:pt idx="10995">
                  <c:v>2608.87</c:v>
                </c:pt>
                <c:pt idx="10996">
                  <c:v>2805.05</c:v>
                </c:pt>
                <c:pt idx="10997">
                  <c:v>2851.17</c:v>
                </c:pt>
                <c:pt idx="10998">
                  <c:v>3031.46</c:v>
                </c:pt>
                <c:pt idx="10999">
                  <c:v>3764.79</c:v>
                </c:pt>
                <c:pt idx="11000">
                  <c:v>4390.29</c:v>
                </c:pt>
                <c:pt idx="11001">
                  <c:v>4974.75</c:v>
                </c:pt>
                <c:pt idx="11002">
                  <c:v>5849.31</c:v>
                </c:pt>
                <c:pt idx="11003">
                  <c:v>7285.81</c:v>
                </c:pt>
                <c:pt idx="11004">
                  <c:v>5259.24</c:v>
                </c:pt>
                <c:pt idx="11005">
                  <c:v>4878.87</c:v>
                </c:pt>
                <c:pt idx="11006">
                  <c:v>7165.58</c:v>
                </c:pt>
                <c:pt idx="11007">
                  <c:v>7028.36</c:v>
                </c:pt>
                <c:pt idx="11009">
                  <c:v>45.179699999999997</c:v>
                </c:pt>
                <c:pt idx="11010">
                  <c:v>49.234699999999997</c:v>
                </c:pt>
                <c:pt idx="11011">
                  <c:v>49.738999999999997</c:v>
                </c:pt>
                <c:pt idx="11012">
                  <c:v>50.263199999999998</c:v>
                </c:pt>
                <c:pt idx="11013">
                  <c:v>54.663899999999998</c:v>
                </c:pt>
                <c:pt idx="11014">
                  <c:v>53.094799999999999</c:v>
                </c:pt>
                <c:pt idx="11015">
                  <c:v>52.826500000000003</c:v>
                </c:pt>
                <c:pt idx="11016">
                  <c:v>54.030200000000001</c:v>
                </c:pt>
                <c:pt idx="11017">
                  <c:v>44.210299999999997</c:v>
                </c:pt>
                <c:pt idx="11018">
                  <c:v>52.9193</c:v>
                </c:pt>
                <c:pt idx="11019">
                  <c:v>59.591200000000001</c:v>
                </c:pt>
                <c:pt idx="11020">
                  <c:v>66.211600000000004</c:v>
                </c:pt>
                <c:pt idx="11021">
                  <c:v>88.005399999999995</c:v>
                </c:pt>
                <c:pt idx="11022">
                  <c:v>126.517</c:v>
                </c:pt>
                <c:pt idx="11023">
                  <c:v>205.334</c:v>
                </c:pt>
                <c:pt idx="11024">
                  <c:v>253.75</c:v>
                </c:pt>
                <c:pt idx="11025">
                  <c:v>266.327</c:v>
                </c:pt>
                <c:pt idx="11026">
                  <c:v>309.78399999999999</c:v>
                </c:pt>
                <c:pt idx="11027">
                  <c:v>353.45499999999998</c:v>
                </c:pt>
                <c:pt idx="11028">
                  <c:v>458.36099999999999</c:v>
                </c:pt>
                <c:pt idx="11029">
                  <c:v>554.51099999999997</c:v>
                </c:pt>
                <c:pt idx="11030">
                  <c:v>578.32100000000003</c:v>
                </c:pt>
                <c:pt idx="11031">
                  <c:v>508.23399999999998</c:v>
                </c:pt>
                <c:pt idx="11032">
                  <c:v>449.95499999999998</c:v>
                </c:pt>
                <c:pt idx="11033">
                  <c:v>450.68900000000002</c:v>
                </c:pt>
                <c:pt idx="11034">
                  <c:v>379.733</c:v>
                </c:pt>
                <c:pt idx="11035">
                  <c:v>385.71199999999999</c:v>
                </c:pt>
                <c:pt idx="11036">
                  <c:v>395.45800000000003</c:v>
                </c:pt>
                <c:pt idx="11037">
                  <c:v>469.48099999999999</c:v>
                </c:pt>
                <c:pt idx="11038">
                  <c:v>549.58799999999997</c:v>
                </c:pt>
                <c:pt idx="11039">
                  <c:v>676.077</c:v>
                </c:pt>
                <c:pt idx="11040">
                  <c:v>623.81299999999999</c:v>
                </c:pt>
                <c:pt idx="11041">
                  <c:v>757.48800000000006</c:v>
                </c:pt>
                <c:pt idx="11042">
                  <c:v>717.76700000000005</c:v>
                </c:pt>
                <c:pt idx="11043">
                  <c:v>746.42100000000005</c:v>
                </c:pt>
                <c:pt idx="11044">
                  <c:v>882.16600000000005</c:v>
                </c:pt>
                <c:pt idx="11045">
                  <c:v>847.15</c:v>
                </c:pt>
                <c:pt idx="11046">
                  <c:v>858.81700000000001</c:v>
                </c:pt>
                <c:pt idx="11047">
                  <c:v>894.64599999999996</c:v>
                </c:pt>
                <c:pt idx="11048">
                  <c:v>896.16</c:v>
                </c:pt>
                <c:pt idx="11049">
                  <c:v>895.80200000000002</c:v>
                </c:pt>
                <c:pt idx="11050">
                  <c:v>985.05200000000002</c:v>
                </c:pt>
                <c:pt idx="11051">
                  <c:v>973.83699999999999</c:v>
                </c:pt>
                <c:pt idx="11052">
                  <c:v>1108.75</c:v>
                </c:pt>
                <c:pt idx="11053">
                  <c:v>1290.49</c:v>
                </c:pt>
                <c:pt idx="11054">
                  <c:v>1313.89</c:v>
                </c:pt>
                <c:pt idx="11055">
                  <c:v>1481.78</c:v>
                </c:pt>
                <c:pt idx="11056">
                  <c:v>1867.89</c:v>
                </c:pt>
                <c:pt idx="11057">
                  <c:v>2385.38</c:v>
                </c:pt>
                <c:pt idx="11058">
                  <c:v>1829.21</c:v>
                </c:pt>
                <c:pt idx="11059">
                  <c:v>2105.9</c:v>
                </c:pt>
                <c:pt idx="11060">
                  <c:v>2244.0100000000002</c:v>
                </c:pt>
                <c:pt idx="11061">
                  <c:v>2268.31</c:v>
                </c:pt>
                <c:pt idx="11063">
                  <c:v>16.9925</c:v>
                </c:pt>
                <c:pt idx="11064">
                  <c:v>17.967199999999998</c:v>
                </c:pt>
                <c:pt idx="11065">
                  <c:v>21.4251</c:v>
                </c:pt>
                <c:pt idx="11066">
                  <c:v>23.231999999999999</c:v>
                </c:pt>
                <c:pt idx="11067">
                  <c:v>17.740100000000002</c:v>
                </c:pt>
                <c:pt idx="11068">
                  <c:v>18.451499999999999</c:v>
                </c:pt>
                <c:pt idx="11069">
                  <c:v>22.6463</c:v>
                </c:pt>
                <c:pt idx="11070">
                  <c:v>21.101199999999999</c:v>
                </c:pt>
                <c:pt idx="11071">
                  <c:v>23.005600000000001</c:v>
                </c:pt>
                <c:pt idx="11072">
                  <c:v>23.586099999999998</c:v>
                </c:pt>
                <c:pt idx="11073">
                  <c:v>27.251799999999999</c:v>
                </c:pt>
                <c:pt idx="11074">
                  <c:v>32.880200000000002</c:v>
                </c:pt>
                <c:pt idx="11075">
                  <c:v>42.8399</c:v>
                </c:pt>
                <c:pt idx="11076">
                  <c:v>55.830100000000002</c:v>
                </c:pt>
                <c:pt idx="11077">
                  <c:v>98.702200000000005</c:v>
                </c:pt>
                <c:pt idx="11078">
                  <c:v>120.93</c:v>
                </c:pt>
                <c:pt idx="11079">
                  <c:v>127.893</c:v>
                </c:pt>
                <c:pt idx="11080">
                  <c:v>141.304</c:v>
                </c:pt>
                <c:pt idx="11081">
                  <c:v>109.625</c:v>
                </c:pt>
                <c:pt idx="11082">
                  <c:v>118.13800000000001</c:v>
                </c:pt>
                <c:pt idx="11083">
                  <c:v>180.15799999999999</c:v>
                </c:pt>
                <c:pt idx="11084">
                  <c:v>198.79</c:v>
                </c:pt>
                <c:pt idx="11085">
                  <c:v>192.24799999999999</c:v>
                </c:pt>
                <c:pt idx="11086">
                  <c:v>196.18600000000001</c:v>
                </c:pt>
                <c:pt idx="11087">
                  <c:v>223.46100000000001</c:v>
                </c:pt>
                <c:pt idx="11088">
                  <c:v>230.65199999999999</c:v>
                </c:pt>
                <c:pt idx="11089">
                  <c:v>221.273</c:v>
                </c:pt>
                <c:pt idx="11090">
                  <c:v>276.69499999999999</c:v>
                </c:pt>
                <c:pt idx="11091">
                  <c:v>275.00900000000001</c:v>
                </c:pt>
                <c:pt idx="11092">
                  <c:v>297.59300000000002</c:v>
                </c:pt>
                <c:pt idx="11093">
                  <c:v>413.041</c:v>
                </c:pt>
                <c:pt idx="11094">
                  <c:v>383.291</c:v>
                </c:pt>
                <c:pt idx="11095">
                  <c:v>409.78100000000001</c:v>
                </c:pt>
                <c:pt idx="11096">
                  <c:v>514.41399999999999</c:v>
                </c:pt>
                <c:pt idx="11097">
                  <c:v>403.899</c:v>
                </c:pt>
                <c:pt idx="11098">
                  <c:v>610.17700000000002</c:v>
                </c:pt>
                <c:pt idx="11099">
                  <c:v>733.93600000000004</c:v>
                </c:pt>
                <c:pt idx="11100">
                  <c:v>804.32399999999996</c:v>
                </c:pt>
                <c:pt idx="11101">
                  <c:v>749.01900000000001</c:v>
                </c:pt>
                <c:pt idx="11102">
                  <c:v>653.41499999999996</c:v>
                </c:pt>
                <c:pt idx="11103">
                  <c:v>862.73800000000006</c:v>
                </c:pt>
                <c:pt idx="11104">
                  <c:v>645.84699999999998</c:v>
                </c:pt>
                <c:pt idx="11105">
                  <c:v>792.86599999999999</c:v>
                </c:pt>
                <c:pt idx="11106">
                  <c:v>1051.5899999999999</c:v>
                </c:pt>
                <c:pt idx="11107">
                  <c:v>1459.18</c:v>
                </c:pt>
                <c:pt idx="11108">
                  <c:v>1723.78</c:v>
                </c:pt>
                <c:pt idx="11109">
                  <c:v>2033.85</c:v>
                </c:pt>
                <c:pt idx="11110">
                  <c:v>2447.0700000000002</c:v>
                </c:pt>
                <c:pt idx="11111">
                  <c:v>2870.29</c:v>
                </c:pt>
                <c:pt idx="11112">
                  <c:v>1978.18</c:v>
                </c:pt>
                <c:pt idx="11113">
                  <c:v>2572.09</c:v>
                </c:pt>
                <c:pt idx="11114">
                  <c:v>3296.56</c:v>
                </c:pt>
                <c:pt idx="11115">
                  <c:v>3196.66</c:v>
                </c:pt>
                <c:pt idx="11151">
                  <c:v>358.92899999999997</c:v>
                </c:pt>
                <c:pt idx="11152">
                  <c:v>325.93</c:v>
                </c:pt>
                <c:pt idx="11153">
                  <c:v>308.12900000000002</c:v>
                </c:pt>
                <c:pt idx="11154">
                  <c:v>283.67200000000003</c:v>
                </c:pt>
                <c:pt idx="11155">
                  <c:v>222.96600000000001</c:v>
                </c:pt>
                <c:pt idx="11156">
                  <c:v>332.178</c:v>
                </c:pt>
                <c:pt idx="11157">
                  <c:v>396.76400000000001</c:v>
                </c:pt>
                <c:pt idx="11158">
                  <c:v>494.31400000000002</c:v>
                </c:pt>
                <c:pt idx="11159">
                  <c:v>460.85199999999998</c:v>
                </c:pt>
                <c:pt idx="11160">
                  <c:v>540.44299999999998</c:v>
                </c:pt>
                <c:pt idx="11161">
                  <c:v>706.85299999999995</c:v>
                </c:pt>
                <c:pt idx="11162">
                  <c:v>620.70299999999997</c:v>
                </c:pt>
                <c:pt idx="11163">
                  <c:v>533.15599999999995</c:v>
                </c:pt>
                <c:pt idx="11164">
                  <c:v>744.92100000000005</c:v>
                </c:pt>
                <c:pt idx="11165">
                  <c:v>1138.78</c:v>
                </c:pt>
                <c:pt idx="11166">
                  <c:v>1365.75</c:v>
                </c:pt>
                <c:pt idx="11167">
                  <c:v>1110.67</c:v>
                </c:pt>
                <c:pt idx="11168">
                  <c:v>1449.09</c:v>
                </c:pt>
                <c:pt idx="11169">
                  <c:v>1875.15</c:v>
                </c:pt>
                <c:pt idx="11245">
                  <c:v>496.83300000000003</c:v>
                </c:pt>
                <c:pt idx="11246">
                  <c:v>367.64699999999999</c:v>
                </c:pt>
                <c:pt idx="11247">
                  <c:v>362.14400000000001</c:v>
                </c:pt>
                <c:pt idx="11248">
                  <c:v>356.59100000000001</c:v>
                </c:pt>
                <c:pt idx="11249">
                  <c:v>468.54899999999998</c:v>
                </c:pt>
                <c:pt idx="11250">
                  <c:v>346.90100000000001</c:v>
                </c:pt>
                <c:pt idx="11251">
                  <c:v>343.21</c:v>
                </c:pt>
                <c:pt idx="11252">
                  <c:v>453.46300000000002</c:v>
                </c:pt>
                <c:pt idx="11253">
                  <c:v>674.99199999999996</c:v>
                </c:pt>
                <c:pt idx="11254">
                  <c:v>558.72199999999998</c:v>
                </c:pt>
                <c:pt idx="11255">
                  <c:v>555.30899999999997</c:v>
                </c:pt>
                <c:pt idx="11256">
                  <c:v>485.31400000000002</c:v>
                </c:pt>
                <c:pt idx="11257">
                  <c:v>549.26900000000001</c:v>
                </c:pt>
                <c:pt idx="11258">
                  <c:v>725.84199999999998</c:v>
                </c:pt>
                <c:pt idx="11259">
                  <c:v>868.851</c:v>
                </c:pt>
                <c:pt idx="11260">
                  <c:v>618.29399999999998</c:v>
                </c:pt>
                <c:pt idx="11261">
                  <c:v>599.95699999999999</c:v>
                </c:pt>
                <c:pt idx="11262">
                  <c:v>813.07799999999997</c:v>
                </c:pt>
                <c:pt idx="11263">
                  <c:v>1060</c:v>
                </c:pt>
                <c:pt idx="11264">
                  <c:v>857.69100000000003</c:v>
                </c:pt>
                <c:pt idx="11265">
                  <c:v>530.84199999999998</c:v>
                </c:pt>
                <c:pt idx="11266">
                  <c:v>369.54899999999998</c:v>
                </c:pt>
                <c:pt idx="11267">
                  <c:v>1166.6300000000001</c:v>
                </c:pt>
                <c:pt idx="11268">
                  <c:v>813.36699999999996</c:v>
                </c:pt>
                <c:pt idx="11269">
                  <c:v>1181.6300000000001</c:v>
                </c:pt>
                <c:pt idx="11270">
                  <c:v>1332.37</c:v>
                </c:pt>
                <c:pt idx="11271">
                  <c:v>1316.89</c:v>
                </c:pt>
                <c:pt idx="11272">
                  <c:v>1600.78</c:v>
                </c:pt>
                <c:pt idx="11273">
                  <c:v>2696.67</c:v>
                </c:pt>
                <c:pt idx="11274">
                  <c:v>1427.41</c:v>
                </c:pt>
                <c:pt idx="11275">
                  <c:v>1628.17</c:v>
                </c:pt>
                <c:pt idx="11276">
                  <c:v>2539.62</c:v>
                </c:pt>
                <c:pt idx="11277">
                  <c:v>2535.5</c:v>
                </c:pt>
                <c:pt idx="11279">
                  <c:v>13.4672</c:v>
                </c:pt>
                <c:pt idx="11280">
                  <c:v>13.5869</c:v>
                </c:pt>
                <c:pt idx="11281">
                  <c:v>13.129300000000001</c:v>
                </c:pt>
                <c:pt idx="11282">
                  <c:v>15.276</c:v>
                </c:pt>
                <c:pt idx="11283">
                  <c:v>16.771699999999999</c:v>
                </c:pt>
                <c:pt idx="11284">
                  <c:v>20.106000000000002</c:v>
                </c:pt>
                <c:pt idx="11285">
                  <c:v>20.055700000000002</c:v>
                </c:pt>
                <c:pt idx="11286">
                  <c:v>18.567</c:v>
                </c:pt>
                <c:pt idx="11287">
                  <c:v>18.555099999999999</c:v>
                </c:pt>
                <c:pt idx="11288">
                  <c:v>19.052800000000001</c:v>
                </c:pt>
                <c:pt idx="11289">
                  <c:v>18.2148</c:v>
                </c:pt>
                <c:pt idx="11290">
                  <c:v>25.679500000000001</c:v>
                </c:pt>
                <c:pt idx="11291">
                  <c:v>16.2164</c:v>
                </c:pt>
                <c:pt idx="11292">
                  <c:v>15.851900000000001</c:v>
                </c:pt>
                <c:pt idx="11293">
                  <c:v>20.248200000000001</c:v>
                </c:pt>
                <c:pt idx="11294">
                  <c:v>19.1328</c:v>
                </c:pt>
                <c:pt idx="11295">
                  <c:v>15.458</c:v>
                </c:pt>
                <c:pt idx="11296">
                  <c:v>21.0503</c:v>
                </c:pt>
                <c:pt idx="11297">
                  <c:v>21.472100000000001</c:v>
                </c:pt>
                <c:pt idx="11298">
                  <c:v>16.152799999999999</c:v>
                </c:pt>
                <c:pt idx="11299">
                  <c:v>23.347000000000001</c:v>
                </c:pt>
                <c:pt idx="11300">
                  <c:v>26.680700000000002</c:v>
                </c:pt>
                <c:pt idx="11301">
                  <c:v>28.294</c:v>
                </c:pt>
                <c:pt idx="11302">
                  <c:v>27.4419</c:v>
                </c:pt>
                <c:pt idx="11303">
                  <c:v>24.256699999999999</c:v>
                </c:pt>
                <c:pt idx="11304">
                  <c:v>22.3033</c:v>
                </c:pt>
                <c:pt idx="11305">
                  <c:v>20.222999999999999</c:v>
                </c:pt>
                <c:pt idx="11306">
                  <c:v>53.888599999999997</c:v>
                </c:pt>
                <c:pt idx="11307">
                  <c:v>54.3491</c:v>
                </c:pt>
                <c:pt idx="11308">
                  <c:v>16.013999999999999</c:v>
                </c:pt>
                <c:pt idx="11309">
                  <c:v>16.424399999999999</c:v>
                </c:pt>
                <c:pt idx="11310">
                  <c:v>10.795299999999999</c:v>
                </c:pt>
                <c:pt idx="11311">
                  <c:v>26.8782</c:v>
                </c:pt>
                <c:pt idx="11312">
                  <c:v>27.534099999999999</c:v>
                </c:pt>
                <c:pt idx="11313">
                  <c:v>43.5732</c:v>
                </c:pt>
                <c:pt idx="11314">
                  <c:v>50.914299999999997</c:v>
                </c:pt>
                <c:pt idx="11315">
                  <c:v>55.6342</c:v>
                </c:pt>
                <c:pt idx="11316">
                  <c:v>59.589199999999998</c:v>
                </c:pt>
                <c:pt idx="11317">
                  <c:v>62.1586</c:v>
                </c:pt>
                <c:pt idx="11318">
                  <c:v>57.087400000000002</c:v>
                </c:pt>
                <c:pt idx="11319">
                  <c:v>63.273299999999999</c:v>
                </c:pt>
                <c:pt idx="11320">
                  <c:v>63.536299999999997</c:v>
                </c:pt>
                <c:pt idx="11321">
                  <c:v>40.588299999999997</c:v>
                </c:pt>
                <c:pt idx="11322">
                  <c:v>51.232500000000002</c:v>
                </c:pt>
                <c:pt idx="11323">
                  <c:v>62.1601</c:v>
                </c:pt>
                <c:pt idx="11324">
                  <c:v>71.5107</c:v>
                </c:pt>
                <c:pt idx="11325">
                  <c:v>86.071600000000004</c:v>
                </c:pt>
                <c:pt idx="11326">
                  <c:v>113.684</c:v>
                </c:pt>
                <c:pt idx="11327">
                  <c:v>142.41800000000001</c:v>
                </c:pt>
                <c:pt idx="11328">
                  <c:v>129.24</c:v>
                </c:pt>
                <c:pt idx="11329">
                  <c:v>137.238</c:v>
                </c:pt>
                <c:pt idx="11330">
                  <c:v>160.20400000000001</c:v>
                </c:pt>
                <c:pt idx="11331">
                  <c:v>162.88</c:v>
                </c:pt>
                <c:pt idx="11367">
                  <c:v>207.00700000000001</c:v>
                </c:pt>
                <c:pt idx="11368">
                  <c:v>300.58800000000002</c:v>
                </c:pt>
                <c:pt idx="11369">
                  <c:v>344.77</c:v>
                </c:pt>
                <c:pt idx="11370">
                  <c:v>338.53699999999998</c:v>
                </c:pt>
                <c:pt idx="11371">
                  <c:v>292.67700000000002</c:v>
                </c:pt>
                <c:pt idx="11372">
                  <c:v>238.47800000000001</c:v>
                </c:pt>
                <c:pt idx="11373">
                  <c:v>283.798</c:v>
                </c:pt>
                <c:pt idx="11374">
                  <c:v>324.029</c:v>
                </c:pt>
                <c:pt idx="11375">
                  <c:v>352.19799999999998</c:v>
                </c:pt>
                <c:pt idx="11376">
                  <c:v>481.46199999999999</c:v>
                </c:pt>
                <c:pt idx="11377">
                  <c:v>611.08199999999999</c:v>
                </c:pt>
                <c:pt idx="11378">
                  <c:v>767.14099999999996</c:v>
                </c:pt>
                <c:pt idx="11379">
                  <c:v>962.61500000000001</c:v>
                </c:pt>
                <c:pt idx="11380">
                  <c:v>1303.3499999999999</c:v>
                </c:pt>
                <c:pt idx="11381">
                  <c:v>1849.08</c:v>
                </c:pt>
                <c:pt idx="11382">
                  <c:v>987.70299999999997</c:v>
                </c:pt>
                <c:pt idx="11383">
                  <c:v>1327.88</c:v>
                </c:pt>
                <c:pt idx="11384">
                  <c:v>1807.07</c:v>
                </c:pt>
                <c:pt idx="11385">
                  <c:v>1856.39</c:v>
                </c:pt>
                <c:pt idx="11387">
                  <c:v>1785.55</c:v>
                </c:pt>
                <c:pt idx="11388">
                  <c:v>1739.54</c:v>
                </c:pt>
                <c:pt idx="11389">
                  <c:v>1562.87</c:v>
                </c:pt>
                <c:pt idx="11390">
                  <c:v>1480.58</c:v>
                </c:pt>
                <c:pt idx="11391">
                  <c:v>1525.17</c:v>
                </c:pt>
                <c:pt idx="11392">
                  <c:v>1537.5</c:v>
                </c:pt>
                <c:pt idx="11393">
                  <c:v>1510.61</c:v>
                </c:pt>
                <c:pt idx="11394">
                  <c:v>1434.03</c:v>
                </c:pt>
                <c:pt idx="11395">
                  <c:v>1549</c:v>
                </c:pt>
                <c:pt idx="11396">
                  <c:v>1526.27</c:v>
                </c:pt>
                <c:pt idx="11397">
                  <c:v>1153.72</c:v>
                </c:pt>
                <c:pt idx="11398">
                  <c:v>1136.5999999999999</c:v>
                </c:pt>
                <c:pt idx="11399">
                  <c:v>1494.12</c:v>
                </c:pt>
                <c:pt idx="11400">
                  <c:v>2144.58</c:v>
                </c:pt>
                <c:pt idx="11401">
                  <c:v>3764.97</c:v>
                </c:pt>
                <c:pt idx="11402">
                  <c:v>5039.42</c:v>
                </c:pt>
                <c:pt idx="11403">
                  <c:v>5352.71</c:v>
                </c:pt>
                <c:pt idx="11404">
                  <c:v>6986.33</c:v>
                </c:pt>
                <c:pt idx="11405">
                  <c:v>6492.56</c:v>
                </c:pt>
                <c:pt idx="11406">
                  <c:v>7522.11</c:v>
                </c:pt>
                <c:pt idx="11407">
                  <c:v>8618.23</c:v>
                </c:pt>
                <c:pt idx="11408">
                  <c:v>8844.19</c:v>
                </c:pt>
                <c:pt idx="11409">
                  <c:v>8167.75</c:v>
                </c:pt>
                <c:pt idx="11410">
                  <c:v>6824.2</c:v>
                </c:pt>
                <c:pt idx="11411">
                  <c:v>5430.2</c:v>
                </c:pt>
                <c:pt idx="11412">
                  <c:v>4861.13</c:v>
                </c:pt>
                <c:pt idx="11413">
                  <c:v>4500.62</c:v>
                </c:pt>
                <c:pt idx="11414">
                  <c:v>4770.2700000000004</c:v>
                </c:pt>
                <c:pt idx="11415">
                  <c:v>5295.9</c:v>
                </c:pt>
                <c:pt idx="11416">
                  <c:v>5863.8</c:v>
                </c:pt>
                <c:pt idx="11417">
                  <c:v>6199.29</c:v>
                </c:pt>
                <c:pt idx="11418">
                  <c:v>7204.4</c:v>
                </c:pt>
                <c:pt idx="11419">
                  <c:v>8648.8799999999992</c:v>
                </c:pt>
                <c:pt idx="11420">
                  <c:v>9897.3700000000008</c:v>
                </c:pt>
                <c:pt idx="11421">
                  <c:v>10203</c:v>
                </c:pt>
                <c:pt idx="11422">
                  <c:v>10134.1</c:v>
                </c:pt>
                <c:pt idx="11423">
                  <c:v>12369.7</c:v>
                </c:pt>
                <c:pt idx="11424">
                  <c:v>13072.7</c:v>
                </c:pt>
                <c:pt idx="11425">
                  <c:v>11835.3</c:v>
                </c:pt>
                <c:pt idx="11426">
                  <c:v>10962.3</c:v>
                </c:pt>
                <c:pt idx="11427">
                  <c:v>11568</c:v>
                </c:pt>
                <c:pt idx="11428">
                  <c:v>11906.8</c:v>
                </c:pt>
                <c:pt idx="11429">
                  <c:v>13229.8</c:v>
                </c:pt>
                <c:pt idx="11430">
                  <c:v>15455.6</c:v>
                </c:pt>
                <c:pt idx="11431">
                  <c:v>19701.8</c:v>
                </c:pt>
                <c:pt idx="11432">
                  <c:v>20404</c:v>
                </c:pt>
                <c:pt idx="11433">
                  <c:v>20521.8</c:v>
                </c:pt>
                <c:pt idx="11434">
                  <c:v>22855.3</c:v>
                </c:pt>
                <c:pt idx="11435">
                  <c:v>26034.6</c:v>
                </c:pt>
                <c:pt idx="11436">
                  <c:v>19434.3</c:v>
                </c:pt>
                <c:pt idx="11437">
                  <c:v>19546.2</c:v>
                </c:pt>
                <c:pt idx="11438">
                  <c:v>22968.9</c:v>
                </c:pt>
                <c:pt idx="11439">
                  <c:v>23898.400000000001</c:v>
                </c:pt>
                <c:pt idx="11441">
                  <c:v>248.74</c:v>
                </c:pt>
                <c:pt idx="11442">
                  <c:v>241.07599999999999</c:v>
                </c:pt>
                <c:pt idx="11443">
                  <c:v>243.35</c:v>
                </c:pt>
                <c:pt idx="11444">
                  <c:v>260.37700000000001</c:v>
                </c:pt>
                <c:pt idx="11445">
                  <c:v>295.65899999999999</c:v>
                </c:pt>
                <c:pt idx="11446">
                  <c:v>296.75400000000002</c:v>
                </c:pt>
                <c:pt idx="11447">
                  <c:v>304.90899999999999</c:v>
                </c:pt>
                <c:pt idx="11448">
                  <c:v>323.976</c:v>
                </c:pt>
                <c:pt idx="11449">
                  <c:v>343.40499999999997</c:v>
                </c:pt>
                <c:pt idx="11450">
                  <c:v>360.03199999999998</c:v>
                </c:pt>
                <c:pt idx="11451">
                  <c:v>392.92</c:v>
                </c:pt>
                <c:pt idx="11452">
                  <c:v>426.83199999999999</c:v>
                </c:pt>
                <c:pt idx="11453">
                  <c:v>493.18299999999999</c:v>
                </c:pt>
                <c:pt idx="11454">
                  <c:v>685.62</c:v>
                </c:pt>
                <c:pt idx="11455">
                  <c:v>963.726</c:v>
                </c:pt>
                <c:pt idx="11456">
                  <c:v>948.69100000000003</c:v>
                </c:pt>
                <c:pt idx="11457">
                  <c:v>991.66800000000001</c:v>
                </c:pt>
                <c:pt idx="11458">
                  <c:v>1124.53</c:v>
                </c:pt>
                <c:pt idx="11459">
                  <c:v>1349.07</c:v>
                </c:pt>
                <c:pt idx="11460">
                  <c:v>1770.76</c:v>
                </c:pt>
                <c:pt idx="11461">
                  <c:v>2051.79</c:v>
                </c:pt>
                <c:pt idx="11462">
                  <c:v>1823.2</c:v>
                </c:pt>
                <c:pt idx="11463">
                  <c:v>1769.48</c:v>
                </c:pt>
                <c:pt idx="11464">
                  <c:v>1776.58</c:v>
                </c:pt>
                <c:pt idx="11465">
                  <c:v>1856.1</c:v>
                </c:pt>
                <c:pt idx="11466">
                  <c:v>1926.73</c:v>
                </c:pt>
                <c:pt idx="11467">
                  <c:v>2228.77</c:v>
                </c:pt>
                <c:pt idx="11468">
                  <c:v>2718.33</c:v>
                </c:pt>
                <c:pt idx="11469">
                  <c:v>3325.94</c:v>
                </c:pt>
                <c:pt idx="11470">
                  <c:v>3464.3</c:v>
                </c:pt>
                <c:pt idx="11471">
                  <c:v>3894.96</c:v>
                </c:pt>
                <c:pt idx="11472">
                  <c:v>3656.03</c:v>
                </c:pt>
                <c:pt idx="11473">
                  <c:v>3847.68</c:v>
                </c:pt>
                <c:pt idx="11474">
                  <c:v>3626.53</c:v>
                </c:pt>
                <c:pt idx="11475">
                  <c:v>4045.16</c:v>
                </c:pt>
                <c:pt idx="11476">
                  <c:v>4606.25</c:v>
                </c:pt>
                <c:pt idx="11477">
                  <c:v>4939.78</c:v>
                </c:pt>
                <c:pt idx="11478">
                  <c:v>5273.22</c:v>
                </c:pt>
                <c:pt idx="11479">
                  <c:v>5492.34</c:v>
                </c:pt>
                <c:pt idx="11480">
                  <c:v>5536.56</c:v>
                </c:pt>
                <c:pt idx="11481">
                  <c:v>5910.06</c:v>
                </c:pt>
                <c:pt idx="11482">
                  <c:v>5815.09</c:v>
                </c:pt>
                <c:pt idx="11483">
                  <c:v>6132.26</c:v>
                </c:pt>
                <c:pt idx="11484">
                  <c:v>6696.01</c:v>
                </c:pt>
                <c:pt idx="11485">
                  <c:v>7845.46</c:v>
                </c:pt>
                <c:pt idx="11486">
                  <c:v>8597.06</c:v>
                </c:pt>
                <c:pt idx="11487">
                  <c:v>10069.1</c:v>
                </c:pt>
                <c:pt idx="11488">
                  <c:v>10408.299999999999</c:v>
                </c:pt>
                <c:pt idx="11489">
                  <c:v>10642.5</c:v>
                </c:pt>
                <c:pt idx="11490">
                  <c:v>8335.08</c:v>
                </c:pt>
                <c:pt idx="11491">
                  <c:v>9417.3799999999992</c:v>
                </c:pt>
                <c:pt idx="11492">
                  <c:v>10649.7</c:v>
                </c:pt>
                <c:pt idx="11493">
                  <c:v>10682.2</c:v>
                </c:pt>
                <c:pt idx="11495">
                  <c:v>90.669200000000004</c:v>
                </c:pt>
                <c:pt idx="11496">
                  <c:v>86.842600000000004</c:v>
                </c:pt>
                <c:pt idx="11497">
                  <c:v>95.434200000000004</c:v>
                </c:pt>
                <c:pt idx="11498">
                  <c:v>98.499300000000005</c:v>
                </c:pt>
                <c:pt idx="11499">
                  <c:v>105.96599999999999</c:v>
                </c:pt>
                <c:pt idx="11500">
                  <c:v>119.57299999999999</c:v>
                </c:pt>
                <c:pt idx="11501">
                  <c:v>141.38800000000001</c:v>
                </c:pt>
                <c:pt idx="11502">
                  <c:v>145.02799999999999</c:v>
                </c:pt>
                <c:pt idx="11503">
                  <c:v>176.566</c:v>
                </c:pt>
                <c:pt idx="11504">
                  <c:v>189.94900000000001</c:v>
                </c:pt>
                <c:pt idx="11505">
                  <c:v>206.72300000000001</c:v>
                </c:pt>
                <c:pt idx="11506">
                  <c:v>232.79300000000001</c:v>
                </c:pt>
                <c:pt idx="11507">
                  <c:v>280.43400000000003</c:v>
                </c:pt>
                <c:pt idx="11508">
                  <c:v>345.42700000000002</c:v>
                </c:pt>
                <c:pt idx="11509">
                  <c:v>518.46100000000001</c:v>
                </c:pt>
                <c:pt idx="11510">
                  <c:v>490.24599999999998</c:v>
                </c:pt>
                <c:pt idx="11511">
                  <c:v>607.69100000000003</c:v>
                </c:pt>
                <c:pt idx="11512">
                  <c:v>728.35</c:v>
                </c:pt>
                <c:pt idx="11513">
                  <c:v>835.83799999999997</c:v>
                </c:pt>
                <c:pt idx="11514">
                  <c:v>987.43899999999996</c:v>
                </c:pt>
                <c:pt idx="11515">
                  <c:v>1130.97</c:v>
                </c:pt>
                <c:pt idx="11516">
                  <c:v>1191.25</c:v>
                </c:pt>
                <c:pt idx="11517">
                  <c:v>1100.23</c:v>
                </c:pt>
                <c:pt idx="11518">
                  <c:v>1154.3499999999999</c:v>
                </c:pt>
                <c:pt idx="11519">
                  <c:v>1468.73</c:v>
                </c:pt>
                <c:pt idx="11520">
                  <c:v>1481.41</c:v>
                </c:pt>
                <c:pt idx="11521">
                  <c:v>1592.01</c:v>
                </c:pt>
                <c:pt idx="11522">
                  <c:v>1751.8</c:v>
                </c:pt>
                <c:pt idx="11523">
                  <c:v>1879.53</c:v>
                </c:pt>
                <c:pt idx="11524">
                  <c:v>1997.1</c:v>
                </c:pt>
                <c:pt idx="11525">
                  <c:v>2071.0700000000002</c:v>
                </c:pt>
                <c:pt idx="11526">
                  <c:v>2009.49</c:v>
                </c:pt>
                <c:pt idx="11527">
                  <c:v>2159.4299999999998</c:v>
                </c:pt>
                <c:pt idx="11528">
                  <c:v>2321.64</c:v>
                </c:pt>
                <c:pt idx="11529">
                  <c:v>2619.33</c:v>
                </c:pt>
                <c:pt idx="11530">
                  <c:v>2894.91</c:v>
                </c:pt>
                <c:pt idx="11531">
                  <c:v>3051.39</c:v>
                </c:pt>
                <c:pt idx="11532">
                  <c:v>3297.26</c:v>
                </c:pt>
                <c:pt idx="11533">
                  <c:v>3423.38</c:v>
                </c:pt>
                <c:pt idx="11534">
                  <c:v>3796.73</c:v>
                </c:pt>
                <c:pt idx="11535">
                  <c:v>4463.03</c:v>
                </c:pt>
                <c:pt idx="11536">
                  <c:v>4137.92</c:v>
                </c:pt>
                <c:pt idx="11537">
                  <c:v>4172.8999999999996</c:v>
                </c:pt>
                <c:pt idx="11538">
                  <c:v>4491.6000000000004</c:v>
                </c:pt>
                <c:pt idx="11539">
                  <c:v>5210.5600000000004</c:v>
                </c:pt>
                <c:pt idx="11540">
                  <c:v>5863.33</c:v>
                </c:pt>
                <c:pt idx="11541">
                  <c:v>6428.31</c:v>
                </c:pt>
                <c:pt idx="11542">
                  <c:v>6707.14</c:v>
                </c:pt>
                <c:pt idx="11543">
                  <c:v>7134.27</c:v>
                </c:pt>
                <c:pt idx="11544">
                  <c:v>5232.88</c:v>
                </c:pt>
                <c:pt idx="11545">
                  <c:v>6366.03</c:v>
                </c:pt>
                <c:pt idx="11546">
                  <c:v>7272.2</c:v>
                </c:pt>
                <c:pt idx="11547">
                  <c:v>7440.48</c:v>
                </c:pt>
                <c:pt idx="11549">
                  <c:v>85.686899999999994</c:v>
                </c:pt>
                <c:pt idx="11550">
                  <c:v>82.0154</c:v>
                </c:pt>
                <c:pt idx="11551">
                  <c:v>88.508600000000001</c:v>
                </c:pt>
                <c:pt idx="11552">
                  <c:v>67.127200000000002</c:v>
                </c:pt>
                <c:pt idx="11553">
                  <c:v>74.419600000000003</c:v>
                </c:pt>
                <c:pt idx="11554">
                  <c:v>55.942900000000002</c:v>
                </c:pt>
                <c:pt idx="11555">
                  <c:v>60.314599999999999</c:v>
                </c:pt>
                <c:pt idx="11556">
                  <c:v>62.3247</c:v>
                </c:pt>
                <c:pt idx="11557">
                  <c:v>56.714599999999997</c:v>
                </c:pt>
                <c:pt idx="11558">
                  <c:v>70.591899999999995</c:v>
                </c:pt>
                <c:pt idx="11559">
                  <c:v>82.1785</c:v>
                </c:pt>
                <c:pt idx="11560">
                  <c:v>81.210999999999999</c:v>
                </c:pt>
                <c:pt idx="11561">
                  <c:v>74.988200000000006</c:v>
                </c:pt>
                <c:pt idx="11562">
                  <c:v>100.917</c:v>
                </c:pt>
                <c:pt idx="11563">
                  <c:v>172.31899999999999</c:v>
                </c:pt>
                <c:pt idx="11564">
                  <c:v>196.60599999999999</c:v>
                </c:pt>
                <c:pt idx="11565">
                  <c:v>206.637</c:v>
                </c:pt>
                <c:pt idx="11566">
                  <c:v>255.47200000000001</c:v>
                </c:pt>
                <c:pt idx="11567">
                  <c:v>263.315</c:v>
                </c:pt>
                <c:pt idx="11568">
                  <c:v>416.53800000000001</c:v>
                </c:pt>
                <c:pt idx="11569">
                  <c:v>576.18399999999997</c:v>
                </c:pt>
                <c:pt idx="11570">
                  <c:v>559.11699999999996</c:v>
                </c:pt>
                <c:pt idx="11571">
                  <c:v>375.73200000000003</c:v>
                </c:pt>
                <c:pt idx="11572">
                  <c:v>265.01299999999998</c:v>
                </c:pt>
                <c:pt idx="11573">
                  <c:v>259.637</c:v>
                </c:pt>
                <c:pt idx="11574">
                  <c:v>235.066</c:v>
                </c:pt>
                <c:pt idx="11575">
                  <c:v>287.029</c:v>
                </c:pt>
                <c:pt idx="11576">
                  <c:v>374.428</c:v>
                </c:pt>
                <c:pt idx="11577">
                  <c:v>376.98200000000003</c:v>
                </c:pt>
                <c:pt idx="11578">
                  <c:v>389.125</c:v>
                </c:pt>
                <c:pt idx="11579">
                  <c:v>431.84100000000001</c:v>
                </c:pt>
                <c:pt idx="11580">
                  <c:v>522.67999999999995</c:v>
                </c:pt>
                <c:pt idx="11581">
                  <c:v>648.24800000000005</c:v>
                </c:pt>
                <c:pt idx="11582">
                  <c:v>731.62300000000005</c:v>
                </c:pt>
                <c:pt idx="11583">
                  <c:v>870.28899999999999</c:v>
                </c:pt>
                <c:pt idx="11584">
                  <c:v>889.16200000000003</c:v>
                </c:pt>
                <c:pt idx="11585">
                  <c:v>1023.22</c:v>
                </c:pt>
                <c:pt idx="11586">
                  <c:v>1139.56</c:v>
                </c:pt>
                <c:pt idx="11587">
                  <c:v>1157.77</c:v>
                </c:pt>
                <c:pt idx="11588">
                  <c:v>1014.54</c:v>
                </c:pt>
                <c:pt idx="11589">
                  <c:v>1043.71</c:v>
                </c:pt>
                <c:pt idx="11590">
                  <c:v>920.11400000000003</c:v>
                </c:pt>
                <c:pt idx="11591">
                  <c:v>590.23299999999995</c:v>
                </c:pt>
                <c:pt idx="11592">
                  <c:v>658.56500000000005</c:v>
                </c:pt>
                <c:pt idx="11593">
                  <c:v>936.87300000000005</c:v>
                </c:pt>
                <c:pt idx="11594">
                  <c:v>1166.56</c:v>
                </c:pt>
                <c:pt idx="11595">
                  <c:v>1443.17</c:v>
                </c:pt>
                <c:pt idx="11596">
                  <c:v>1685.74</c:v>
                </c:pt>
                <c:pt idx="11597">
                  <c:v>2708.16</c:v>
                </c:pt>
                <c:pt idx="11598">
                  <c:v>2055.31</c:v>
                </c:pt>
                <c:pt idx="11599">
                  <c:v>2556.88</c:v>
                </c:pt>
                <c:pt idx="11600">
                  <c:v>3170.22</c:v>
                </c:pt>
                <c:pt idx="11601">
                  <c:v>3420.75</c:v>
                </c:pt>
                <c:pt idx="11637">
                  <c:v>116.414</c:v>
                </c:pt>
                <c:pt idx="11638">
                  <c:v>120.693</c:v>
                </c:pt>
                <c:pt idx="11639">
                  <c:v>202.79900000000001</c:v>
                </c:pt>
                <c:pt idx="11640">
                  <c:v>176.828</c:v>
                </c:pt>
                <c:pt idx="11641">
                  <c:v>136.79300000000001</c:v>
                </c:pt>
                <c:pt idx="11642">
                  <c:v>127.922</c:v>
                </c:pt>
                <c:pt idx="11643">
                  <c:v>109.41</c:v>
                </c:pt>
                <c:pt idx="11644">
                  <c:v>112.72</c:v>
                </c:pt>
                <c:pt idx="11645">
                  <c:v>95.956599999999995</c:v>
                </c:pt>
                <c:pt idx="11646">
                  <c:v>104.116</c:v>
                </c:pt>
                <c:pt idx="11647">
                  <c:v>131.14599999999999</c:v>
                </c:pt>
                <c:pt idx="11648">
                  <c:v>140.1</c:v>
                </c:pt>
                <c:pt idx="11649">
                  <c:v>165.35599999999999</c:v>
                </c:pt>
                <c:pt idx="11650">
                  <c:v>235.96100000000001</c:v>
                </c:pt>
                <c:pt idx="11651">
                  <c:v>339.78300000000002</c:v>
                </c:pt>
                <c:pt idx="11652">
                  <c:v>324.95</c:v>
                </c:pt>
                <c:pt idx="11653">
                  <c:v>304.22800000000001</c:v>
                </c:pt>
                <c:pt idx="11654">
                  <c:v>339.23200000000003</c:v>
                </c:pt>
                <c:pt idx="11655">
                  <c:v>366.08499999999998</c:v>
                </c:pt>
                <c:pt idx="11657">
                  <c:v>104.247</c:v>
                </c:pt>
                <c:pt idx="11658">
                  <c:v>110.286</c:v>
                </c:pt>
                <c:pt idx="11659">
                  <c:v>91.972399999999993</c:v>
                </c:pt>
                <c:pt idx="11660">
                  <c:v>86.542699999999996</c:v>
                </c:pt>
                <c:pt idx="11661">
                  <c:v>93.515799999999999</c:v>
                </c:pt>
                <c:pt idx="11662">
                  <c:v>97.055199999999999</c:v>
                </c:pt>
                <c:pt idx="11663">
                  <c:v>107.188</c:v>
                </c:pt>
                <c:pt idx="11664">
                  <c:v>122.67</c:v>
                </c:pt>
                <c:pt idx="11665">
                  <c:v>125.40600000000001</c:v>
                </c:pt>
                <c:pt idx="11666">
                  <c:v>134.96799999999999</c:v>
                </c:pt>
                <c:pt idx="11667">
                  <c:v>152.00299999999999</c:v>
                </c:pt>
                <c:pt idx="11668">
                  <c:v>208.066</c:v>
                </c:pt>
                <c:pt idx="11669">
                  <c:v>320.34399999999999</c:v>
                </c:pt>
                <c:pt idx="11670">
                  <c:v>380.01499999999999</c:v>
                </c:pt>
                <c:pt idx="11671">
                  <c:v>513.34299999999996</c:v>
                </c:pt>
                <c:pt idx="11672">
                  <c:v>398.19799999999998</c:v>
                </c:pt>
                <c:pt idx="11673">
                  <c:v>329.08499999999998</c:v>
                </c:pt>
                <c:pt idx="11674">
                  <c:v>373.33199999999999</c:v>
                </c:pt>
                <c:pt idx="11675">
                  <c:v>470.04399999999998</c:v>
                </c:pt>
                <c:pt idx="11676">
                  <c:v>547.43499999999995</c:v>
                </c:pt>
                <c:pt idx="11677">
                  <c:v>631.30200000000002</c:v>
                </c:pt>
                <c:pt idx="11678">
                  <c:v>489.13</c:v>
                </c:pt>
                <c:pt idx="11679">
                  <c:v>494.1</c:v>
                </c:pt>
                <c:pt idx="11680">
                  <c:v>515.09900000000005</c:v>
                </c:pt>
                <c:pt idx="11681">
                  <c:v>542.90499999999997</c:v>
                </c:pt>
                <c:pt idx="11682">
                  <c:v>538.346</c:v>
                </c:pt>
                <c:pt idx="11683">
                  <c:v>435.959</c:v>
                </c:pt>
                <c:pt idx="11684">
                  <c:v>514.21799999999996</c:v>
                </c:pt>
                <c:pt idx="11685">
                  <c:v>502.26400000000001</c:v>
                </c:pt>
                <c:pt idx="11686">
                  <c:v>497.01799999999997</c:v>
                </c:pt>
                <c:pt idx="11687">
                  <c:v>654.69600000000003</c:v>
                </c:pt>
                <c:pt idx="11688">
                  <c:v>550.47500000000002</c:v>
                </c:pt>
                <c:pt idx="11689">
                  <c:v>528.20799999999997</c:v>
                </c:pt>
                <c:pt idx="11690">
                  <c:v>488.06700000000001</c:v>
                </c:pt>
                <c:pt idx="11691">
                  <c:v>541.99199999999996</c:v>
                </c:pt>
                <c:pt idx="11692">
                  <c:v>564.68299999999999</c:v>
                </c:pt>
                <c:pt idx="11693">
                  <c:v>570.42399999999998</c:v>
                </c:pt>
                <c:pt idx="11694">
                  <c:v>537.13099999999997</c:v>
                </c:pt>
                <c:pt idx="11695">
                  <c:v>522.255</c:v>
                </c:pt>
                <c:pt idx="11696">
                  <c:v>540.40300000000002</c:v>
                </c:pt>
                <c:pt idx="11697">
                  <c:v>470.12299999999999</c:v>
                </c:pt>
                <c:pt idx="11698">
                  <c:v>475.47300000000001</c:v>
                </c:pt>
                <c:pt idx="11699">
                  <c:v>462.423</c:v>
                </c:pt>
                <c:pt idx="11700">
                  <c:v>527.76599999999996</c:v>
                </c:pt>
                <c:pt idx="11701">
                  <c:v>626.899</c:v>
                </c:pt>
                <c:pt idx="11702">
                  <c:v>712.40899999999999</c:v>
                </c:pt>
                <c:pt idx="11703">
                  <c:v>1012.2</c:v>
                </c:pt>
                <c:pt idx="11704">
                  <c:v>1042.9000000000001</c:v>
                </c:pt>
                <c:pt idx="11705">
                  <c:v>1391.19</c:v>
                </c:pt>
                <c:pt idx="11706">
                  <c:v>1274.08</c:v>
                </c:pt>
                <c:pt idx="11707">
                  <c:v>1206.3699999999999</c:v>
                </c:pt>
                <c:pt idx="11708">
                  <c:v>1258.5999999999999</c:v>
                </c:pt>
                <c:pt idx="11709">
                  <c:v>1193.07</c:v>
                </c:pt>
                <c:pt idx="11711">
                  <c:v>156.77000000000001</c:v>
                </c:pt>
                <c:pt idx="11712">
                  <c:v>152.08500000000001</c:v>
                </c:pt>
                <c:pt idx="11713">
                  <c:v>159.56399999999999</c:v>
                </c:pt>
                <c:pt idx="11714">
                  <c:v>146.048</c:v>
                </c:pt>
                <c:pt idx="11715">
                  <c:v>142.202</c:v>
                </c:pt>
                <c:pt idx="11716">
                  <c:v>156.17400000000001</c:v>
                </c:pt>
                <c:pt idx="11717">
                  <c:v>138.93199999999999</c:v>
                </c:pt>
                <c:pt idx="11718">
                  <c:v>148.66800000000001</c:v>
                </c:pt>
                <c:pt idx="11719">
                  <c:v>165.87799999999999</c:v>
                </c:pt>
                <c:pt idx="11720">
                  <c:v>165.76499999999999</c:v>
                </c:pt>
                <c:pt idx="11721">
                  <c:v>174.28</c:v>
                </c:pt>
                <c:pt idx="11722">
                  <c:v>189.56399999999999</c:v>
                </c:pt>
                <c:pt idx="11723">
                  <c:v>214.542</c:v>
                </c:pt>
                <c:pt idx="11724">
                  <c:v>236.70599999999999</c:v>
                </c:pt>
                <c:pt idx="11725">
                  <c:v>337.18</c:v>
                </c:pt>
                <c:pt idx="11726">
                  <c:v>470.96600000000001</c:v>
                </c:pt>
                <c:pt idx="11727">
                  <c:v>580.68799999999999</c:v>
                </c:pt>
                <c:pt idx="11728">
                  <c:v>800.202</c:v>
                </c:pt>
                <c:pt idx="11729">
                  <c:v>831.60500000000002</c:v>
                </c:pt>
                <c:pt idx="11730">
                  <c:v>729.39300000000003</c:v>
                </c:pt>
                <c:pt idx="11731">
                  <c:v>783.43</c:v>
                </c:pt>
                <c:pt idx="11732">
                  <c:v>842.85500000000002</c:v>
                </c:pt>
                <c:pt idx="11733">
                  <c:v>809.48699999999997</c:v>
                </c:pt>
                <c:pt idx="11734">
                  <c:v>390.77800000000002</c:v>
                </c:pt>
                <c:pt idx="11735">
                  <c:v>460.87799999999999</c:v>
                </c:pt>
                <c:pt idx="11736">
                  <c:v>467.93900000000002</c:v>
                </c:pt>
                <c:pt idx="11737">
                  <c:v>477.93299999999999</c:v>
                </c:pt>
                <c:pt idx="11738">
                  <c:v>528.50699999999995</c:v>
                </c:pt>
                <c:pt idx="11739">
                  <c:v>678.14099999999996</c:v>
                </c:pt>
                <c:pt idx="11740">
                  <c:v>405.22300000000001</c:v>
                </c:pt>
                <c:pt idx="11741">
                  <c:v>371.56599999999997</c:v>
                </c:pt>
                <c:pt idx="11742">
                  <c:v>551.31799999999998</c:v>
                </c:pt>
                <c:pt idx="11743">
                  <c:v>679.74300000000005</c:v>
                </c:pt>
                <c:pt idx="11744">
                  <c:v>591.20299999999997</c:v>
                </c:pt>
                <c:pt idx="11745">
                  <c:v>424.80099999999999</c:v>
                </c:pt>
                <c:pt idx="11746">
                  <c:v>572.55600000000004</c:v>
                </c:pt>
                <c:pt idx="11747">
                  <c:v>438.005</c:v>
                </c:pt>
                <c:pt idx="11748">
                  <c:v>634.48699999999997</c:v>
                </c:pt>
                <c:pt idx="11749">
                  <c:v>673.56</c:v>
                </c:pt>
                <c:pt idx="11750">
                  <c:v>587.346</c:v>
                </c:pt>
                <c:pt idx="11751">
                  <c:v>664.26199999999994</c:v>
                </c:pt>
                <c:pt idx="11752">
                  <c:v>736.73800000000006</c:v>
                </c:pt>
                <c:pt idx="11753">
                  <c:v>511.69200000000001</c:v>
                </c:pt>
                <c:pt idx="11754">
                  <c:v>358.798</c:v>
                </c:pt>
                <c:pt idx="11755">
                  <c:v>635.12800000000004</c:v>
                </c:pt>
                <c:pt idx="11756">
                  <c:v>899.02700000000004</c:v>
                </c:pt>
                <c:pt idx="11757">
                  <c:v>1236.3</c:v>
                </c:pt>
                <c:pt idx="11758">
                  <c:v>1666.79</c:v>
                </c:pt>
                <c:pt idx="11759">
                  <c:v>1794.08</c:v>
                </c:pt>
                <c:pt idx="11760">
                  <c:v>1453.31</c:v>
                </c:pt>
                <c:pt idx="11761">
                  <c:v>1360.04</c:v>
                </c:pt>
                <c:pt idx="11762">
                  <c:v>1633.86</c:v>
                </c:pt>
                <c:pt idx="11763">
                  <c:v>2003.02</c:v>
                </c:pt>
                <c:pt idx="11765">
                  <c:v>6.90787</c:v>
                </c:pt>
                <c:pt idx="11766">
                  <c:v>7.1977000000000002</c:v>
                </c:pt>
                <c:pt idx="11767">
                  <c:v>4.2632099999999999</c:v>
                </c:pt>
                <c:pt idx="11768">
                  <c:v>4.5336100000000004</c:v>
                </c:pt>
                <c:pt idx="11769">
                  <c:v>4.6308600000000002</c:v>
                </c:pt>
                <c:pt idx="11770">
                  <c:v>5.4249999999999998</c:v>
                </c:pt>
                <c:pt idx="11771">
                  <c:v>7.3067299999999999</c:v>
                </c:pt>
                <c:pt idx="11772">
                  <c:v>9.1295699999999993</c:v>
                </c:pt>
                <c:pt idx="11773">
                  <c:v>7.7344799999999996</c:v>
                </c:pt>
                <c:pt idx="11774">
                  <c:v>10.8443</c:v>
                </c:pt>
                <c:pt idx="11775">
                  <c:v>8.7294300000000007</c:v>
                </c:pt>
                <c:pt idx="11776">
                  <c:v>13.584899999999999</c:v>
                </c:pt>
                <c:pt idx="11777">
                  <c:v>15.460900000000001</c:v>
                </c:pt>
                <c:pt idx="11778">
                  <c:v>13.442399999999999</c:v>
                </c:pt>
                <c:pt idx="11779">
                  <c:v>6.8417199999999996</c:v>
                </c:pt>
                <c:pt idx="11780">
                  <c:v>22.943999999999999</c:v>
                </c:pt>
                <c:pt idx="11781">
                  <c:v>23.821100000000001</c:v>
                </c:pt>
                <c:pt idx="11782">
                  <c:v>27.2791</c:v>
                </c:pt>
                <c:pt idx="11783">
                  <c:v>28.870799999999999</c:v>
                </c:pt>
                <c:pt idx="11784">
                  <c:v>30.414300000000001</c:v>
                </c:pt>
                <c:pt idx="11785">
                  <c:v>24.4693</c:v>
                </c:pt>
                <c:pt idx="11786">
                  <c:v>25.254899999999999</c:v>
                </c:pt>
                <c:pt idx="11787">
                  <c:v>26.433499999999999</c:v>
                </c:pt>
                <c:pt idx="11788">
                  <c:v>26.934999999999999</c:v>
                </c:pt>
                <c:pt idx="11789">
                  <c:v>30.2468</c:v>
                </c:pt>
                <c:pt idx="11790">
                  <c:v>31.545200000000001</c:v>
                </c:pt>
                <c:pt idx="11791">
                  <c:v>35.7682</c:v>
                </c:pt>
                <c:pt idx="11792">
                  <c:v>39.757100000000001</c:v>
                </c:pt>
                <c:pt idx="11793">
                  <c:v>43.5642</c:v>
                </c:pt>
                <c:pt idx="11794">
                  <c:v>39.599200000000003</c:v>
                </c:pt>
                <c:pt idx="11795">
                  <c:v>41.692599999999999</c:v>
                </c:pt>
                <c:pt idx="11796">
                  <c:v>34.7712</c:v>
                </c:pt>
                <c:pt idx="11797">
                  <c:v>37.118299999999998</c:v>
                </c:pt>
                <c:pt idx="11798">
                  <c:v>50.714700000000001</c:v>
                </c:pt>
                <c:pt idx="11799">
                  <c:v>82.256799999999998</c:v>
                </c:pt>
                <c:pt idx="11800">
                  <c:v>113.277</c:v>
                </c:pt>
                <c:pt idx="11801">
                  <c:v>152.33099999999999</c:v>
                </c:pt>
                <c:pt idx="11802">
                  <c:v>156.00200000000001</c:v>
                </c:pt>
                <c:pt idx="11803">
                  <c:v>152.40600000000001</c:v>
                </c:pt>
                <c:pt idx="11804">
                  <c:v>153.29599999999999</c:v>
                </c:pt>
                <c:pt idx="11805">
                  <c:v>201.44</c:v>
                </c:pt>
                <c:pt idx="11806">
                  <c:v>206.28100000000001</c:v>
                </c:pt>
                <c:pt idx="11807">
                  <c:v>248.25700000000001</c:v>
                </c:pt>
                <c:pt idx="11808">
                  <c:v>313.86</c:v>
                </c:pt>
                <c:pt idx="11809">
                  <c:v>392.55500000000001</c:v>
                </c:pt>
                <c:pt idx="11810">
                  <c:v>446.16399999999999</c:v>
                </c:pt>
                <c:pt idx="11811">
                  <c:v>540.30600000000004</c:v>
                </c:pt>
                <c:pt idx="11812">
                  <c:v>744.25800000000004</c:v>
                </c:pt>
                <c:pt idx="11813">
                  <c:v>948.20699999999999</c:v>
                </c:pt>
                <c:pt idx="11814">
                  <c:v>813.12199999999996</c:v>
                </c:pt>
                <c:pt idx="11815">
                  <c:v>975.91300000000001</c:v>
                </c:pt>
                <c:pt idx="11816">
                  <c:v>1215.28</c:v>
                </c:pt>
                <c:pt idx="11817">
                  <c:v>1281.83</c:v>
                </c:pt>
                <c:pt idx="12015">
                  <c:v>45.688200000000002</c:v>
                </c:pt>
                <c:pt idx="12016">
                  <c:v>48.413800000000002</c:v>
                </c:pt>
                <c:pt idx="12017">
                  <c:v>48.520800000000001</c:v>
                </c:pt>
                <c:pt idx="12018">
                  <c:v>54.532600000000002</c:v>
                </c:pt>
                <c:pt idx="12019">
                  <c:v>58.105800000000002</c:v>
                </c:pt>
                <c:pt idx="12020">
                  <c:v>57.409799999999997</c:v>
                </c:pt>
                <c:pt idx="12021">
                  <c:v>54.955300000000001</c:v>
                </c:pt>
                <c:pt idx="12022">
                  <c:v>42.362200000000001</c:v>
                </c:pt>
                <c:pt idx="12023">
                  <c:v>37.859499999999997</c:v>
                </c:pt>
                <c:pt idx="12024">
                  <c:v>42.369300000000003</c:v>
                </c:pt>
                <c:pt idx="12025">
                  <c:v>38.218200000000003</c:v>
                </c:pt>
                <c:pt idx="12026">
                  <c:v>30.6754</c:v>
                </c:pt>
                <c:pt idx="12027">
                  <c:v>36.405900000000003</c:v>
                </c:pt>
                <c:pt idx="12028">
                  <c:v>45.973999999999997</c:v>
                </c:pt>
                <c:pt idx="12029">
                  <c:v>93.394999999999996</c:v>
                </c:pt>
                <c:pt idx="12030">
                  <c:v>92.410700000000006</c:v>
                </c:pt>
                <c:pt idx="12031">
                  <c:v>120.146</c:v>
                </c:pt>
                <c:pt idx="12032">
                  <c:v>223.458</c:v>
                </c:pt>
                <c:pt idx="12033">
                  <c:v>253.28899999999999</c:v>
                </c:pt>
                <c:pt idx="12034">
                  <c:v>317.45499999999998</c:v>
                </c:pt>
                <c:pt idx="12035">
                  <c:v>427.471</c:v>
                </c:pt>
                <c:pt idx="12036">
                  <c:v>386.452</c:v>
                </c:pt>
                <c:pt idx="12037">
                  <c:v>364.613</c:v>
                </c:pt>
                <c:pt idx="12038">
                  <c:v>348.00400000000002</c:v>
                </c:pt>
                <c:pt idx="12039">
                  <c:v>334.06599999999997</c:v>
                </c:pt>
                <c:pt idx="12040">
                  <c:v>286.07499999999999</c:v>
                </c:pt>
                <c:pt idx="12041">
                  <c:v>162.74299999999999</c:v>
                </c:pt>
                <c:pt idx="12042">
                  <c:v>130.83600000000001</c:v>
                </c:pt>
                <c:pt idx="12043">
                  <c:v>193.054</c:v>
                </c:pt>
                <c:pt idx="12044">
                  <c:v>142.852</c:v>
                </c:pt>
                <c:pt idx="12045">
                  <c:v>133.24600000000001</c:v>
                </c:pt>
                <c:pt idx="12046">
                  <c:v>163.51</c:v>
                </c:pt>
                <c:pt idx="12047">
                  <c:v>198.375</c:v>
                </c:pt>
                <c:pt idx="12048">
                  <c:v>205.51</c:v>
                </c:pt>
                <c:pt idx="12049">
                  <c:v>144.964</c:v>
                </c:pt>
                <c:pt idx="12050">
                  <c:v>105.339</c:v>
                </c:pt>
                <c:pt idx="12051">
                  <c:v>130.82</c:v>
                </c:pt>
                <c:pt idx="12052">
                  <c:v>125.18600000000001</c:v>
                </c:pt>
                <c:pt idx="12053">
                  <c:v>130.82400000000001</c:v>
                </c:pt>
                <c:pt idx="12054">
                  <c:v>117.871</c:v>
                </c:pt>
                <c:pt idx="12055">
                  <c:v>132.62899999999999</c:v>
                </c:pt>
                <c:pt idx="12056">
                  <c:v>136.77199999999999</c:v>
                </c:pt>
                <c:pt idx="12057">
                  <c:v>157.45699999999999</c:v>
                </c:pt>
                <c:pt idx="12058">
                  <c:v>192.59700000000001</c:v>
                </c:pt>
                <c:pt idx="12059">
                  <c:v>203.24</c:v>
                </c:pt>
                <c:pt idx="12060">
                  <c:v>267.02100000000002</c:v>
                </c:pt>
                <c:pt idx="12061">
                  <c:v>293.95800000000003</c:v>
                </c:pt>
                <c:pt idx="12062">
                  <c:v>401.78699999999998</c:v>
                </c:pt>
                <c:pt idx="12063">
                  <c:v>485.91800000000001</c:v>
                </c:pt>
                <c:pt idx="12064">
                  <c:v>413.18</c:v>
                </c:pt>
                <c:pt idx="12065">
                  <c:v>406.59699999999998</c:v>
                </c:pt>
                <c:pt idx="12066">
                  <c:v>430.548</c:v>
                </c:pt>
                <c:pt idx="12067">
                  <c:v>503.09399999999999</c:v>
                </c:pt>
                <c:pt idx="12069">
                  <c:v>68.123699999999999</c:v>
                </c:pt>
                <c:pt idx="12070">
                  <c:v>71.841300000000004</c:v>
                </c:pt>
                <c:pt idx="12071">
                  <c:v>53.530700000000003</c:v>
                </c:pt>
                <c:pt idx="12072">
                  <c:v>48.679699999999997</c:v>
                </c:pt>
                <c:pt idx="12073">
                  <c:v>63.170099999999998</c:v>
                </c:pt>
                <c:pt idx="12074">
                  <c:v>83.408600000000007</c:v>
                </c:pt>
                <c:pt idx="12075">
                  <c:v>93.317899999999995</c:v>
                </c:pt>
                <c:pt idx="12076">
                  <c:v>115.429</c:v>
                </c:pt>
                <c:pt idx="12077">
                  <c:v>116.375</c:v>
                </c:pt>
                <c:pt idx="12078">
                  <c:v>107.61499999999999</c:v>
                </c:pt>
                <c:pt idx="12079">
                  <c:v>113.858</c:v>
                </c:pt>
                <c:pt idx="12080">
                  <c:v>128.21600000000001</c:v>
                </c:pt>
                <c:pt idx="12081">
                  <c:v>126.098</c:v>
                </c:pt>
                <c:pt idx="12082">
                  <c:v>114.94199999999999</c:v>
                </c:pt>
                <c:pt idx="12083">
                  <c:v>164.06899999999999</c:v>
                </c:pt>
                <c:pt idx="12084">
                  <c:v>187.17099999999999</c:v>
                </c:pt>
                <c:pt idx="12085">
                  <c:v>131.256</c:v>
                </c:pt>
                <c:pt idx="12086">
                  <c:v>126.515</c:v>
                </c:pt>
                <c:pt idx="12087">
                  <c:v>112.73099999999999</c:v>
                </c:pt>
                <c:pt idx="12088">
                  <c:v>132.28899999999999</c:v>
                </c:pt>
                <c:pt idx="12089">
                  <c:v>228.99700000000001</c:v>
                </c:pt>
                <c:pt idx="12090">
                  <c:v>208.81</c:v>
                </c:pt>
                <c:pt idx="12091">
                  <c:v>192.61099999999999</c:v>
                </c:pt>
                <c:pt idx="12092">
                  <c:v>132.24299999999999</c:v>
                </c:pt>
                <c:pt idx="12093">
                  <c:v>109.997</c:v>
                </c:pt>
                <c:pt idx="12094">
                  <c:v>95.636499999999998</c:v>
                </c:pt>
                <c:pt idx="12095">
                  <c:v>92.034999999999997</c:v>
                </c:pt>
                <c:pt idx="12096">
                  <c:v>112.646</c:v>
                </c:pt>
                <c:pt idx="12097">
                  <c:v>112.134</c:v>
                </c:pt>
                <c:pt idx="12098">
                  <c:v>118.479</c:v>
                </c:pt>
                <c:pt idx="12099">
                  <c:v>155.523</c:v>
                </c:pt>
                <c:pt idx="12100">
                  <c:v>101.764</c:v>
                </c:pt>
                <c:pt idx="12101">
                  <c:v>96.603899999999996</c:v>
                </c:pt>
                <c:pt idx="12102">
                  <c:v>96.045900000000003</c:v>
                </c:pt>
                <c:pt idx="12103">
                  <c:v>68.865799999999993</c:v>
                </c:pt>
                <c:pt idx="12104">
                  <c:v>79.173500000000004</c:v>
                </c:pt>
                <c:pt idx="12105">
                  <c:v>92.028099999999995</c:v>
                </c:pt>
                <c:pt idx="12106">
                  <c:v>87.874700000000004</c:v>
                </c:pt>
                <c:pt idx="12107">
                  <c:v>114.85299999999999</c:v>
                </c:pt>
                <c:pt idx="12108">
                  <c:v>83.543599999999998</c:v>
                </c:pt>
                <c:pt idx="12109">
                  <c:v>87.908000000000001</c:v>
                </c:pt>
                <c:pt idx="12110">
                  <c:v>104.40300000000001</c:v>
                </c:pt>
                <c:pt idx="12111">
                  <c:v>103.759</c:v>
                </c:pt>
                <c:pt idx="12112">
                  <c:v>144.44</c:v>
                </c:pt>
                <c:pt idx="12113">
                  <c:v>192.58500000000001</c:v>
                </c:pt>
                <c:pt idx="12114">
                  <c:v>223.017</c:v>
                </c:pt>
                <c:pt idx="12115">
                  <c:v>260.93700000000001</c:v>
                </c:pt>
                <c:pt idx="12116">
                  <c:v>330.892</c:v>
                </c:pt>
                <c:pt idx="12117">
                  <c:v>406.25200000000001</c:v>
                </c:pt>
                <c:pt idx="12118">
                  <c:v>298.75799999999998</c:v>
                </c:pt>
                <c:pt idx="12119">
                  <c:v>402.57499999999999</c:v>
                </c:pt>
                <c:pt idx="12120">
                  <c:v>526.47</c:v>
                </c:pt>
                <c:pt idx="12121">
                  <c:v>568.38</c:v>
                </c:pt>
                <c:pt idx="12123">
                  <c:v>67.157200000000003</c:v>
                </c:pt>
                <c:pt idx="12124">
                  <c:v>66.294600000000003</c:v>
                </c:pt>
                <c:pt idx="12125">
                  <c:v>60.904699999999998</c:v>
                </c:pt>
                <c:pt idx="12126">
                  <c:v>55.544800000000002</c:v>
                </c:pt>
                <c:pt idx="12127">
                  <c:v>81.4923</c:v>
                </c:pt>
                <c:pt idx="12128">
                  <c:v>87.233099999999993</c:v>
                </c:pt>
                <c:pt idx="12129">
                  <c:v>59.736400000000003</c:v>
                </c:pt>
                <c:pt idx="12130">
                  <c:v>63.838900000000002</c:v>
                </c:pt>
                <c:pt idx="12131">
                  <c:v>68.408600000000007</c:v>
                </c:pt>
                <c:pt idx="12132">
                  <c:v>63.775799999999997</c:v>
                </c:pt>
                <c:pt idx="12133">
                  <c:v>72.671499999999995</c:v>
                </c:pt>
                <c:pt idx="12134">
                  <c:v>84.7042</c:v>
                </c:pt>
                <c:pt idx="12135">
                  <c:v>85.753200000000007</c:v>
                </c:pt>
                <c:pt idx="12136">
                  <c:v>105.108</c:v>
                </c:pt>
                <c:pt idx="12137">
                  <c:v>144.893</c:v>
                </c:pt>
                <c:pt idx="12138">
                  <c:v>151</c:v>
                </c:pt>
                <c:pt idx="12139">
                  <c:v>110.36499999999999</c:v>
                </c:pt>
                <c:pt idx="12140">
                  <c:v>107.96599999999999</c:v>
                </c:pt>
                <c:pt idx="12141">
                  <c:v>100.845</c:v>
                </c:pt>
                <c:pt idx="12142">
                  <c:v>132.21600000000001</c:v>
                </c:pt>
                <c:pt idx="12143">
                  <c:v>198.654</c:v>
                </c:pt>
                <c:pt idx="12144">
                  <c:v>223.97900000000001</c:v>
                </c:pt>
                <c:pt idx="12145">
                  <c:v>208.08</c:v>
                </c:pt>
                <c:pt idx="12146">
                  <c:v>146.99</c:v>
                </c:pt>
                <c:pt idx="12147">
                  <c:v>128.755</c:v>
                </c:pt>
                <c:pt idx="12148">
                  <c:v>116.361</c:v>
                </c:pt>
                <c:pt idx="12149">
                  <c:v>123.125</c:v>
                </c:pt>
                <c:pt idx="12150">
                  <c:v>126.48</c:v>
                </c:pt>
                <c:pt idx="12151">
                  <c:v>132.02600000000001</c:v>
                </c:pt>
                <c:pt idx="12152">
                  <c:v>159.62799999999999</c:v>
                </c:pt>
                <c:pt idx="12153">
                  <c:v>176.547</c:v>
                </c:pt>
                <c:pt idx="12154">
                  <c:v>191.465</c:v>
                </c:pt>
                <c:pt idx="12155">
                  <c:v>200.614</c:v>
                </c:pt>
                <c:pt idx="12156">
                  <c:v>162.25399999999999</c:v>
                </c:pt>
                <c:pt idx="12157">
                  <c:v>196.08600000000001</c:v>
                </c:pt>
                <c:pt idx="12158">
                  <c:v>228.535</c:v>
                </c:pt>
                <c:pt idx="12159">
                  <c:v>236.61799999999999</c:v>
                </c:pt>
                <c:pt idx="12160">
                  <c:v>256.68700000000001</c:v>
                </c:pt>
                <c:pt idx="12161">
                  <c:v>220.85900000000001</c:v>
                </c:pt>
                <c:pt idx="12162">
                  <c:v>171.66300000000001</c:v>
                </c:pt>
                <c:pt idx="12163">
                  <c:v>148.99600000000001</c:v>
                </c:pt>
                <c:pt idx="12164">
                  <c:v>136.25399999999999</c:v>
                </c:pt>
                <c:pt idx="12165">
                  <c:v>138.518</c:v>
                </c:pt>
                <c:pt idx="12166">
                  <c:v>134.93100000000001</c:v>
                </c:pt>
                <c:pt idx="12167">
                  <c:v>173.62100000000001</c:v>
                </c:pt>
                <c:pt idx="12168">
                  <c:v>184.88499999999999</c:v>
                </c:pt>
                <c:pt idx="12169">
                  <c:v>180.756</c:v>
                </c:pt>
                <c:pt idx="12170">
                  <c:v>200.154</c:v>
                </c:pt>
                <c:pt idx="12171">
                  <c:v>230.756</c:v>
                </c:pt>
                <c:pt idx="12172">
                  <c:v>224.999</c:v>
                </c:pt>
                <c:pt idx="12173">
                  <c:v>290.58699999999999</c:v>
                </c:pt>
                <c:pt idx="12174">
                  <c:v>329.37200000000001</c:v>
                </c:pt>
                <c:pt idx="12175">
                  <c:v>320.59899999999999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3685664"/>
        <c:axId val="1731040608"/>
      </c:scatterChart>
      <c:valAx>
        <c:axId val="1723685664"/>
        <c:scaling>
          <c:logBase val="10"/>
          <c:orientation val="minMax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Predicted Merchandise Im</a:t>
                </a:r>
                <a:r>
                  <a:rPr lang="en-US" b="0" baseline="0"/>
                  <a:t>ports per Capita</a:t>
                </a:r>
                <a:endParaRPr lang="en-US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31040608"/>
        <c:crosses val="autoZero"/>
        <c:crossBetween val="midCat"/>
      </c:valAx>
      <c:valAx>
        <c:axId val="1731040608"/>
        <c:scaling>
          <c:logBase val="10"/>
          <c:orientation val="minMax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Merchandise Imorts per Capita,  US$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236856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800" dirty="0"/>
              <a:t>Predicted</a:t>
            </a:r>
            <a:r>
              <a:rPr lang="en-US" sz="1800" baseline="0" dirty="0"/>
              <a:t> Service Exports per </a:t>
            </a:r>
            <a:r>
              <a:rPr lang="en-US" sz="1800" baseline="0" dirty="0" smtClean="0"/>
              <a:t>Capita </a:t>
            </a:r>
            <a:r>
              <a:rPr lang="en-US" sz="1800" baseline="0" dirty="0"/>
              <a:t>with Life Expectancy, Urbanization, Education </a:t>
            </a:r>
            <a:r>
              <a:rPr lang="en-US" sz="1800" baseline="0" dirty="0" smtClean="0"/>
              <a:t>, </a:t>
            </a:r>
          </a:p>
          <a:p>
            <a:pPr>
              <a:defRPr sz="1200"/>
            </a:pPr>
            <a:r>
              <a:rPr lang="en-US" sz="1800" baseline="0" dirty="0" smtClean="0"/>
              <a:t>and </a:t>
            </a:r>
            <a:r>
              <a:rPr lang="en-US" sz="1800" baseline="0" dirty="0"/>
              <a:t>Economic Freedom </a:t>
            </a:r>
            <a:r>
              <a:rPr lang="en-US" sz="1800" baseline="0" dirty="0" smtClean="0"/>
              <a:t>(Heritage/WSJ): </a:t>
            </a:r>
            <a:r>
              <a:rPr lang="en-US" sz="1800" baseline="0" dirty="0" smtClean="0"/>
              <a:t>1995-2010</a:t>
            </a:r>
            <a:endParaRPr lang="en-US" sz="1800" baseline="0" dirty="0"/>
          </a:p>
          <a:p>
            <a:pPr>
              <a:defRPr sz="1200"/>
            </a:pPr>
            <a:r>
              <a:rPr lang="en-US" sz="1800" i="1" baseline="0" dirty="0" smtClean="0"/>
              <a:t>Variables lagged </a:t>
            </a:r>
            <a:r>
              <a:rPr lang="en-US" sz="1800" i="1" baseline="0" dirty="0"/>
              <a:t>10 years</a:t>
            </a:r>
            <a:endParaRPr lang="en-US" sz="1800" i="1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se_capita</c:v>
                </c:pt>
              </c:strCache>
            </c:strRef>
          </c:tx>
          <c:spPr>
            <a:ln w="19050">
              <a:noFill/>
            </a:ln>
          </c:spPr>
          <c:xVal>
            <c:numRef>
              <c:f>Sheet1!$A$2:$A$12178</c:f>
              <c:numCache>
                <c:formatCode>General</c:formatCode>
                <c:ptCount val="12177"/>
                <c:pt idx="99">
                  <c:v>328.12389999999999</c:v>
                </c:pt>
                <c:pt idx="100">
                  <c:v>439.73930000000001</c:v>
                </c:pt>
                <c:pt idx="101">
                  <c:v>505.73689999999999</c:v>
                </c:pt>
                <c:pt idx="102">
                  <c:v>529.94230000000005</c:v>
                </c:pt>
                <c:pt idx="103">
                  <c:v>568.36860000000001</c:v>
                </c:pt>
                <c:pt idx="104">
                  <c:v>632.36580000000004</c:v>
                </c:pt>
                <c:pt idx="105">
                  <c:v>782.32</c:v>
                </c:pt>
                <c:pt idx="106">
                  <c:v>836.26589999999999</c:v>
                </c:pt>
                <c:pt idx="107">
                  <c:v>881.47550000000001</c:v>
                </c:pt>
                <c:pt idx="153">
                  <c:v>201.18199999999999</c:v>
                </c:pt>
                <c:pt idx="154">
                  <c:v>196.33090000000001</c:v>
                </c:pt>
                <c:pt idx="155">
                  <c:v>207.9205</c:v>
                </c:pt>
                <c:pt idx="156">
                  <c:v>225.73650000000001</c:v>
                </c:pt>
                <c:pt idx="157">
                  <c:v>251.22049999999999</c:v>
                </c:pt>
                <c:pt idx="158">
                  <c:v>254.7946</c:v>
                </c:pt>
                <c:pt idx="159">
                  <c:v>266.29140000000001</c:v>
                </c:pt>
                <c:pt idx="160">
                  <c:v>327.71969999999999</c:v>
                </c:pt>
                <c:pt idx="161">
                  <c:v>281.76859999999999</c:v>
                </c:pt>
                <c:pt idx="467">
                  <c:v>1485.13</c:v>
                </c:pt>
                <c:pt idx="468">
                  <c:v>2140.7809999999999</c:v>
                </c:pt>
                <c:pt idx="469">
                  <c:v>2038.126</c:v>
                </c:pt>
                <c:pt idx="470">
                  <c:v>1843.212</c:v>
                </c:pt>
                <c:pt idx="471">
                  <c:v>1855.8489999999999</c:v>
                </c:pt>
                <c:pt idx="472">
                  <c:v>1839.7739999999999</c:v>
                </c:pt>
                <c:pt idx="473">
                  <c:v>1794.181</c:v>
                </c:pt>
                <c:pt idx="474">
                  <c:v>1620.047</c:v>
                </c:pt>
                <c:pt idx="475">
                  <c:v>1048.463</c:v>
                </c:pt>
                <c:pt idx="522">
                  <c:v>376.29939999999999</c:v>
                </c:pt>
                <c:pt idx="523">
                  <c:v>490.22399999999999</c:v>
                </c:pt>
                <c:pt idx="524">
                  <c:v>589.44979999999998</c:v>
                </c:pt>
                <c:pt idx="525">
                  <c:v>865.57569999999998</c:v>
                </c:pt>
                <c:pt idx="526">
                  <c:v>1256.511</c:v>
                </c:pt>
                <c:pt idx="527">
                  <c:v>1551.0309999999999</c:v>
                </c:pt>
                <c:pt idx="528">
                  <c:v>1741.9179999999999</c:v>
                </c:pt>
                <c:pt idx="529">
                  <c:v>1734.26</c:v>
                </c:pt>
                <c:pt idx="629">
                  <c:v>5128.8599999999997</c:v>
                </c:pt>
                <c:pt idx="630">
                  <c:v>5174.9170000000004</c:v>
                </c:pt>
                <c:pt idx="631">
                  <c:v>5730.5150000000003</c:v>
                </c:pt>
                <c:pt idx="632">
                  <c:v>5800.393</c:v>
                </c:pt>
                <c:pt idx="633">
                  <c:v>6151.2349999999997</c:v>
                </c:pt>
                <c:pt idx="634">
                  <c:v>6491.1090000000004</c:v>
                </c:pt>
                <c:pt idx="635">
                  <c:v>6893.1840000000002</c:v>
                </c:pt>
                <c:pt idx="636">
                  <c:v>7121.3419999999996</c:v>
                </c:pt>
                <c:pt idx="637">
                  <c:v>7432.7089999999998</c:v>
                </c:pt>
                <c:pt idx="683">
                  <c:v>1866.056</c:v>
                </c:pt>
                <c:pt idx="684">
                  <c:v>1811.4469999999999</c:v>
                </c:pt>
                <c:pt idx="685">
                  <c:v>1554.499</c:v>
                </c:pt>
                <c:pt idx="686">
                  <c:v>1603.2449999999999</c:v>
                </c:pt>
                <c:pt idx="687">
                  <c:v>1525.335</c:v>
                </c:pt>
                <c:pt idx="688">
                  <c:v>1959.817</c:v>
                </c:pt>
                <c:pt idx="689">
                  <c:v>2032.8</c:v>
                </c:pt>
                <c:pt idx="690">
                  <c:v>2014.2539999999999</c:v>
                </c:pt>
                <c:pt idx="691">
                  <c:v>2060.3150000000001</c:v>
                </c:pt>
                <c:pt idx="845">
                  <c:v>1700.2660000000001</c:v>
                </c:pt>
                <c:pt idx="846">
                  <c:v>1775.13</c:v>
                </c:pt>
                <c:pt idx="847">
                  <c:v>1805.943</c:v>
                </c:pt>
                <c:pt idx="848">
                  <c:v>1817.8389999999999</c:v>
                </c:pt>
                <c:pt idx="849">
                  <c:v>1838.14</c:v>
                </c:pt>
                <c:pt idx="850">
                  <c:v>1945.3219999999999</c:v>
                </c:pt>
                <c:pt idx="851">
                  <c:v>1966.5329999999999</c:v>
                </c:pt>
                <c:pt idx="852">
                  <c:v>1937.173</c:v>
                </c:pt>
                <c:pt idx="853">
                  <c:v>2008.0650000000001</c:v>
                </c:pt>
                <c:pt idx="899">
                  <c:v>32.313180000000003</c:v>
                </c:pt>
                <c:pt idx="900">
                  <c:v>58.953629999999997</c:v>
                </c:pt>
                <c:pt idx="901">
                  <c:v>59.976779999999998</c:v>
                </c:pt>
                <c:pt idx="902">
                  <c:v>72.184389999999993</c:v>
                </c:pt>
                <c:pt idx="903">
                  <c:v>70.345039999999997</c:v>
                </c:pt>
                <c:pt idx="904">
                  <c:v>71.680530000000005</c:v>
                </c:pt>
                <c:pt idx="905">
                  <c:v>86.653790000000001</c:v>
                </c:pt>
                <c:pt idx="906">
                  <c:v>96.369860000000003</c:v>
                </c:pt>
                <c:pt idx="907">
                  <c:v>90.394400000000005</c:v>
                </c:pt>
                <c:pt idx="954">
                  <c:v>703.73630000000003</c:v>
                </c:pt>
                <c:pt idx="955">
                  <c:v>801.14909999999998</c:v>
                </c:pt>
                <c:pt idx="956">
                  <c:v>969.5856</c:v>
                </c:pt>
                <c:pt idx="957">
                  <c:v>926.96199999999999</c:v>
                </c:pt>
                <c:pt idx="958">
                  <c:v>1087.2850000000001</c:v>
                </c:pt>
                <c:pt idx="959">
                  <c:v>1257.376</c:v>
                </c:pt>
                <c:pt idx="960">
                  <c:v>1461.0619999999999</c:v>
                </c:pt>
                <c:pt idx="961">
                  <c:v>1355.0450000000001</c:v>
                </c:pt>
                <c:pt idx="1062">
                  <c:v>2754.8040000000001</c:v>
                </c:pt>
                <c:pt idx="1063">
                  <c:v>2634.3049999999998</c:v>
                </c:pt>
                <c:pt idx="1064">
                  <c:v>2704.252</c:v>
                </c:pt>
                <c:pt idx="1065">
                  <c:v>2526.7559999999999</c:v>
                </c:pt>
                <c:pt idx="1066">
                  <c:v>2661.098</c:v>
                </c:pt>
                <c:pt idx="1067">
                  <c:v>2790.1579999999999</c:v>
                </c:pt>
                <c:pt idx="1068">
                  <c:v>3462.05</c:v>
                </c:pt>
                <c:pt idx="1069">
                  <c:v>3615.252</c:v>
                </c:pt>
                <c:pt idx="1115">
                  <c:v>780.8777</c:v>
                </c:pt>
                <c:pt idx="1116">
                  <c:v>749.05830000000003</c:v>
                </c:pt>
                <c:pt idx="1117">
                  <c:v>887.09490000000005</c:v>
                </c:pt>
                <c:pt idx="1118">
                  <c:v>705.2876</c:v>
                </c:pt>
                <c:pt idx="1119">
                  <c:v>798.88350000000003</c:v>
                </c:pt>
                <c:pt idx="1120">
                  <c:v>957.26930000000004</c:v>
                </c:pt>
                <c:pt idx="1121">
                  <c:v>1148.2819999999999</c:v>
                </c:pt>
                <c:pt idx="1122">
                  <c:v>1189.7070000000001</c:v>
                </c:pt>
                <c:pt idx="1123">
                  <c:v>1124.444</c:v>
                </c:pt>
                <c:pt idx="1170">
                  <c:v>33.871729999999999</c:v>
                </c:pt>
                <c:pt idx="1171">
                  <c:v>49.244219999999999</c:v>
                </c:pt>
                <c:pt idx="1172">
                  <c:v>51.731569999999998</c:v>
                </c:pt>
                <c:pt idx="1173">
                  <c:v>50.550049999999999</c:v>
                </c:pt>
                <c:pt idx="1174">
                  <c:v>55.041539999999998</c:v>
                </c:pt>
                <c:pt idx="1175">
                  <c:v>53.991419999999998</c:v>
                </c:pt>
                <c:pt idx="1176">
                  <c:v>49.5471</c:v>
                </c:pt>
                <c:pt idx="1177">
                  <c:v>46.564100000000003</c:v>
                </c:pt>
                <c:pt idx="1331">
                  <c:v>231.95830000000001</c:v>
                </c:pt>
                <c:pt idx="1332">
                  <c:v>376.0992</c:v>
                </c:pt>
                <c:pt idx="1333">
                  <c:v>394.29649999999998</c:v>
                </c:pt>
                <c:pt idx="1334">
                  <c:v>501.85700000000003</c:v>
                </c:pt>
                <c:pt idx="1335">
                  <c:v>448.56299999999999</c:v>
                </c:pt>
                <c:pt idx="1336">
                  <c:v>457.91419999999999</c:v>
                </c:pt>
                <c:pt idx="1337">
                  <c:v>555.36599999999999</c:v>
                </c:pt>
                <c:pt idx="1338">
                  <c:v>497.79410000000001</c:v>
                </c:pt>
                <c:pt idx="1339">
                  <c:v>496.56580000000002</c:v>
                </c:pt>
                <c:pt idx="1439">
                  <c:v>180.91900000000001</c:v>
                </c:pt>
                <c:pt idx="1440">
                  <c:v>214.50370000000001</c:v>
                </c:pt>
                <c:pt idx="1441">
                  <c:v>174.6763</c:v>
                </c:pt>
                <c:pt idx="1442">
                  <c:v>195.9563</c:v>
                </c:pt>
                <c:pt idx="1443">
                  <c:v>184.10319999999999</c:v>
                </c:pt>
                <c:pt idx="1444">
                  <c:v>201.745</c:v>
                </c:pt>
                <c:pt idx="1445">
                  <c:v>201.4435</c:v>
                </c:pt>
                <c:pt idx="1446">
                  <c:v>187.57650000000001</c:v>
                </c:pt>
                <c:pt idx="1447">
                  <c:v>205.99100000000001</c:v>
                </c:pt>
                <c:pt idx="1493">
                  <c:v>213.30080000000001</c:v>
                </c:pt>
                <c:pt idx="1494">
                  <c:v>194.41210000000001</c:v>
                </c:pt>
                <c:pt idx="1495">
                  <c:v>263.96870000000001</c:v>
                </c:pt>
                <c:pt idx="1496">
                  <c:v>280.06479999999999</c:v>
                </c:pt>
                <c:pt idx="1497">
                  <c:v>477.84469999999999</c:v>
                </c:pt>
                <c:pt idx="1498">
                  <c:v>508.53039999999999</c:v>
                </c:pt>
                <c:pt idx="1499">
                  <c:v>562.6739</c:v>
                </c:pt>
                <c:pt idx="1500">
                  <c:v>584.96140000000003</c:v>
                </c:pt>
                <c:pt idx="1501">
                  <c:v>683.63149999999996</c:v>
                </c:pt>
                <c:pt idx="1601">
                  <c:v>458.00850000000003</c:v>
                </c:pt>
                <c:pt idx="1602">
                  <c:v>430.44979999999998</c:v>
                </c:pt>
                <c:pt idx="1603">
                  <c:v>401.42320000000001</c:v>
                </c:pt>
                <c:pt idx="1604">
                  <c:v>391.52519999999998</c:v>
                </c:pt>
                <c:pt idx="1605">
                  <c:v>420.7276</c:v>
                </c:pt>
                <c:pt idx="1606">
                  <c:v>462.84710000000001</c:v>
                </c:pt>
                <c:pt idx="1607">
                  <c:v>623.55930000000001</c:v>
                </c:pt>
                <c:pt idx="1608">
                  <c:v>865.82010000000002</c:v>
                </c:pt>
                <c:pt idx="1609">
                  <c:v>923.34410000000003</c:v>
                </c:pt>
                <c:pt idx="1711">
                  <c:v>8.6528840000000002</c:v>
                </c:pt>
                <c:pt idx="1712">
                  <c:v>8.7216149999999999</c:v>
                </c:pt>
                <c:pt idx="1713">
                  <c:v>7.5658279999999998</c:v>
                </c:pt>
                <c:pt idx="1714">
                  <c:v>8.5059699999999996</c:v>
                </c:pt>
                <c:pt idx="1765">
                  <c:v>41.65081</c:v>
                </c:pt>
                <c:pt idx="1766">
                  <c:v>64.085009999999997</c:v>
                </c:pt>
                <c:pt idx="1767">
                  <c:v>69.505210000000005</c:v>
                </c:pt>
                <c:pt idx="1768">
                  <c:v>73.008260000000007</c:v>
                </c:pt>
                <c:pt idx="1769">
                  <c:v>81.900040000000004</c:v>
                </c:pt>
                <c:pt idx="1770">
                  <c:v>96.037540000000007</c:v>
                </c:pt>
                <c:pt idx="1771">
                  <c:v>124.3391</c:v>
                </c:pt>
                <c:pt idx="1817">
                  <c:v>45.006869999999999</c:v>
                </c:pt>
                <c:pt idx="1818">
                  <c:v>34.11262</c:v>
                </c:pt>
                <c:pt idx="1819">
                  <c:v>32.468159999999997</c:v>
                </c:pt>
                <c:pt idx="1820">
                  <c:v>38.866599999999998</c:v>
                </c:pt>
                <c:pt idx="1821">
                  <c:v>43.999389999999998</c:v>
                </c:pt>
                <c:pt idx="1822">
                  <c:v>43.489310000000003</c:v>
                </c:pt>
                <c:pt idx="1823">
                  <c:v>52.090499999999999</c:v>
                </c:pt>
                <c:pt idx="1824">
                  <c:v>51.385599999999997</c:v>
                </c:pt>
                <c:pt idx="1825">
                  <c:v>52.060560000000002</c:v>
                </c:pt>
                <c:pt idx="1871">
                  <c:v>3383.442</c:v>
                </c:pt>
                <c:pt idx="1872">
                  <c:v>3659.4870000000001</c:v>
                </c:pt>
                <c:pt idx="1873">
                  <c:v>3342.1170000000002</c:v>
                </c:pt>
                <c:pt idx="1874">
                  <c:v>3541.4479999999999</c:v>
                </c:pt>
                <c:pt idx="1875">
                  <c:v>3801.8939999999998</c:v>
                </c:pt>
                <c:pt idx="1876">
                  <c:v>4206.299</c:v>
                </c:pt>
                <c:pt idx="1877">
                  <c:v>4666.3329999999996</c:v>
                </c:pt>
                <c:pt idx="1878">
                  <c:v>5880.3239999999996</c:v>
                </c:pt>
                <c:pt idx="1879">
                  <c:v>6357.4790000000003</c:v>
                </c:pt>
                <c:pt idx="2040">
                  <c:v>23.751899999999999</c:v>
                </c:pt>
                <c:pt idx="2041">
                  <c:v>24.759720000000002</c:v>
                </c:pt>
                <c:pt idx="2195">
                  <c:v>2055.2730000000001</c:v>
                </c:pt>
                <c:pt idx="2196">
                  <c:v>2292.6219999999998</c:v>
                </c:pt>
                <c:pt idx="2197">
                  <c:v>2824.8620000000001</c:v>
                </c:pt>
                <c:pt idx="2198">
                  <c:v>2799.2280000000001</c:v>
                </c:pt>
                <c:pt idx="2199">
                  <c:v>2807.4490000000001</c:v>
                </c:pt>
                <c:pt idx="2200">
                  <c:v>3026.152</c:v>
                </c:pt>
                <c:pt idx="2201">
                  <c:v>3269.9009999999998</c:v>
                </c:pt>
                <c:pt idx="2202">
                  <c:v>3962.694</c:v>
                </c:pt>
                <c:pt idx="2203">
                  <c:v>3799.27</c:v>
                </c:pt>
                <c:pt idx="2249">
                  <c:v>195.19149999999999</c:v>
                </c:pt>
                <c:pt idx="2250">
                  <c:v>198.613</c:v>
                </c:pt>
                <c:pt idx="2251">
                  <c:v>214.84880000000001</c:v>
                </c:pt>
                <c:pt idx="2252">
                  <c:v>245.8604</c:v>
                </c:pt>
                <c:pt idx="2253">
                  <c:v>287.00459999999998</c:v>
                </c:pt>
                <c:pt idx="2254">
                  <c:v>334.24630000000002</c:v>
                </c:pt>
                <c:pt idx="2255">
                  <c:v>293.00450000000001</c:v>
                </c:pt>
                <c:pt idx="2256">
                  <c:v>314.5521</c:v>
                </c:pt>
                <c:pt idx="2257">
                  <c:v>329.54169999999999</c:v>
                </c:pt>
                <c:pt idx="2303">
                  <c:v>511.91750000000002</c:v>
                </c:pt>
                <c:pt idx="2304">
                  <c:v>530.21720000000005</c:v>
                </c:pt>
                <c:pt idx="2305">
                  <c:v>618.08870000000002</c:v>
                </c:pt>
                <c:pt idx="2306">
                  <c:v>617.60379999999998</c:v>
                </c:pt>
                <c:pt idx="2307">
                  <c:v>638.99220000000003</c:v>
                </c:pt>
                <c:pt idx="2308">
                  <c:v>602.13760000000002</c:v>
                </c:pt>
                <c:pt idx="2309">
                  <c:v>697.66430000000003</c:v>
                </c:pt>
                <c:pt idx="2310">
                  <c:v>668.31449999999995</c:v>
                </c:pt>
                <c:pt idx="2311">
                  <c:v>687.48270000000002</c:v>
                </c:pt>
                <c:pt idx="2411">
                  <c:v>10.104480000000001</c:v>
                </c:pt>
                <c:pt idx="2412">
                  <c:v>9.0129590000000004</c:v>
                </c:pt>
                <c:pt idx="2413">
                  <c:v>8.9272449999999992</c:v>
                </c:pt>
                <c:pt idx="2414">
                  <c:v>9.4474669999999996</c:v>
                </c:pt>
                <c:pt idx="2415">
                  <c:v>6.8110889999999999</c:v>
                </c:pt>
                <c:pt idx="2416">
                  <c:v>7.236103</c:v>
                </c:pt>
                <c:pt idx="2466">
                  <c:v>32.2928</c:v>
                </c:pt>
                <c:pt idx="2467">
                  <c:v>35.29119</c:v>
                </c:pt>
                <c:pt idx="2468">
                  <c:v>22.872479999999999</c:v>
                </c:pt>
                <c:pt idx="2469">
                  <c:v>34.162030000000001</c:v>
                </c:pt>
                <c:pt idx="2470">
                  <c:v>32.736820000000002</c:v>
                </c:pt>
                <c:pt idx="2471">
                  <c:v>40.311059999999998</c:v>
                </c:pt>
                <c:pt idx="2472">
                  <c:v>43.580800000000004</c:v>
                </c:pt>
                <c:pt idx="2473">
                  <c:v>51.004959999999997</c:v>
                </c:pt>
                <c:pt idx="2563">
                  <c:v>1130.126</c:v>
                </c:pt>
                <c:pt idx="2564">
                  <c:v>1076.72</c:v>
                </c:pt>
                <c:pt idx="2565">
                  <c:v>1068.258</c:v>
                </c:pt>
                <c:pt idx="2566">
                  <c:v>1103.683</c:v>
                </c:pt>
                <c:pt idx="2567">
                  <c:v>1249.4549999999999</c:v>
                </c:pt>
                <c:pt idx="2568">
                  <c:v>1356.6880000000001</c:v>
                </c:pt>
                <c:pt idx="2569">
                  <c:v>1349.1489999999999</c:v>
                </c:pt>
                <c:pt idx="2570">
                  <c:v>1389.2929999999999</c:v>
                </c:pt>
                <c:pt idx="2571">
                  <c:v>1400.6210000000001</c:v>
                </c:pt>
                <c:pt idx="2617">
                  <c:v>25.978439999999999</c:v>
                </c:pt>
                <c:pt idx="2618">
                  <c:v>21.134989999999998</c:v>
                </c:pt>
                <c:pt idx="2619">
                  <c:v>21.26296</c:v>
                </c:pt>
                <c:pt idx="2620">
                  <c:v>21.740860000000001</c:v>
                </c:pt>
                <c:pt idx="2621">
                  <c:v>21.971509999999999</c:v>
                </c:pt>
                <c:pt idx="2622">
                  <c:v>20.392620000000001</c:v>
                </c:pt>
                <c:pt idx="2623">
                  <c:v>26.077000000000002</c:v>
                </c:pt>
                <c:pt idx="2624">
                  <c:v>30.364629999999998</c:v>
                </c:pt>
                <c:pt idx="2625">
                  <c:v>30.539860000000001</c:v>
                </c:pt>
                <c:pt idx="2672">
                  <c:v>438.18639999999999</c:v>
                </c:pt>
                <c:pt idx="2673">
                  <c:v>426.27699999999999</c:v>
                </c:pt>
                <c:pt idx="2674">
                  <c:v>559.90940000000001</c:v>
                </c:pt>
                <c:pt idx="2675">
                  <c:v>634.33190000000002</c:v>
                </c:pt>
                <c:pt idx="2676">
                  <c:v>678.42859999999996</c:v>
                </c:pt>
                <c:pt idx="2677">
                  <c:v>689.10440000000006</c:v>
                </c:pt>
                <c:pt idx="2678">
                  <c:v>743.44849999999997</c:v>
                </c:pt>
                <c:pt idx="2679">
                  <c:v>860.11879999999996</c:v>
                </c:pt>
                <c:pt idx="2725">
                  <c:v>210.77680000000001</c:v>
                </c:pt>
                <c:pt idx="2726">
                  <c:v>216.5204</c:v>
                </c:pt>
                <c:pt idx="2727">
                  <c:v>222.4657</c:v>
                </c:pt>
                <c:pt idx="2728">
                  <c:v>233.0633</c:v>
                </c:pt>
                <c:pt idx="2729">
                  <c:v>257.93779999999998</c:v>
                </c:pt>
                <c:pt idx="2730">
                  <c:v>286.49040000000002</c:v>
                </c:pt>
                <c:pt idx="2731">
                  <c:v>303.30860000000001</c:v>
                </c:pt>
                <c:pt idx="2732">
                  <c:v>329.375</c:v>
                </c:pt>
                <c:pt idx="2733">
                  <c:v>394.38319999999999</c:v>
                </c:pt>
                <c:pt idx="2834">
                  <c:v>2162.652</c:v>
                </c:pt>
                <c:pt idx="2835">
                  <c:v>2243.9720000000002</c:v>
                </c:pt>
                <c:pt idx="2836">
                  <c:v>2339.9609999999998</c:v>
                </c:pt>
                <c:pt idx="2837">
                  <c:v>2353.6550000000002</c:v>
                </c:pt>
                <c:pt idx="2838">
                  <c:v>2342.8029999999999</c:v>
                </c:pt>
                <c:pt idx="2839">
                  <c:v>2792.7869999999998</c:v>
                </c:pt>
                <c:pt idx="2840">
                  <c:v>3035.473</c:v>
                </c:pt>
                <c:pt idx="2841">
                  <c:v>3023.498</c:v>
                </c:pt>
                <c:pt idx="2887">
                  <c:v>2837.2620000000002</c:v>
                </c:pt>
                <c:pt idx="2888">
                  <c:v>3110.6660000000002</c:v>
                </c:pt>
                <c:pt idx="2889">
                  <c:v>3350.0859999999998</c:v>
                </c:pt>
                <c:pt idx="2890">
                  <c:v>3556.4679999999998</c:v>
                </c:pt>
                <c:pt idx="2891">
                  <c:v>3962.1010000000001</c:v>
                </c:pt>
                <c:pt idx="2892">
                  <c:v>3945.2350000000001</c:v>
                </c:pt>
                <c:pt idx="2893">
                  <c:v>4351.5420000000004</c:v>
                </c:pt>
                <c:pt idx="2894">
                  <c:v>3618.0250000000001</c:v>
                </c:pt>
                <c:pt idx="2895">
                  <c:v>3798.8020000000001</c:v>
                </c:pt>
                <c:pt idx="2942">
                  <c:v>2426.973</c:v>
                </c:pt>
                <c:pt idx="2943">
                  <c:v>2600.1179999999999</c:v>
                </c:pt>
                <c:pt idx="2944">
                  <c:v>2725.5479999999998</c:v>
                </c:pt>
                <c:pt idx="2945">
                  <c:v>2947.98</c:v>
                </c:pt>
                <c:pt idx="2946">
                  <c:v>3134.97</c:v>
                </c:pt>
                <c:pt idx="2947">
                  <c:v>3232.681</c:v>
                </c:pt>
                <c:pt idx="2948">
                  <c:v>3820.11</c:v>
                </c:pt>
                <c:pt idx="2949">
                  <c:v>4401.7820000000002</c:v>
                </c:pt>
                <c:pt idx="3103">
                  <c:v>287.6671</c:v>
                </c:pt>
                <c:pt idx="3104">
                  <c:v>340.81709999999998</c:v>
                </c:pt>
                <c:pt idx="3105">
                  <c:v>283.20749999999998</c:v>
                </c:pt>
                <c:pt idx="3106">
                  <c:v>376.81060000000002</c:v>
                </c:pt>
                <c:pt idx="3107">
                  <c:v>396.34350000000001</c:v>
                </c:pt>
                <c:pt idx="3108">
                  <c:v>436.9314</c:v>
                </c:pt>
                <c:pt idx="3109">
                  <c:v>457.46460000000002</c:v>
                </c:pt>
                <c:pt idx="3110">
                  <c:v>464.68259999999998</c:v>
                </c:pt>
                <c:pt idx="3111">
                  <c:v>464.87830000000002</c:v>
                </c:pt>
                <c:pt idx="3157">
                  <c:v>423.04</c:v>
                </c:pt>
                <c:pt idx="3158">
                  <c:v>496.6207</c:v>
                </c:pt>
                <c:pt idx="3159">
                  <c:v>539.57560000000001</c:v>
                </c:pt>
                <c:pt idx="3160">
                  <c:v>613.23919999999998</c:v>
                </c:pt>
                <c:pt idx="3161">
                  <c:v>638.00909999999999</c:v>
                </c:pt>
                <c:pt idx="3162">
                  <c:v>562.24580000000003</c:v>
                </c:pt>
                <c:pt idx="3163">
                  <c:v>461.3177</c:v>
                </c:pt>
                <c:pt idx="3164">
                  <c:v>433.12729999999999</c:v>
                </c:pt>
                <c:pt idx="3165">
                  <c:v>472.62950000000001</c:v>
                </c:pt>
                <c:pt idx="3211">
                  <c:v>92.726690000000005</c:v>
                </c:pt>
                <c:pt idx="3212">
                  <c:v>137.99639999999999</c:v>
                </c:pt>
                <c:pt idx="3213">
                  <c:v>168.5805</c:v>
                </c:pt>
                <c:pt idx="3214">
                  <c:v>192.8467</c:v>
                </c:pt>
                <c:pt idx="3215">
                  <c:v>229.93180000000001</c:v>
                </c:pt>
                <c:pt idx="3216">
                  <c:v>176.62209999999999</c:v>
                </c:pt>
                <c:pt idx="3217">
                  <c:v>182.4863</c:v>
                </c:pt>
                <c:pt idx="3218">
                  <c:v>217.1337</c:v>
                </c:pt>
                <c:pt idx="3219">
                  <c:v>240.32550000000001</c:v>
                </c:pt>
                <c:pt idx="3265">
                  <c:v>420.61399999999998</c:v>
                </c:pt>
                <c:pt idx="3266">
                  <c:v>477.4923</c:v>
                </c:pt>
                <c:pt idx="3267">
                  <c:v>523.69380000000001</c:v>
                </c:pt>
                <c:pt idx="3268">
                  <c:v>553.68640000000005</c:v>
                </c:pt>
                <c:pt idx="3269">
                  <c:v>764.58540000000005</c:v>
                </c:pt>
                <c:pt idx="3270">
                  <c:v>875.15970000000004</c:v>
                </c:pt>
                <c:pt idx="3271">
                  <c:v>779.03</c:v>
                </c:pt>
                <c:pt idx="3272">
                  <c:v>821.6345</c:v>
                </c:pt>
                <c:pt idx="3273">
                  <c:v>802.30669999999998</c:v>
                </c:pt>
                <c:pt idx="3427">
                  <c:v>1110.7470000000001</c:v>
                </c:pt>
                <c:pt idx="3428">
                  <c:v>1363.8720000000001</c:v>
                </c:pt>
                <c:pt idx="3429">
                  <c:v>1749.5640000000001</c:v>
                </c:pt>
                <c:pt idx="3430">
                  <c:v>2108.6979999999999</c:v>
                </c:pt>
                <c:pt idx="3431">
                  <c:v>2481.7739999999999</c:v>
                </c:pt>
                <c:pt idx="3432">
                  <c:v>2182.0120000000002</c:v>
                </c:pt>
                <c:pt idx="3433">
                  <c:v>3011.4119999999998</c:v>
                </c:pt>
                <c:pt idx="3434">
                  <c:v>3463.3679999999999</c:v>
                </c:pt>
                <c:pt idx="3435">
                  <c:v>3645.3380000000002</c:v>
                </c:pt>
                <c:pt idx="3633">
                  <c:v>458.85449999999997</c:v>
                </c:pt>
                <c:pt idx="3634">
                  <c:v>528.5376</c:v>
                </c:pt>
                <c:pt idx="3635">
                  <c:v>546.5942</c:v>
                </c:pt>
                <c:pt idx="3636">
                  <c:v>553.64599999999996</c:v>
                </c:pt>
                <c:pt idx="3637">
                  <c:v>560.62220000000002</c:v>
                </c:pt>
                <c:pt idx="3638">
                  <c:v>544.77300000000002</c:v>
                </c:pt>
                <c:pt idx="3639">
                  <c:v>441.46080000000001</c:v>
                </c:pt>
                <c:pt idx="3640">
                  <c:v>445.73379999999997</c:v>
                </c:pt>
                <c:pt idx="3641">
                  <c:v>463.98180000000002</c:v>
                </c:pt>
                <c:pt idx="3688">
                  <c:v>1508.7760000000001</c:v>
                </c:pt>
                <c:pt idx="3689">
                  <c:v>1692.4690000000001</c:v>
                </c:pt>
                <c:pt idx="3690">
                  <c:v>1614.818</c:v>
                </c:pt>
                <c:pt idx="3691">
                  <c:v>1714.146</c:v>
                </c:pt>
                <c:pt idx="3692">
                  <c:v>1816.1869999999999</c:v>
                </c:pt>
                <c:pt idx="3693">
                  <c:v>2586.4499999999998</c:v>
                </c:pt>
                <c:pt idx="3694">
                  <c:v>3326.654</c:v>
                </c:pt>
                <c:pt idx="3695">
                  <c:v>3546.6590000000001</c:v>
                </c:pt>
                <c:pt idx="3741">
                  <c:v>1642.6990000000001</c:v>
                </c:pt>
                <c:pt idx="3742">
                  <c:v>1683.0229999999999</c:v>
                </c:pt>
                <c:pt idx="3743">
                  <c:v>1427.546</c:v>
                </c:pt>
                <c:pt idx="3744">
                  <c:v>1511.1389999999999</c:v>
                </c:pt>
                <c:pt idx="3745">
                  <c:v>1615.2260000000001</c:v>
                </c:pt>
                <c:pt idx="3746">
                  <c:v>1583.4280000000001</c:v>
                </c:pt>
                <c:pt idx="3747">
                  <c:v>1686.6759999999999</c:v>
                </c:pt>
                <c:pt idx="3748">
                  <c:v>1742.32</c:v>
                </c:pt>
                <c:pt idx="3749">
                  <c:v>1879.6559999999999</c:v>
                </c:pt>
                <c:pt idx="3858">
                  <c:v>194.5437</c:v>
                </c:pt>
                <c:pt idx="3859">
                  <c:v>182.33439999999999</c:v>
                </c:pt>
                <c:pt idx="3860">
                  <c:v>218.73070000000001</c:v>
                </c:pt>
                <c:pt idx="3861">
                  <c:v>227.90100000000001</c:v>
                </c:pt>
                <c:pt idx="3862">
                  <c:v>248.50989999999999</c:v>
                </c:pt>
                <c:pt idx="3863">
                  <c:v>226.02889999999999</c:v>
                </c:pt>
                <c:pt idx="3864">
                  <c:v>196.39269999999999</c:v>
                </c:pt>
                <c:pt idx="3865">
                  <c:v>236.40110000000001</c:v>
                </c:pt>
                <c:pt idx="3866">
                  <c:v>255.43260000000001</c:v>
                </c:pt>
                <c:pt idx="3914">
                  <c:v>30.92267</c:v>
                </c:pt>
                <c:pt idx="3915">
                  <c:v>33.057580000000002</c:v>
                </c:pt>
                <c:pt idx="3916">
                  <c:v>32.232439999999997</c:v>
                </c:pt>
                <c:pt idx="3917">
                  <c:v>34.637149999999998</c:v>
                </c:pt>
                <c:pt idx="3918">
                  <c:v>44.854219999999998</c:v>
                </c:pt>
                <c:pt idx="3919">
                  <c:v>50.317079999999997</c:v>
                </c:pt>
                <c:pt idx="3920">
                  <c:v>49.653959999999998</c:v>
                </c:pt>
                <c:pt idx="4020">
                  <c:v>2228.7869999999998</c:v>
                </c:pt>
                <c:pt idx="4021">
                  <c:v>2250.8780000000002</c:v>
                </c:pt>
                <c:pt idx="4022">
                  <c:v>2194.34</c:v>
                </c:pt>
                <c:pt idx="4023">
                  <c:v>1971.329</c:v>
                </c:pt>
                <c:pt idx="4024">
                  <c:v>2205.5050000000001</c:v>
                </c:pt>
                <c:pt idx="4025">
                  <c:v>2311.8939999999998</c:v>
                </c:pt>
                <c:pt idx="4026">
                  <c:v>3107.5140000000001</c:v>
                </c:pt>
                <c:pt idx="4027">
                  <c:v>3472.0360000000001</c:v>
                </c:pt>
                <c:pt idx="4028">
                  <c:v>3639.8249999999998</c:v>
                </c:pt>
                <c:pt idx="4074">
                  <c:v>91.422449999999998</c:v>
                </c:pt>
                <c:pt idx="4075">
                  <c:v>103.8445</c:v>
                </c:pt>
                <c:pt idx="4076">
                  <c:v>100.538</c:v>
                </c:pt>
                <c:pt idx="4077">
                  <c:v>104.30880000000001</c:v>
                </c:pt>
                <c:pt idx="4078">
                  <c:v>112.16459999999999</c:v>
                </c:pt>
                <c:pt idx="4079">
                  <c:v>117.2465</c:v>
                </c:pt>
                <c:pt idx="4080">
                  <c:v>122.22069999999999</c:v>
                </c:pt>
                <c:pt idx="4081">
                  <c:v>123.94240000000001</c:v>
                </c:pt>
                <c:pt idx="4082">
                  <c:v>138.72659999999999</c:v>
                </c:pt>
                <c:pt idx="4172">
                  <c:v>1173.163</c:v>
                </c:pt>
                <c:pt idx="4173">
                  <c:v>1149.259</c:v>
                </c:pt>
                <c:pt idx="4174">
                  <c:v>1143.069</c:v>
                </c:pt>
                <c:pt idx="4175">
                  <c:v>1186.9359999999999</c:v>
                </c:pt>
                <c:pt idx="4176">
                  <c:v>1234.461</c:v>
                </c:pt>
                <c:pt idx="4177">
                  <c:v>1235.412</c:v>
                </c:pt>
                <c:pt idx="4178">
                  <c:v>1517.355</c:v>
                </c:pt>
                <c:pt idx="4179">
                  <c:v>1299.1479999999999</c:v>
                </c:pt>
                <c:pt idx="4180">
                  <c:v>1359.7940000000001</c:v>
                </c:pt>
                <c:pt idx="4397">
                  <c:v>139.7132</c:v>
                </c:pt>
                <c:pt idx="4398">
                  <c:v>161.51480000000001</c:v>
                </c:pt>
                <c:pt idx="4399">
                  <c:v>189.67</c:v>
                </c:pt>
                <c:pt idx="4400">
                  <c:v>202.0453</c:v>
                </c:pt>
                <c:pt idx="4401">
                  <c:v>218.3673</c:v>
                </c:pt>
                <c:pt idx="4402">
                  <c:v>209.37450000000001</c:v>
                </c:pt>
                <c:pt idx="4403">
                  <c:v>225.33879999999999</c:v>
                </c:pt>
                <c:pt idx="4404">
                  <c:v>200.91659999999999</c:v>
                </c:pt>
                <c:pt idx="4405">
                  <c:v>205.91290000000001</c:v>
                </c:pt>
                <c:pt idx="4559">
                  <c:v>109.9301</c:v>
                </c:pt>
                <c:pt idx="4560">
                  <c:v>141.7407</c:v>
                </c:pt>
                <c:pt idx="4561">
                  <c:v>170.91030000000001</c:v>
                </c:pt>
                <c:pt idx="4562">
                  <c:v>171.3613</c:v>
                </c:pt>
                <c:pt idx="4563">
                  <c:v>181.78989999999999</c:v>
                </c:pt>
                <c:pt idx="4564">
                  <c:v>178.73429999999999</c:v>
                </c:pt>
                <c:pt idx="4565">
                  <c:v>192.4221</c:v>
                </c:pt>
                <c:pt idx="4566">
                  <c:v>208.62870000000001</c:v>
                </c:pt>
                <c:pt idx="4567">
                  <c:v>175.47649999999999</c:v>
                </c:pt>
                <c:pt idx="4613">
                  <c:v>25.974</c:v>
                </c:pt>
                <c:pt idx="4614">
                  <c:v>24.54909</c:v>
                </c:pt>
                <c:pt idx="4615">
                  <c:v>32.804650000000002</c:v>
                </c:pt>
                <c:pt idx="4616">
                  <c:v>34.053280000000001</c:v>
                </c:pt>
                <c:pt idx="4617">
                  <c:v>35.859110000000001</c:v>
                </c:pt>
                <c:pt idx="4618">
                  <c:v>37.002560000000003</c:v>
                </c:pt>
                <c:pt idx="4619">
                  <c:v>42.06615</c:v>
                </c:pt>
                <c:pt idx="4620">
                  <c:v>46.523020000000002</c:v>
                </c:pt>
                <c:pt idx="4621">
                  <c:v>56.93233</c:v>
                </c:pt>
                <c:pt idx="4667">
                  <c:v>198.8699</c:v>
                </c:pt>
                <c:pt idx="4668">
                  <c:v>205.0729</c:v>
                </c:pt>
                <c:pt idx="4669">
                  <c:v>208.79480000000001</c:v>
                </c:pt>
                <c:pt idx="4670">
                  <c:v>220.81479999999999</c:v>
                </c:pt>
                <c:pt idx="4671">
                  <c:v>236.416</c:v>
                </c:pt>
                <c:pt idx="4672">
                  <c:v>257.62560000000002</c:v>
                </c:pt>
                <c:pt idx="4673">
                  <c:v>259.57780000000002</c:v>
                </c:pt>
                <c:pt idx="4674">
                  <c:v>293.80939999999998</c:v>
                </c:pt>
                <c:pt idx="4675">
                  <c:v>332.4008</c:v>
                </c:pt>
                <c:pt idx="4721">
                  <c:v>8680.9459999999999</c:v>
                </c:pt>
                <c:pt idx="4722">
                  <c:v>10198.4</c:v>
                </c:pt>
                <c:pt idx="4723">
                  <c:v>9551.1360000000004</c:v>
                </c:pt>
                <c:pt idx="4724">
                  <c:v>9223.9050000000007</c:v>
                </c:pt>
                <c:pt idx="4725">
                  <c:v>9593.4380000000001</c:v>
                </c:pt>
                <c:pt idx="4726">
                  <c:v>10418.9</c:v>
                </c:pt>
                <c:pt idx="4727">
                  <c:v>12034.98</c:v>
                </c:pt>
                <c:pt idx="4728">
                  <c:v>12810.64</c:v>
                </c:pt>
                <c:pt idx="4729">
                  <c:v>14071.47</c:v>
                </c:pt>
                <c:pt idx="4775">
                  <c:v>755.53790000000004</c:v>
                </c:pt>
                <c:pt idx="4776">
                  <c:v>882.39390000000003</c:v>
                </c:pt>
                <c:pt idx="4777">
                  <c:v>868.9742</c:v>
                </c:pt>
                <c:pt idx="4778">
                  <c:v>966.0068</c:v>
                </c:pt>
                <c:pt idx="4779">
                  <c:v>1157.9949999999999</c:v>
                </c:pt>
                <c:pt idx="4780">
                  <c:v>1596.864</c:v>
                </c:pt>
                <c:pt idx="4781">
                  <c:v>1870.067</c:v>
                </c:pt>
                <c:pt idx="4782">
                  <c:v>1823.626</c:v>
                </c:pt>
                <c:pt idx="4783">
                  <c:v>1723.625</c:v>
                </c:pt>
                <c:pt idx="4831">
                  <c:v>3240.6570000000002</c:v>
                </c:pt>
                <c:pt idx="4832">
                  <c:v>3613.6179999999999</c:v>
                </c:pt>
                <c:pt idx="4833">
                  <c:v>3661.7979999999998</c:v>
                </c:pt>
                <c:pt idx="4834">
                  <c:v>4367.3109999999997</c:v>
                </c:pt>
                <c:pt idx="4835">
                  <c:v>4727.3789999999999</c:v>
                </c:pt>
                <c:pt idx="4836">
                  <c:v>4755.5820000000003</c:v>
                </c:pt>
                <c:pt idx="4837">
                  <c:v>5196.95</c:v>
                </c:pt>
                <c:pt idx="4883">
                  <c:v>38.56485</c:v>
                </c:pt>
                <c:pt idx="4884">
                  <c:v>46.565159999999999</c:v>
                </c:pt>
                <c:pt idx="4885">
                  <c:v>56.262160000000002</c:v>
                </c:pt>
                <c:pt idx="4886">
                  <c:v>60.445250000000001</c:v>
                </c:pt>
                <c:pt idx="4887">
                  <c:v>66.623009999999994</c:v>
                </c:pt>
                <c:pt idx="4888">
                  <c:v>62.008600000000001</c:v>
                </c:pt>
                <c:pt idx="4889">
                  <c:v>71.349010000000007</c:v>
                </c:pt>
                <c:pt idx="4890">
                  <c:v>84.644880000000001</c:v>
                </c:pt>
                <c:pt idx="4891">
                  <c:v>89.709469999999996</c:v>
                </c:pt>
                <c:pt idx="4937">
                  <c:v>113.1948</c:v>
                </c:pt>
                <c:pt idx="4938">
                  <c:v>164.67080000000001</c:v>
                </c:pt>
                <c:pt idx="4939">
                  <c:v>184.38290000000001</c:v>
                </c:pt>
                <c:pt idx="4940">
                  <c:v>210.59630000000001</c:v>
                </c:pt>
                <c:pt idx="4941">
                  <c:v>203.03030000000001</c:v>
                </c:pt>
                <c:pt idx="4942">
                  <c:v>156.17580000000001</c:v>
                </c:pt>
                <c:pt idx="4943">
                  <c:v>148.5275</c:v>
                </c:pt>
                <c:pt idx="4944">
                  <c:v>182.38050000000001</c:v>
                </c:pt>
                <c:pt idx="4945">
                  <c:v>209.43039999999999</c:v>
                </c:pt>
                <c:pt idx="4992">
                  <c:v>102.123</c:v>
                </c:pt>
                <c:pt idx="4993">
                  <c:v>101.4314</c:v>
                </c:pt>
                <c:pt idx="4994">
                  <c:v>117.982</c:v>
                </c:pt>
                <c:pt idx="4995">
                  <c:v>132.52719999999999</c:v>
                </c:pt>
                <c:pt idx="4996">
                  <c:v>138.12690000000001</c:v>
                </c:pt>
                <c:pt idx="4997">
                  <c:v>146.4556</c:v>
                </c:pt>
                <c:pt idx="4998">
                  <c:v>160.9579</c:v>
                </c:pt>
                <c:pt idx="4999">
                  <c:v>243.9256</c:v>
                </c:pt>
                <c:pt idx="5046">
                  <c:v>38.147129999999997</c:v>
                </c:pt>
                <c:pt idx="5047">
                  <c:v>39.521720000000002</c:v>
                </c:pt>
                <c:pt idx="5048">
                  <c:v>40.808540000000001</c:v>
                </c:pt>
                <c:pt idx="5049">
                  <c:v>42.043419999999998</c:v>
                </c:pt>
                <c:pt idx="5050">
                  <c:v>43.201039999999999</c:v>
                </c:pt>
                <c:pt idx="5051">
                  <c:v>43.429389999999998</c:v>
                </c:pt>
                <c:pt idx="5052">
                  <c:v>40.010809999999999</c:v>
                </c:pt>
                <c:pt idx="5099">
                  <c:v>2114.6390000000001</c:v>
                </c:pt>
                <c:pt idx="5100">
                  <c:v>2186.047</c:v>
                </c:pt>
                <c:pt idx="5101">
                  <c:v>2766.1909999999998</c:v>
                </c:pt>
                <c:pt idx="5102">
                  <c:v>3010.9810000000002</c:v>
                </c:pt>
                <c:pt idx="5103">
                  <c:v>3176.0349999999999</c:v>
                </c:pt>
                <c:pt idx="5104">
                  <c:v>3595.2959999999998</c:v>
                </c:pt>
                <c:pt idx="5105">
                  <c:v>5083.3500000000004</c:v>
                </c:pt>
                <c:pt idx="5106">
                  <c:v>5303.3379999999997</c:v>
                </c:pt>
                <c:pt idx="5107">
                  <c:v>5855.433</c:v>
                </c:pt>
                <c:pt idx="5153">
                  <c:v>2653.9360000000001</c:v>
                </c:pt>
                <c:pt idx="5154">
                  <c:v>2891.3510000000001</c:v>
                </c:pt>
                <c:pt idx="5155">
                  <c:v>3012.36</c:v>
                </c:pt>
                <c:pt idx="5156">
                  <c:v>4045.3939999999998</c:v>
                </c:pt>
                <c:pt idx="5157">
                  <c:v>4317.1459999999997</c:v>
                </c:pt>
                <c:pt idx="5158">
                  <c:v>3870.5030000000002</c:v>
                </c:pt>
                <c:pt idx="5159">
                  <c:v>4151.0309999999999</c:v>
                </c:pt>
                <c:pt idx="5160">
                  <c:v>4366.2659999999996</c:v>
                </c:pt>
                <c:pt idx="5161">
                  <c:v>3595.2759999999998</c:v>
                </c:pt>
                <c:pt idx="5207">
                  <c:v>1182.0360000000001</c:v>
                </c:pt>
                <c:pt idx="5208">
                  <c:v>1216.1379999999999</c:v>
                </c:pt>
                <c:pt idx="5209">
                  <c:v>1108.329</c:v>
                </c:pt>
                <c:pt idx="5210">
                  <c:v>1207.423</c:v>
                </c:pt>
                <c:pt idx="5211">
                  <c:v>1451.2950000000001</c:v>
                </c:pt>
                <c:pt idx="5212">
                  <c:v>1547.913</c:v>
                </c:pt>
                <c:pt idx="5213">
                  <c:v>1696.461</c:v>
                </c:pt>
                <c:pt idx="5214">
                  <c:v>1806.213</c:v>
                </c:pt>
                <c:pt idx="5215">
                  <c:v>1857.307</c:v>
                </c:pt>
                <c:pt idx="5261">
                  <c:v>665.01760000000002</c:v>
                </c:pt>
                <c:pt idx="5262">
                  <c:v>782.23009999999999</c:v>
                </c:pt>
                <c:pt idx="5263">
                  <c:v>862.43349999999998</c:v>
                </c:pt>
                <c:pt idx="5264">
                  <c:v>877.61149999999998</c:v>
                </c:pt>
                <c:pt idx="5265">
                  <c:v>815.93349999999998</c:v>
                </c:pt>
                <c:pt idx="5266">
                  <c:v>895.69870000000003</c:v>
                </c:pt>
                <c:pt idx="5267">
                  <c:v>844.6277</c:v>
                </c:pt>
                <c:pt idx="5268">
                  <c:v>790.5154</c:v>
                </c:pt>
                <c:pt idx="5269">
                  <c:v>1077.8340000000001</c:v>
                </c:pt>
                <c:pt idx="5315">
                  <c:v>4837.8710000000001</c:v>
                </c:pt>
                <c:pt idx="5316">
                  <c:v>4582.152</c:v>
                </c:pt>
                <c:pt idx="5317">
                  <c:v>4225.4570000000003</c:v>
                </c:pt>
                <c:pt idx="5318">
                  <c:v>4315.0309999999999</c:v>
                </c:pt>
                <c:pt idx="5319">
                  <c:v>4184.1139999999996</c:v>
                </c:pt>
                <c:pt idx="5320">
                  <c:v>4808.0209999999997</c:v>
                </c:pt>
                <c:pt idx="5321">
                  <c:v>5127.4080000000004</c:v>
                </c:pt>
                <c:pt idx="5322">
                  <c:v>4304.1099999999997</c:v>
                </c:pt>
                <c:pt idx="5323">
                  <c:v>4708.0200000000004</c:v>
                </c:pt>
                <c:pt idx="5369">
                  <c:v>716.89940000000001</c:v>
                </c:pt>
                <c:pt idx="5370">
                  <c:v>683.81020000000001</c:v>
                </c:pt>
                <c:pt idx="5371">
                  <c:v>829.54679999999996</c:v>
                </c:pt>
                <c:pt idx="5372">
                  <c:v>1027.2670000000001</c:v>
                </c:pt>
                <c:pt idx="5373">
                  <c:v>1113.8119999999999</c:v>
                </c:pt>
                <c:pt idx="5374">
                  <c:v>1177.3420000000001</c:v>
                </c:pt>
                <c:pt idx="5375">
                  <c:v>1285.848</c:v>
                </c:pt>
                <c:pt idx="5376">
                  <c:v>1210.558</c:v>
                </c:pt>
                <c:pt idx="5377">
                  <c:v>1211.5350000000001</c:v>
                </c:pt>
                <c:pt idx="5426">
                  <c:v>220.1454</c:v>
                </c:pt>
                <c:pt idx="5427">
                  <c:v>331.63209999999998</c:v>
                </c:pt>
                <c:pt idx="5428">
                  <c:v>410.02440000000001</c:v>
                </c:pt>
                <c:pt idx="5429">
                  <c:v>469.63979999999998</c:v>
                </c:pt>
                <c:pt idx="5430">
                  <c:v>514.4271</c:v>
                </c:pt>
                <c:pt idx="5431">
                  <c:v>531.87810000000002</c:v>
                </c:pt>
                <c:pt idx="5477">
                  <c:v>55.068890000000003</c:v>
                </c:pt>
                <c:pt idx="5478">
                  <c:v>58.453809999999997</c:v>
                </c:pt>
                <c:pt idx="5479">
                  <c:v>68.266369999999995</c:v>
                </c:pt>
                <c:pt idx="5480">
                  <c:v>60.934550000000002</c:v>
                </c:pt>
                <c:pt idx="5481">
                  <c:v>59.39188</c:v>
                </c:pt>
                <c:pt idx="5482">
                  <c:v>64.115189999999998</c:v>
                </c:pt>
                <c:pt idx="5483">
                  <c:v>58.969970000000004</c:v>
                </c:pt>
                <c:pt idx="5484">
                  <c:v>63.361449999999998</c:v>
                </c:pt>
                <c:pt idx="5485">
                  <c:v>68.456440000000001</c:v>
                </c:pt>
                <c:pt idx="5585">
                  <c:v>2653.174</c:v>
                </c:pt>
                <c:pt idx="5586">
                  <c:v>2964.5160000000001</c:v>
                </c:pt>
                <c:pt idx="5587">
                  <c:v>2667.6509999999998</c:v>
                </c:pt>
                <c:pt idx="5588">
                  <c:v>3386.5770000000002</c:v>
                </c:pt>
                <c:pt idx="5589">
                  <c:v>3046.067</c:v>
                </c:pt>
                <c:pt idx="5590">
                  <c:v>3239.569</c:v>
                </c:pt>
                <c:pt idx="5591">
                  <c:v>3328.4209999999998</c:v>
                </c:pt>
                <c:pt idx="5592">
                  <c:v>3596.884</c:v>
                </c:pt>
                <c:pt idx="5593">
                  <c:v>3559.1149999999998</c:v>
                </c:pt>
                <c:pt idx="5694">
                  <c:v>849.53650000000005</c:v>
                </c:pt>
                <c:pt idx="5695">
                  <c:v>799.73</c:v>
                </c:pt>
                <c:pt idx="5696">
                  <c:v>868.53430000000003</c:v>
                </c:pt>
                <c:pt idx="5697">
                  <c:v>1028.69</c:v>
                </c:pt>
                <c:pt idx="5698">
                  <c:v>1044.6880000000001</c:v>
                </c:pt>
                <c:pt idx="5699">
                  <c:v>972.2319</c:v>
                </c:pt>
                <c:pt idx="5700">
                  <c:v>846.45450000000005</c:v>
                </c:pt>
                <c:pt idx="5701">
                  <c:v>908.96609999999998</c:v>
                </c:pt>
                <c:pt idx="5750">
                  <c:v>304.92610000000002</c:v>
                </c:pt>
                <c:pt idx="5751">
                  <c:v>361.18090000000001</c:v>
                </c:pt>
                <c:pt idx="5752">
                  <c:v>431.5446</c:v>
                </c:pt>
                <c:pt idx="5753">
                  <c:v>402.5412</c:v>
                </c:pt>
                <c:pt idx="5754">
                  <c:v>355.67410000000001</c:v>
                </c:pt>
                <c:pt idx="5755">
                  <c:v>477.18869999999998</c:v>
                </c:pt>
                <c:pt idx="5802">
                  <c:v>22.466619999999999</c:v>
                </c:pt>
                <c:pt idx="5803">
                  <c:v>20.380990000000001</c:v>
                </c:pt>
                <c:pt idx="5804">
                  <c:v>22.079470000000001</c:v>
                </c:pt>
                <c:pt idx="5805">
                  <c:v>23.752610000000001</c:v>
                </c:pt>
                <c:pt idx="5806">
                  <c:v>27.67266</c:v>
                </c:pt>
                <c:pt idx="5807">
                  <c:v>25.107749999999999</c:v>
                </c:pt>
                <c:pt idx="5808">
                  <c:v>31.869409999999998</c:v>
                </c:pt>
                <c:pt idx="5809">
                  <c:v>42.276679999999999</c:v>
                </c:pt>
                <c:pt idx="5856">
                  <c:v>528.74839999999995</c:v>
                </c:pt>
                <c:pt idx="5857">
                  <c:v>816.74390000000005</c:v>
                </c:pt>
                <c:pt idx="5858">
                  <c:v>851.19290000000001</c:v>
                </c:pt>
                <c:pt idx="5859">
                  <c:v>948.62800000000004</c:v>
                </c:pt>
                <c:pt idx="5860">
                  <c:v>962.92499999999995</c:v>
                </c:pt>
                <c:pt idx="5861">
                  <c:v>1208.5309999999999</c:v>
                </c:pt>
                <c:pt idx="5862">
                  <c:v>1189.4639999999999</c:v>
                </c:pt>
                <c:pt idx="5863">
                  <c:v>1333.8340000000001</c:v>
                </c:pt>
                <c:pt idx="5964">
                  <c:v>39.316589999999998</c:v>
                </c:pt>
                <c:pt idx="5965">
                  <c:v>35.471119999999999</c:v>
                </c:pt>
                <c:pt idx="5966">
                  <c:v>33.460059999999999</c:v>
                </c:pt>
                <c:pt idx="5967">
                  <c:v>29.463550000000001</c:v>
                </c:pt>
                <c:pt idx="5968">
                  <c:v>26.853549999999998</c:v>
                </c:pt>
                <c:pt idx="5969">
                  <c:v>27.993230000000001</c:v>
                </c:pt>
                <c:pt idx="5970">
                  <c:v>24.57206</c:v>
                </c:pt>
                <c:pt idx="5971">
                  <c:v>28.40682</c:v>
                </c:pt>
                <c:pt idx="6072">
                  <c:v>100.0523</c:v>
                </c:pt>
                <c:pt idx="6073">
                  <c:v>92.542460000000005</c:v>
                </c:pt>
                <c:pt idx="6074">
                  <c:v>115.782</c:v>
                </c:pt>
                <c:pt idx="6075">
                  <c:v>125.52500000000001</c:v>
                </c:pt>
                <c:pt idx="6076">
                  <c:v>151.53790000000001</c:v>
                </c:pt>
                <c:pt idx="6077">
                  <c:v>154.24709999999999</c:v>
                </c:pt>
                <c:pt idx="6078">
                  <c:v>174.79640000000001</c:v>
                </c:pt>
                <c:pt idx="6079">
                  <c:v>176.8937</c:v>
                </c:pt>
                <c:pt idx="6180">
                  <c:v>455.88799999999998</c:v>
                </c:pt>
                <c:pt idx="6181">
                  <c:v>722.82500000000005</c:v>
                </c:pt>
                <c:pt idx="6182">
                  <c:v>834.65369999999996</c:v>
                </c:pt>
                <c:pt idx="6183">
                  <c:v>966.62649999999996</c:v>
                </c:pt>
                <c:pt idx="6184">
                  <c:v>1033.4369999999999</c:v>
                </c:pt>
                <c:pt idx="6185">
                  <c:v>1260.336</c:v>
                </c:pt>
                <c:pt idx="6186">
                  <c:v>1363.2090000000001</c:v>
                </c:pt>
                <c:pt idx="6187">
                  <c:v>1744.001</c:v>
                </c:pt>
                <c:pt idx="6234">
                  <c:v>2718.4160000000002</c:v>
                </c:pt>
                <c:pt idx="6235">
                  <c:v>2880.4340000000002</c:v>
                </c:pt>
                <c:pt idx="6236">
                  <c:v>2942.056</c:v>
                </c:pt>
                <c:pt idx="6237">
                  <c:v>3110.2620000000002</c:v>
                </c:pt>
                <c:pt idx="6238">
                  <c:v>3909.0680000000002</c:v>
                </c:pt>
                <c:pt idx="6239">
                  <c:v>4862.0150000000003</c:v>
                </c:pt>
                <c:pt idx="6240">
                  <c:v>4894.6139999999996</c:v>
                </c:pt>
                <c:pt idx="6241">
                  <c:v>5097.2240000000002</c:v>
                </c:pt>
                <c:pt idx="6449">
                  <c:v>16.530370000000001</c:v>
                </c:pt>
                <c:pt idx="6450">
                  <c:v>17.930810000000001</c:v>
                </c:pt>
                <c:pt idx="6451">
                  <c:v>15.623620000000001</c:v>
                </c:pt>
                <c:pt idx="6452">
                  <c:v>16.349250000000001</c:v>
                </c:pt>
                <c:pt idx="6453">
                  <c:v>16.530139999999999</c:v>
                </c:pt>
                <c:pt idx="6454">
                  <c:v>20.19322</c:v>
                </c:pt>
                <c:pt idx="6455">
                  <c:v>20.174779999999998</c:v>
                </c:pt>
                <c:pt idx="6456">
                  <c:v>22.51267</c:v>
                </c:pt>
                <c:pt idx="6457">
                  <c:v>20.303979999999999</c:v>
                </c:pt>
                <c:pt idx="6503">
                  <c:v>1202.3430000000001</c:v>
                </c:pt>
                <c:pt idx="6504">
                  <c:v>1149.921</c:v>
                </c:pt>
                <c:pt idx="6505">
                  <c:v>1039.2719999999999</c:v>
                </c:pt>
                <c:pt idx="6506">
                  <c:v>1182.1300000000001</c:v>
                </c:pt>
                <c:pt idx="6507">
                  <c:v>1296.9179999999999</c:v>
                </c:pt>
                <c:pt idx="6508">
                  <c:v>1182.8510000000001</c:v>
                </c:pt>
                <c:pt idx="6509">
                  <c:v>924.98030000000006</c:v>
                </c:pt>
                <c:pt idx="6510">
                  <c:v>967.91150000000005</c:v>
                </c:pt>
                <c:pt idx="6511">
                  <c:v>1070.9570000000001</c:v>
                </c:pt>
                <c:pt idx="6611">
                  <c:v>11.12832</c:v>
                </c:pt>
                <c:pt idx="6612">
                  <c:v>14.46119</c:v>
                </c:pt>
                <c:pt idx="6613">
                  <c:v>14.44455</c:v>
                </c:pt>
                <c:pt idx="6614">
                  <c:v>15.649010000000001</c:v>
                </c:pt>
                <c:pt idx="6615">
                  <c:v>17.216159999999999</c:v>
                </c:pt>
                <c:pt idx="6616">
                  <c:v>19.832699999999999</c:v>
                </c:pt>
                <c:pt idx="6617">
                  <c:v>20.883590000000002</c:v>
                </c:pt>
                <c:pt idx="6618">
                  <c:v>23.43561</c:v>
                </c:pt>
                <c:pt idx="6619">
                  <c:v>21.996919999999999</c:v>
                </c:pt>
                <c:pt idx="6665">
                  <c:v>1354.328</c:v>
                </c:pt>
                <c:pt idx="6666">
                  <c:v>1348.741</c:v>
                </c:pt>
                <c:pt idx="6667">
                  <c:v>1585.0619999999999</c:v>
                </c:pt>
                <c:pt idx="6668">
                  <c:v>1889.6089999999999</c:v>
                </c:pt>
                <c:pt idx="6669">
                  <c:v>1740.5640000000001</c:v>
                </c:pt>
                <c:pt idx="6670">
                  <c:v>1803.328</c:v>
                </c:pt>
                <c:pt idx="6671">
                  <c:v>2434.6149999999998</c:v>
                </c:pt>
                <c:pt idx="6672">
                  <c:v>2373.605</c:v>
                </c:pt>
                <c:pt idx="6673">
                  <c:v>2252.855</c:v>
                </c:pt>
                <c:pt idx="6783">
                  <c:v>33.84778</c:v>
                </c:pt>
                <c:pt idx="6784">
                  <c:v>37.546460000000003</c:v>
                </c:pt>
                <c:pt idx="6785">
                  <c:v>32.557749999999999</c:v>
                </c:pt>
                <c:pt idx="6786">
                  <c:v>31.914750000000002</c:v>
                </c:pt>
                <c:pt idx="6787">
                  <c:v>38.597470000000001</c:v>
                </c:pt>
                <c:pt idx="6788">
                  <c:v>45.232509999999998</c:v>
                </c:pt>
                <c:pt idx="6789">
                  <c:v>57.268380000000001</c:v>
                </c:pt>
                <c:pt idx="6790">
                  <c:v>82.455410000000001</c:v>
                </c:pt>
                <c:pt idx="6840">
                  <c:v>579.52719999999999</c:v>
                </c:pt>
                <c:pt idx="6841">
                  <c:v>566.54489999999998</c:v>
                </c:pt>
                <c:pt idx="6842">
                  <c:v>576.19839999999999</c:v>
                </c:pt>
                <c:pt idx="6843">
                  <c:v>657.14930000000004</c:v>
                </c:pt>
                <c:pt idx="6844">
                  <c:v>590.31410000000005</c:v>
                </c:pt>
                <c:pt idx="6899">
                  <c:v>732.28129999999999</c:v>
                </c:pt>
                <c:pt idx="6900">
                  <c:v>697.61980000000005</c:v>
                </c:pt>
                <c:pt idx="6901">
                  <c:v>592.78740000000005</c:v>
                </c:pt>
                <c:pt idx="6902">
                  <c:v>646.08100000000002</c:v>
                </c:pt>
                <c:pt idx="6903">
                  <c:v>695.75739999999996</c:v>
                </c:pt>
                <c:pt idx="6904">
                  <c:v>755.87990000000002</c:v>
                </c:pt>
                <c:pt idx="6905">
                  <c:v>854.59889999999996</c:v>
                </c:pt>
                <c:pt idx="6906">
                  <c:v>1021.73</c:v>
                </c:pt>
                <c:pt idx="6907">
                  <c:v>1215.45</c:v>
                </c:pt>
                <c:pt idx="7007">
                  <c:v>116.38460000000001</c:v>
                </c:pt>
                <c:pt idx="7008">
                  <c:v>317.14330000000001</c:v>
                </c:pt>
                <c:pt idx="7009">
                  <c:v>266.11610000000002</c:v>
                </c:pt>
                <c:pt idx="7010">
                  <c:v>341.48540000000003</c:v>
                </c:pt>
                <c:pt idx="7011">
                  <c:v>397.5446</c:v>
                </c:pt>
                <c:pt idx="7012">
                  <c:v>486.69299999999998</c:v>
                </c:pt>
                <c:pt idx="7013">
                  <c:v>393.60969999999998</c:v>
                </c:pt>
                <c:pt idx="7014">
                  <c:v>460.59699999999998</c:v>
                </c:pt>
                <c:pt idx="7015">
                  <c:v>541.34739999999999</c:v>
                </c:pt>
                <c:pt idx="7115">
                  <c:v>144.5686</c:v>
                </c:pt>
                <c:pt idx="7116">
                  <c:v>144.43860000000001</c:v>
                </c:pt>
                <c:pt idx="7117">
                  <c:v>195.91579999999999</c:v>
                </c:pt>
                <c:pt idx="7118">
                  <c:v>252.1833</c:v>
                </c:pt>
                <c:pt idx="7119">
                  <c:v>278.03440000000001</c:v>
                </c:pt>
                <c:pt idx="7120">
                  <c:v>286.32580000000002</c:v>
                </c:pt>
                <c:pt idx="7121">
                  <c:v>271.65159999999997</c:v>
                </c:pt>
                <c:pt idx="7122">
                  <c:v>303.9239</c:v>
                </c:pt>
                <c:pt idx="7123">
                  <c:v>345.14019999999999</c:v>
                </c:pt>
                <c:pt idx="7267">
                  <c:v>165.19149999999999</c:v>
                </c:pt>
                <c:pt idx="7268">
                  <c:v>186.44569999999999</c:v>
                </c:pt>
                <c:pt idx="7269">
                  <c:v>198.39400000000001</c:v>
                </c:pt>
                <c:pt idx="7270">
                  <c:v>171.64230000000001</c:v>
                </c:pt>
                <c:pt idx="7271">
                  <c:v>204.6865</c:v>
                </c:pt>
                <c:pt idx="7272">
                  <c:v>205.9034</c:v>
                </c:pt>
                <c:pt idx="7273">
                  <c:v>222.18180000000001</c:v>
                </c:pt>
                <c:pt idx="7274">
                  <c:v>179.89400000000001</c:v>
                </c:pt>
                <c:pt idx="7275">
                  <c:v>175.99299999999999</c:v>
                </c:pt>
                <c:pt idx="7321">
                  <c:v>6.7569819999999998</c:v>
                </c:pt>
                <c:pt idx="7322">
                  <c:v>8.2047620000000006</c:v>
                </c:pt>
                <c:pt idx="7323">
                  <c:v>6.8265650000000004</c:v>
                </c:pt>
                <c:pt idx="7324">
                  <c:v>6.7217310000000001</c:v>
                </c:pt>
                <c:pt idx="7325">
                  <c:v>9.366263</c:v>
                </c:pt>
                <c:pt idx="7326">
                  <c:v>11.35974</c:v>
                </c:pt>
                <c:pt idx="7327">
                  <c:v>16.549479999999999</c:v>
                </c:pt>
                <c:pt idx="7328">
                  <c:v>15.56476</c:v>
                </c:pt>
                <c:pt idx="7329">
                  <c:v>16.54935</c:v>
                </c:pt>
                <c:pt idx="7376">
                  <c:v>33.304749999999999</c:v>
                </c:pt>
                <c:pt idx="7377">
                  <c:v>35.46846</c:v>
                </c:pt>
                <c:pt idx="7378">
                  <c:v>37.760150000000003</c:v>
                </c:pt>
                <c:pt idx="7379">
                  <c:v>41.015529999999998</c:v>
                </c:pt>
                <c:pt idx="7380">
                  <c:v>46.398589999999999</c:v>
                </c:pt>
                <c:pt idx="7381">
                  <c:v>44.497839999999997</c:v>
                </c:pt>
                <c:pt idx="7382">
                  <c:v>45.36233</c:v>
                </c:pt>
                <c:pt idx="7383">
                  <c:v>46.217840000000002</c:v>
                </c:pt>
                <c:pt idx="7431">
                  <c:v>122.53700000000001</c:v>
                </c:pt>
                <c:pt idx="7432">
                  <c:v>141.0462</c:v>
                </c:pt>
                <c:pt idx="7433">
                  <c:v>128.56569999999999</c:v>
                </c:pt>
                <c:pt idx="7434">
                  <c:v>121.89579999999999</c:v>
                </c:pt>
                <c:pt idx="7435">
                  <c:v>106.7107</c:v>
                </c:pt>
                <c:pt idx="7436">
                  <c:v>107.7535</c:v>
                </c:pt>
                <c:pt idx="7437">
                  <c:v>124.1036</c:v>
                </c:pt>
                <c:pt idx="7528">
                  <c:v>30.43261</c:v>
                </c:pt>
                <c:pt idx="7529">
                  <c:v>38.540599999999998</c:v>
                </c:pt>
                <c:pt idx="7530">
                  <c:v>40.949539999999999</c:v>
                </c:pt>
                <c:pt idx="7531">
                  <c:v>42.781170000000003</c:v>
                </c:pt>
                <c:pt idx="7532">
                  <c:v>41.538849999999996</c:v>
                </c:pt>
                <c:pt idx="7533">
                  <c:v>45.294020000000003</c:v>
                </c:pt>
                <c:pt idx="7534">
                  <c:v>50.332030000000003</c:v>
                </c:pt>
                <c:pt idx="7535">
                  <c:v>51.719880000000003</c:v>
                </c:pt>
                <c:pt idx="7582">
                  <c:v>3114.058</c:v>
                </c:pt>
                <c:pt idx="7583">
                  <c:v>3374.2269999999999</c:v>
                </c:pt>
                <c:pt idx="7584">
                  <c:v>3252.9679999999998</c:v>
                </c:pt>
                <c:pt idx="7585">
                  <c:v>3475.846</c:v>
                </c:pt>
                <c:pt idx="7586">
                  <c:v>3616.2930000000001</c:v>
                </c:pt>
                <c:pt idx="7587">
                  <c:v>4215.732</c:v>
                </c:pt>
                <c:pt idx="7588">
                  <c:v>4755.8130000000001</c:v>
                </c:pt>
                <c:pt idx="7589">
                  <c:v>4729.7290000000003</c:v>
                </c:pt>
                <c:pt idx="7734">
                  <c:v>6485.3490000000002</c:v>
                </c:pt>
                <c:pt idx="7735">
                  <c:v>7094.9859999999999</c:v>
                </c:pt>
                <c:pt idx="7736">
                  <c:v>7600.674</c:v>
                </c:pt>
                <c:pt idx="7737">
                  <c:v>8553.2180000000008</c:v>
                </c:pt>
                <c:pt idx="7738">
                  <c:v>8702.4889999999996</c:v>
                </c:pt>
                <c:pt idx="7739">
                  <c:v>8837.7639999999992</c:v>
                </c:pt>
                <c:pt idx="7740">
                  <c:v>8765.3009999999995</c:v>
                </c:pt>
                <c:pt idx="7741">
                  <c:v>9153.3639999999996</c:v>
                </c:pt>
                <c:pt idx="7787">
                  <c:v>88.402919999999995</c:v>
                </c:pt>
                <c:pt idx="7788">
                  <c:v>169.73929999999999</c:v>
                </c:pt>
                <c:pt idx="7789">
                  <c:v>172.48230000000001</c:v>
                </c:pt>
                <c:pt idx="7790">
                  <c:v>187.3186</c:v>
                </c:pt>
                <c:pt idx="7791">
                  <c:v>200.4367</c:v>
                </c:pt>
                <c:pt idx="7792">
                  <c:v>246.4127</c:v>
                </c:pt>
                <c:pt idx="7793">
                  <c:v>276.13549999999998</c:v>
                </c:pt>
                <c:pt idx="7794">
                  <c:v>342.6979</c:v>
                </c:pt>
                <c:pt idx="7795">
                  <c:v>391.49180000000001</c:v>
                </c:pt>
                <c:pt idx="7842">
                  <c:v>7.7975339999999997</c:v>
                </c:pt>
                <c:pt idx="7843">
                  <c:v>8.6223030000000005</c:v>
                </c:pt>
                <c:pt idx="7844">
                  <c:v>9.5842840000000002</c:v>
                </c:pt>
                <c:pt idx="7845">
                  <c:v>10.75996</c:v>
                </c:pt>
                <c:pt idx="7846">
                  <c:v>9.9384569999999997</c:v>
                </c:pt>
                <c:pt idx="7847">
                  <c:v>12.30866</c:v>
                </c:pt>
                <c:pt idx="7848">
                  <c:v>12.60745</c:v>
                </c:pt>
                <c:pt idx="7849">
                  <c:v>18.186900000000001</c:v>
                </c:pt>
                <c:pt idx="7993">
                  <c:v>54.309620000000002</c:v>
                </c:pt>
                <c:pt idx="7994">
                  <c:v>50.886139999999997</c:v>
                </c:pt>
                <c:pt idx="7995">
                  <c:v>48.763440000000003</c:v>
                </c:pt>
                <c:pt idx="7996">
                  <c:v>48.212350000000001</c:v>
                </c:pt>
                <c:pt idx="7997">
                  <c:v>49.141390000000001</c:v>
                </c:pt>
                <c:pt idx="7998">
                  <c:v>51.497280000000003</c:v>
                </c:pt>
                <c:pt idx="7999">
                  <c:v>54.888469999999998</c:v>
                </c:pt>
                <c:pt idx="8000">
                  <c:v>58.602589999999999</c:v>
                </c:pt>
                <c:pt idx="8001">
                  <c:v>61.941519999999997</c:v>
                </c:pt>
                <c:pt idx="8092">
                  <c:v>2749.3870000000002</c:v>
                </c:pt>
                <c:pt idx="8093">
                  <c:v>2754.2</c:v>
                </c:pt>
                <c:pt idx="8094">
                  <c:v>3296.1909999999998</c:v>
                </c:pt>
                <c:pt idx="8095">
                  <c:v>3448.0039999999999</c:v>
                </c:pt>
                <c:pt idx="8096">
                  <c:v>3887.1759999999999</c:v>
                </c:pt>
                <c:pt idx="8097">
                  <c:v>3496.6280000000002</c:v>
                </c:pt>
                <c:pt idx="8098">
                  <c:v>3738.0070000000001</c:v>
                </c:pt>
                <c:pt idx="8099">
                  <c:v>3951.8670000000002</c:v>
                </c:pt>
                <c:pt idx="8287">
                  <c:v>76.668090000000007</c:v>
                </c:pt>
                <c:pt idx="8288">
                  <c:v>83.468279999999993</c:v>
                </c:pt>
                <c:pt idx="8289">
                  <c:v>77.157889999999995</c:v>
                </c:pt>
                <c:pt idx="8290">
                  <c:v>69.902190000000004</c:v>
                </c:pt>
                <c:pt idx="8291">
                  <c:v>72.373500000000007</c:v>
                </c:pt>
                <c:pt idx="8292">
                  <c:v>90.106030000000004</c:v>
                </c:pt>
                <c:pt idx="8293">
                  <c:v>94.683300000000003</c:v>
                </c:pt>
                <c:pt idx="8294">
                  <c:v>100.4777</c:v>
                </c:pt>
                <c:pt idx="8295">
                  <c:v>103.3379</c:v>
                </c:pt>
                <c:pt idx="8395">
                  <c:v>1463.2249999999999</c:v>
                </c:pt>
                <c:pt idx="8396">
                  <c:v>1537.0519999999999</c:v>
                </c:pt>
                <c:pt idx="8397">
                  <c:v>1647.876</c:v>
                </c:pt>
                <c:pt idx="8398">
                  <c:v>1730.5060000000001</c:v>
                </c:pt>
                <c:pt idx="8399">
                  <c:v>1798.586</c:v>
                </c:pt>
                <c:pt idx="8400">
                  <c:v>1775.5409999999999</c:v>
                </c:pt>
                <c:pt idx="8401">
                  <c:v>1759.7809999999999</c:v>
                </c:pt>
                <c:pt idx="8402">
                  <c:v>1648.06</c:v>
                </c:pt>
                <c:pt idx="8403">
                  <c:v>1709.1759999999999</c:v>
                </c:pt>
                <c:pt idx="8450">
                  <c:v>47.912770000000002</c:v>
                </c:pt>
                <c:pt idx="8451">
                  <c:v>44.617519999999999</c:v>
                </c:pt>
                <c:pt idx="8452">
                  <c:v>42.432450000000003</c:v>
                </c:pt>
                <c:pt idx="8453">
                  <c:v>46.140219999999999</c:v>
                </c:pt>
                <c:pt idx="8454">
                  <c:v>46.28989</c:v>
                </c:pt>
                <c:pt idx="8455">
                  <c:v>52.090400000000002</c:v>
                </c:pt>
                <c:pt idx="8503">
                  <c:v>427.47149999999999</c:v>
                </c:pt>
                <c:pt idx="8504">
                  <c:v>463.34949999999998</c:v>
                </c:pt>
                <c:pt idx="8505">
                  <c:v>477.74880000000002</c:v>
                </c:pt>
                <c:pt idx="8506">
                  <c:v>438.52339999999998</c:v>
                </c:pt>
                <c:pt idx="8507">
                  <c:v>415.57040000000001</c:v>
                </c:pt>
                <c:pt idx="8508">
                  <c:v>432.24560000000002</c:v>
                </c:pt>
                <c:pt idx="8509">
                  <c:v>389.9402</c:v>
                </c:pt>
                <c:pt idx="8510">
                  <c:v>410.1103</c:v>
                </c:pt>
                <c:pt idx="8511">
                  <c:v>415.78879999999998</c:v>
                </c:pt>
                <c:pt idx="8557">
                  <c:v>431.87810000000002</c:v>
                </c:pt>
                <c:pt idx="8558">
                  <c:v>625.81299999999999</c:v>
                </c:pt>
                <c:pt idx="8559">
                  <c:v>727.67240000000004</c:v>
                </c:pt>
                <c:pt idx="8560">
                  <c:v>841.52250000000004</c:v>
                </c:pt>
                <c:pt idx="8561">
                  <c:v>1133.8309999999999</c:v>
                </c:pt>
                <c:pt idx="8562">
                  <c:v>1199.4190000000001</c:v>
                </c:pt>
                <c:pt idx="8563">
                  <c:v>1343.6130000000001</c:v>
                </c:pt>
                <c:pt idx="8564">
                  <c:v>1121.576</c:v>
                </c:pt>
                <c:pt idx="8565">
                  <c:v>1181.9290000000001</c:v>
                </c:pt>
                <c:pt idx="8611">
                  <c:v>257.44499999999999</c:v>
                </c:pt>
                <c:pt idx="8612">
                  <c:v>344.44740000000002</c:v>
                </c:pt>
                <c:pt idx="8613">
                  <c:v>391.18700000000001</c:v>
                </c:pt>
                <c:pt idx="8614">
                  <c:v>413.45299999999997</c:v>
                </c:pt>
                <c:pt idx="8615">
                  <c:v>404.59840000000003</c:v>
                </c:pt>
                <c:pt idx="8616">
                  <c:v>427.42930000000001</c:v>
                </c:pt>
                <c:pt idx="8617">
                  <c:v>403.58179999999999</c:v>
                </c:pt>
                <c:pt idx="8618">
                  <c:v>409.2595</c:v>
                </c:pt>
                <c:pt idx="8619">
                  <c:v>432.25740000000002</c:v>
                </c:pt>
                <c:pt idx="8665">
                  <c:v>597.02430000000004</c:v>
                </c:pt>
                <c:pt idx="8666">
                  <c:v>897.33770000000004</c:v>
                </c:pt>
                <c:pt idx="8667">
                  <c:v>893.90800000000002</c:v>
                </c:pt>
                <c:pt idx="8668">
                  <c:v>1056.0630000000001</c:v>
                </c:pt>
                <c:pt idx="8669">
                  <c:v>1101.6199999999999</c:v>
                </c:pt>
                <c:pt idx="8670">
                  <c:v>1205.261</c:v>
                </c:pt>
                <c:pt idx="8671">
                  <c:v>1407.2629999999999</c:v>
                </c:pt>
                <c:pt idx="8672">
                  <c:v>1745.6869999999999</c:v>
                </c:pt>
                <c:pt idx="8673">
                  <c:v>1538.3489999999999</c:v>
                </c:pt>
                <c:pt idx="8719">
                  <c:v>621.20000000000005</c:v>
                </c:pt>
                <c:pt idx="8720">
                  <c:v>716.71479999999997</c:v>
                </c:pt>
                <c:pt idx="8721">
                  <c:v>719.6585</c:v>
                </c:pt>
                <c:pt idx="8722">
                  <c:v>821.71360000000004</c:v>
                </c:pt>
                <c:pt idx="8723">
                  <c:v>897.41690000000006</c:v>
                </c:pt>
                <c:pt idx="8724">
                  <c:v>952.46439999999996</c:v>
                </c:pt>
                <c:pt idx="8725">
                  <c:v>1000.352</c:v>
                </c:pt>
                <c:pt idx="8726">
                  <c:v>975.39729999999997</c:v>
                </c:pt>
                <c:pt idx="8727">
                  <c:v>949.20809999999994</c:v>
                </c:pt>
                <c:pt idx="8831">
                  <c:v>966.39059999999995</c:v>
                </c:pt>
                <c:pt idx="8832">
                  <c:v>998.96590000000003</c:v>
                </c:pt>
                <c:pt idx="8833">
                  <c:v>940.96029999999996</c:v>
                </c:pt>
                <c:pt idx="8834">
                  <c:v>1081.829</c:v>
                </c:pt>
                <c:pt idx="8835">
                  <c:v>1384.7919999999999</c:v>
                </c:pt>
                <c:pt idx="8890">
                  <c:v>302.101</c:v>
                </c:pt>
                <c:pt idx="8891">
                  <c:v>353.61180000000002</c:v>
                </c:pt>
                <c:pt idx="8892">
                  <c:v>450.50779999999997</c:v>
                </c:pt>
                <c:pt idx="8893">
                  <c:v>582.1259</c:v>
                </c:pt>
                <c:pt idx="8894">
                  <c:v>498.45609999999999</c:v>
                </c:pt>
                <c:pt idx="8895">
                  <c:v>586.9692</c:v>
                </c:pt>
                <c:pt idx="8896">
                  <c:v>533.26089999999999</c:v>
                </c:pt>
                <c:pt idx="8897">
                  <c:v>499.31200000000001</c:v>
                </c:pt>
                <c:pt idx="8898">
                  <c:v>569.03</c:v>
                </c:pt>
                <c:pt idx="8944">
                  <c:v>425.9477</c:v>
                </c:pt>
                <c:pt idx="8945">
                  <c:v>489.56450000000001</c:v>
                </c:pt>
                <c:pt idx="8946">
                  <c:v>463.07139999999998</c:v>
                </c:pt>
                <c:pt idx="8947">
                  <c:v>592.28390000000002</c:v>
                </c:pt>
                <c:pt idx="8948">
                  <c:v>639.44299999999998</c:v>
                </c:pt>
                <c:pt idx="8949">
                  <c:v>552.64160000000004</c:v>
                </c:pt>
                <c:pt idx="8950">
                  <c:v>510.6388</c:v>
                </c:pt>
                <c:pt idx="8951">
                  <c:v>474.83449999999999</c:v>
                </c:pt>
                <c:pt idx="8952">
                  <c:v>532.50160000000005</c:v>
                </c:pt>
                <c:pt idx="9000">
                  <c:v>3.898873</c:v>
                </c:pt>
                <c:pt idx="9001">
                  <c:v>5.446313</c:v>
                </c:pt>
                <c:pt idx="9002">
                  <c:v>7.1823569999999997</c:v>
                </c:pt>
                <c:pt idx="9003">
                  <c:v>9.825488</c:v>
                </c:pt>
                <c:pt idx="9004">
                  <c:v>13.26585</c:v>
                </c:pt>
                <c:pt idx="9005">
                  <c:v>19.483529999999998</c:v>
                </c:pt>
                <c:pt idx="9006">
                  <c:v>19.557449999999999</c:v>
                </c:pt>
                <c:pt idx="9303">
                  <c:v>775.56119999999999</c:v>
                </c:pt>
                <c:pt idx="9304">
                  <c:v>839.7328</c:v>
                </c:pt>
                <c:pt idx="9305">
                  <c:v>917.73440000000005</c:v>
                </c:pt>
                <c:pt idx="9306">
                  <c:v>800.08889999999997</c:v>
                </c:pt>
                <c:pt idx="9307">
                  <c:v>891.19979999999998</c:v>
                </c:pt>
                <c:pt idx="9308">
                  <c:v>751.73299999999995</c:v>
                </c:pt>
                <c:pt idx="9309">
                  <c:v>925.54020000000003</c:v>
                </c:pt>
                <c:pt idx="9310">
                  <c:v>872.56089999999995</c:v>
                </c:pt>
                <c:pt idx="9357">
                  <c:v>44.208530000000003</c:v>
                </c:pt>
                <c:pt idx="9358">
                  <c:v>43.438609999999997</c:v>
                </c:pt>
                <c:pt idx="9359">
                  <c:v>46.805100000000003</c:v>
                </c:pt>
                <c:pt idx="9360">
                  <c:v>48.987319999999997</c:v>
                </c:pt>
                <c:pt idx="9361">
                  <c:v>45.263440000000003</c:v>
                </c:pt>
                <c:pt idx="9362">
                  <c:v>45.448480000000004</c:v>
                </c:pt>
                <c:pt idx="9363">
                  <c:v>46.236559999999997</c:v>
                </c:pt>
                <c:pt idx="9364">
                  <c:v>46.346879999999999</c:v>
                </c:pt>
                <c:pt idx="9417">
                  <c:v>420.32409999999999</c:v>
                </c:pt>
                <c:pt idx="9418">
                  <c:v>381.30399999999997</c:v>
                </c:pt>
                <c:pt idx="9562">
                  <c:v>6.2055949999999998</c:v>
                </c:pt>
                <c:pt idx="9563">
                  <c:v>7.285317</c:v>
                </c:pt>
                <c:pt idx="9564">
                  <c:v>5.2355280000000004</c:v>
                </c:pt>
                <c:pt idx="9565">
                  <c:v>6.3307349999999998</c:v>
                </c:pt>
                <c:pt idx="9566">
                  <c:v>6.542624</c:v>
                </c:pt>
                <c:pt idx="9567">
                  <c:v>5.9857009999999997</c:v>
                </c:pt>
                <c:pt idx="9570">
                  <c:v>6.8623770000000004</c:v>
                </c:pt>
                <c:pt idx="9616">
                  <c:v>4739.5450000000001</c:v>
                </c:pt>
                <c:pt idx="9617">
                  <c:v>5177.2120000000004</c:v>
                </c:pt>
                <c:pt idx="9618">
                  <c:v>5811.1670000000004</c:v>
                </c:pt>
                <c:pt idx="9619">
                  <c:v>6187.3720000000003</c:v>
                </c:pt>
                <c:pt idx="9620">
                  <c:v>6560.0559999999996</c:v>
                </c:pt>
                <c:pt idx="9621">
                  <c:v>7469.3829999999998</c:v>
                </c:pt>
                <c:pt idx="9622">
                  <c:v>7562.8440000000001</c:v>
                </c:pt>
                <c:pt idx="9623">
                  <c:v>7487.7120000000004</c:v>
                </c:pt>
                <c:pt idx="9624">
                  <c:v>7883.0209999999997</c:v>
                </c:pt>
                <c:pt idx="9714">
                  <c:v>1313.76</c:v>
                </c:pt>
                <c:pt idx="9715">
                  <c:v>1169.0170000000001</c:v>
                </c:pt>
                <c:pt idx="9716">
                  <c:v>1051.289</c:v>
                </c:pt>
                <c:pt idx="9717">
                  <c:v>1149.0419999999999</c:v>
                </c:pt>
                <c:pt idx="9718">
                  <c:v>993.09370000000001</c:v>
                </c:pt>
                <c:pt idx="9719">
                  <c:v>981.19669999999996</c:v>
                </c:pt>
                <c:pt idx="9720">
                  <c:v>1338.7739999999999</c:v>
                </c:pt>
                <c:pt idx="9721">
                  <c:v>1518.4190000000001</c:v>
                </c:pt>
                <c:pt idx="9722">
                  <c:v>1524.124</c:v>
                </c:pt>
                <c:pt idx="9769">
                  <c:v>850.69949999999994</c:v>
                </c:pt>
                <c:pt idx="9770">
                  <c:v>1145.9870000000001</c:v>
                </c:pt>
                <c:pt idx="9771">
                  <c:v>1519.434</c:v>
                </c:pt>
                <c:pt idx="9772">
                  <c:v>1611.9780000000001</c:v>
                </c:pt>
                <c:pt idx="9773">
                  <c:v>1443.0550000000001</c:v>
                </c:pt>
                <c:pt idx="9774">
                  <c:v>1788.3630000000001</c:v>
                </c:pt>
                <c:pt idx="9775">
                  <c:v>1499.0540000000001</c:v>
                </c:pt>
                <c:pt idx="9776">
                  <c:v>1602.606</c:v>
                </c:pt>
                <c:pt idx="9930">
                  <c:v>306.6576</c:v>
                </c:pt>
                <c:pt idx="9931">
                  <c:v>310.87909999999999</c:v>
                </c:pt>
                <c:pt idx="9932">
                  <c:v>293.02929999999998</c:v>
                </c:pt>
                <c:pt idx="9933">
                  <c:v>278.31099999999998</c:v>
                </c:pt>
                <c:pt idx="9934">
                  <c:v>235.40209999999999</c:v>
                </c:pt>
                <c:pt idx="9935">
                  <c:v>213.3845</c:v>
                </c:pt>
                <c:pt idx="9936">
                  <c:v>205.29949999999999</c:v>
                </c:pt>
                <c:pt idx="9937">
                  <c:v>200.50630000000001</c:v>
                </c:pt>
                <c:pt idx="9938">
                  <c:v>230.68260000000001</c:v>
                </c:pt>
                <c:pt idx="10038">
                  <c:v>1322.8030000000001</c:v>
                </c:pt>
                <c:pt idx="10039">
                  <c:v>1177.855</c:v>
                </c:pt>
                <c:pt idx="10040">
                  <c:v>1266.6099999999999</c:v>
                </c:pt>
                <c:pt idx="10041">
                  <c:v>1540.3910000000001</c:v>
                </c:pt>
                <c:pt idx="10042">
                  <c:v>1824.605</c:v>
                </c:pt>
                <c:pt idx="10043">
                  <c:v>2009.665</c:v>
                </c:pt>
                <c:pt idx="10044">
                  <c:v>2445.0770000000002</c:v>
                </c:pt>
                <c:pt idx="10045">
                  <c:v>2714.8649999999998</c:v>
                </c:pt>
                <c:pt idx="10046">
                  <c:v>2877.1489999999999</c:v>
                </c:pt>
                <c:pt idx="10092">
                  <c:v>492.61619999999999</c:v>
                </c:pt>
                <c:pt idx="10093">
                  <c:v>562.8365</c:v>
                </c:pt>
                <c:pt idx="10094">
                  <c:v>689.37649999999996</c:v>
                </c:pt>
                <c:pt idx="10095">
                  <c:v>702.4271</c:v>
                </c:pt>
                <c:pt idx="10096">
                  <c:v>737.65200000000004</c:v>
                </c:pt>
                <c:pt idx="10097">
                  <c:v>774.53560000000004</c:v>
                </c:pt>
                <c:pt idx="10098">
                  <c:v>945.35059999999999</c:v>
                </c:pt>
                <c:pt idx="10099">
                  <c:v>897.82989999999995</c:v>
                </c:pt>
                <c:pt idx="10100">
                  <c:v>865.21379999999999</c:v>
                </c:pt>
                <c:pt idx="10308">
                  <c:v>16.222909999999999</c:v>
                </c:pt>
                <c:pt idx="10309">
                  <c:v>16.584409999999998</c:v>
                </c:pt>
                <c:pt idx="10310">
                  <c:v>17.775500000000001</c:v>
                </c:pt>
                <c:pt idx="10311">
                  <c:v>16.958590000000001</c:v>
                </c:pt>
                <c:pt idx="10312">
                  <c:v>18.79271</c:v>
                </c:pt>
                <c:pt idx="10313">
                  <c:v>28.795359999999999</c:v>
                </c:pt>
                <c:pt idx="10416">
                  <c:v>87.806650000000005</c:v>
                </c:pt>
                <c:pt idx="10417">
                  <c:v>60.838650000000001</c:v>
                </c:pt>
                <c:pt idx="10418">
                  <c:v>55.134259999999998</c:v>
                </c:pt>
                <c:pt idx="10419">
                  <c:v>54.469290000000001</c:v>
                </c:pt>
                <c:pt idx="10420">
                  <c:v>47.398539999999997</c:v>
                </c:pt>
                <c:pt idx="10421">
                  <c:v>42.529989999999998</c:v>
                </c:pt>
                <c:pt idx="10422">
                  <c:v>38.31315</c:v>
                </c:pt>
                <c:pt idx="10423">
                  <c:v>29.226369999999999</c:v>
                </c:pt>
                <c:pt idx="10424">
                  <c:v>24.558029999999999</c:v>
                </c:pt>
                <c:pt idx="10470">
                  <c:v>2788.962</c:v>
                </c:pt>
                <c:pt idx="10471">
                  <c:v>2919.261</c:v>
                </c:pt>
                <c:pt idx="10472">
                  <c:v>3237.3609999999999</c:v>
                </c:pt>
                <c:pt idx="10473">
                  <c:v>3421.8989999999999</c:v>
                </c:pt>
                <c:pt idx="10474">
                  <c:v>3515.634</c:v>
                </c:pt>
                <c:pt idx="10475">
                  <c:v>3770.8939999999998</c:v>
                </c:pt>
                <c:pt idx="10476">
                  <c:v>4199.3490000000002</c:v>
                </c:pt>
                <c:pt idx="10477">
                  <c:v>5330.9440000000004</c:v>
                </c:pt>
                <c:pt idx="10478">
                  <c:v>5314.6490000000003</c:v>
                </c:pt>
                <c:pt idx="10525">
                  <c:v>4164.5439999999999</c:v>
                </c:pt>
                <c:pt idx="10526">
                  <c:v>4615.0389999999998</c:v>
                </c:pt>
                <c:pt idx="10527">
                  <c:v>4781.7950000000001</c:v>
                </c:pt>
                <c:pt idx="10528">
                  <c:v>4883.0230000000001</c:v>
                </c:pt>
                <c:pt idx="10529">
                  <c:v>4360.3360000000002</c:v>
                </c:pt>
                <c:pt idx="10530">
                  <c:v>4493.7730000000001</c:v>
                </c:pt>
                <c:pt idx="10531">
                  <c:v>5592.1490000000003</c:v>
                </c:pt>
                <c:pt idx="10532">
                  <c:v>5765.2730000000001</c:v>
                </c:pt>
                <c:pt idx="10579">
                  <c:v>109.2978</c:v>
                </c:pt>
                <c:pt idx="10580">
                  <c:v>116.17359999999999</c:v>
                </c:pt>
                <c:pt idx="10581">
                  <c:v>114.2878</c:v>
                </c:pt>
                <c:pt idx="10582">
                  <c:v>99.383930000000007</c:v>
                </c:pt>
                <c:pt idx="10583">
                  <c:v>92.832250000000002</c:v>
                </c:pt>
                <c:pt idx="10584">
                  <c:v>97.822980000000001</c:v>
                </c:pt>
                <c:pt idx="10585">
                  <c:v>104.7312</c:v>
                </c:pt>
                <c:pt idx="10586">
                  <c:v>147.08869999999999</c:v>
                </c:pt>
                <c:pt idx="10635">
                  <c:v>166.98599999999999</c:v>
                </c:pt>
                <c:pt idx="10636">
                  <c:v>172.21979999999999</c:v>
                </c:pt>
                <c:pt idx="10637">
                  <c:v>212.80410000000001</c:v>
                </c:pt>
                <c:pt idx="10638">
                  <c:v>239.18889999999999</c:v>
                </c:pt>
                <c:pt idx="10639">
                  <c:v>249.34309999999999</c:v>
                </c:pt>
                <c:pt idx="10640">
                  <c:v>243.47470000000001</c:v>
                </c:pt>
                <c:pt idx="10686">
                  <c:v>32.571249999999999</c:v>
                </c:pt>
                <c:pt idx="10687">
                  <c:v>33.43206</c:v>
                </c:pt>
                <c:pt idx="10688">
                  <c:v>37.49982</c:v>
                </c:pt>
                <c:pt idx="10689">
                  <c:v>39.229120000000002</c:v>
                </c:pt>
                <c:pt idx="10690">
                  <c:v>41.573149999999998</c:v>
                </c:pt>
                <c:pt idx="10691">
                  <c:v>35.491379999999999</c:v>
                </c:pt>
                <c:pt idx="10692">
                  <c:v>35.569859999999998</c:v>
                </c:pt>
                <c:pt idx="10693">
                  <c:v>45.332439999999998</c:v>
                </c:pt>
                <c:pt idx="10694">
                  <c:v>45.596640000000001</c:v>
                </c:pt>
                <c:pt idx="10740">
                  <c:v>439.6687</c:v>
                </c:pt>
                <c:pt idx="10741">
                  <c:v>437.5813</c:v>
                </c:pt>
                <c:pt idx="10742">
                  <c:v>344.6123</c:v>
                </c:pt>
                <c:pt idx="10743">
                  <c:v>371.33080000000001</c:v>
                </c:pt>
                <c:pt idx="10744">
                  <c:v>369.40989999999999</c:v>
                </c:pt>
                <c:pt idx="10745">
                  <c:v>370.47210000000001</c:v>
                </c:pt>
                <c:pt idx="10746">
                  <c:v>450.52010000000001</c:v>
                </c:pt>
                <c:pt idx="10747">
                  <c:v>493.97320000000002</c:v>
                </c:pt>
                <c:pt idx="10748">
                  <c:v>454.31360000000001</c:v>
                </c:pt>
                <c:pt idx="10852">
                  <c:v>33.392299999999999</c:v>
                </c:pt>
                <c:pt idx="10853">
                  <c:v>31.074999999999999</c:v>
                </c:pt>
                <c:pt idx="10854">
                  <c:v>30.136880000000001</c:v>
                </c:pt>
                <c:pt idx="10855">
                  <c:v>30.890820000000001</c:v>
                </c:pt>
                <c:pt idx="10856">
                  <c:v>34.618290000000002</c:v>
                </c:pt>
                <c:pt idx="11001">
                  <c:v>634.83510000000001</c:v>
                </c:pt>
                <c:pt idx="11002">
                  <c:v>727.07619999999997</c:v>
                </c:pt>
                <c:pt idx="11003">
                  <c:v>774.952</c:v>
                </c:pt>
                <c:pt idx="11004">
                  <c:v>813.48680000000002</c:v>
                </c:pt>
                <c:pt idx="11005">
                  <c:v>931.99549999999999</c:v>
                </c:pt>
                <c:pt idx="11006">
                  <c:v>838.09870000000001</c:v>
                </c:pt>
                <c:pt idx="11007">
                  <c:v>793.99549999999999</c:v>
                </c:pt>
                <c:pt idx="11008">
                  <c:v>768.52020000000005</c:v>
                </c:pt>
                <c:pt idx="11054">
                  <c:v>374.25319999999999</c:v>
                </c:pt>
                <c:pt idx="11055">
                  <c:v>405.81180000000001</c:v>
                </c:pt>
                <c:pt idx="11056">
                  <c:v>431.33909999999997</c:v>
                </c:pt>
                <c:pt idx="11057">
                  <c:v>456.53609999999998</c:v>
                </c:pt>
                <c:pt idx="11058">
                  <c:v>425.68470000000002</c:v>
                </c:pt>
                <c:pt idx="11059">
                  <c:v>451.26650000000001</c:v>
                </c:pt>
                <c:pt idx="11060">
                  <c:v>467.3759</c:v>
                </c:pt>
                <c:pt idx="11061">
                  <c:v>478.19749999999999</c:v>
                </c:pt>
                <c:pt idx="11062">
                  <c:v>449.83699999999999</c:v>
                </c:pt>
                <c:pt idx="11108">
                  <c:v>230.8058</c:v>
                </c:pt>
                <c:pt idx="11109">
                  <c:v>228.76910000000001</c:v>
                </c:pt>
                <c:pt idx="11110">
                  <c:v>305.34300000000002</c:v>
                </c:pt>
                <c:pt idx="11111">
                  <c:v>332.06180000000001</c:v>
                </c:pt>
                <c:pt idx="11112">
                  <c:v>329.10320000000002</c:v>
                </c:pt>
                <c:pt idx="11113">
                  <c:v>440.54169999999999</c:v>
                </c:pt>
                <c:pt idx="11114">
                  <c:v>405.51909999999998</c:v>
                </c:pt>
                <c:pt idx="11115">
                  <c:v>309.7287</c:v>
                </c:pt>
                <c:pt idx="11116">
                  <c:v>291.08839999999998</c:v>
                </c:pt>
                <c:pt idx="11324">
                  <c:v>28.955169999999999</c:v>
                </c:pt>
                <c:pt idx="11325">
                  <c:v>35.093919999999997</c:v>
                </c:pt>
                <c:pt idx="11326">
                  <c:v>37.147390000000001</c:v>
                </c:pt>
                <c:pt idx="11327">
                  <c:v>35.391599999999997</c:v>
                </c:pt>
                <c:pt idx="11328">
                  <c:v>37.792259999999999</c:v>
                </c:pt>
                <c:pt idx="11329">
                  <c:v>28.936</c:v>
                </c:pt>
                <c:pt idx="11330">
                  <c:v>35.556429999999999</c:v>
                </c:pt>
                <c:pt idx="11331">
                  <c:v>40.47936</c:v>
                </c:pt>
                <c:pt idx="11332">
                  <c:v>42.788980000000002</c:v>
                </c:pt>
                <c:pt idx="11378">
                  <c:v>272.51859999999999</c:v>
                </c:pt>
                <c:pt idx="11379">
                  <c:v>290.44349999999997</c:v>
                </c:pt>
                <c:pt idx="11380">
                  <c:v>341.24950000000001</c:v>
                </c:pt>
                <c:pt idx="11381">
                  <c:v>309.97199999999998</c:v>
                </c:pt>
                <c:pt idx="11382">
                  <c:v>378.2681</c:v>
                </c:pt>
                <c:pt idx="11383">
                  <c:v>461.93299999999999</c:v>
                </c:pt>
                <c:pt idx="11384">
                  <c:v>505.97859999999997</c:v>
                </c:pt>
                <c:pt idx="11385">
                  <c:v>510.23379999999997</c:v>
                </c:pt>
                <c:pt idx="11386">
                  <c:v>603.77179999999998</c:v>
                </c:pt>
                <c:pt idx="11433">
                  <c:v>1390.597</c:v>
                </c:pt>
                <c:pt idx="11434">
                  <c:v>1505.175</c:v>
                </c:pt>
                <c:pt idx="11435">
                  <c:v>1628.4870000000001</c:v>
                </c:pt>
                <c:pt idx="11436">
                  <c:v>1673.538</c:v>
                </c:pt>
                <c:pt idx="11437">
                  <c:v>2046.1469999999999</c:v>
                </c:pt>
                <c:pt idx="11438">
                  <c:v>2211.7710000000002</c:v>
                </c:pt>
                <c:pt idx="11439">
                  <c:v>2157.4899999999998</c:v>
                </c:pt>
                <c:pt idx="11440">
                  <c:v>2225.7429999999999</c:v>
                </c:pt>
                <c:pt idx="11486">
                  <c:v>3639.0329999999999</c:v>
                </c:pt>
                <c:pt idx="11487">
                  <c:v>3508.7339999999999</c:v>
                </c:pt>
                <c:pt idx="11488">
                  <c:v>3619.4259999999999</c:v>
                </c:pt>
                <c:pt idx="11489">
                  <c:v>3713.8519999999999</c:v>
                </c:pt>
                <c:pt idx="11490">
                  <c:v>3793.6619999999998</c:v>
                </c:pt>
                <c:pt idx="11491">
                  <c:v>4208.9669999999996</c:v>
                </c:pt>
                <c:pt idx="11492">
                  <c:v>4592.9059999999999</c:v>
                </c:pt>
                <c:pt idx="11493">
                  <c:v>5130.92</c:v>
                </c:pt>
                <c:pt idx="11494">
                  <c:v>5257.924</c:v>
                </c:pt>
                <c:pt idx="11540">
                  <c:v>6304.9189999999999</c:v>
                </c:pt>
                <c:pt idx="11541">
                  <c:v>6514.402</c:v>
                </c:pt>
                <c:pt idx="11542">
                  <c:v>6389.0659999999998</c:v>
                </c:pt>
                <c:pt idx="11543">
                  <c:v>6429.2290000000003</c:v>
                </c:pt>
                <c:pt idx="11544">
                  <c:v>6499.3850000000002</c:v>
                </c:pt>
                <c:pt idx="11545">
                  <c:v>6870.4359999999997</c:v>
                </c:pt>
                <c:pt idx="11546">
                  <c:v>8048.9709999999995</c:v>
                </c:pt>
                <c:pt idx="11547">
                  <c:v>7923.2839999999997</c:v>
                </c:pt>
                <c:pt idx="11548">
                  <c:v>8031.4880000000003</c:v>
                </c:pt>
                <c:pt idx="11594">
                  <c:v>954.52800000000002</c:v>
                </c:pt>
                <c:pt idx="11595">
                  <c:v>1056.902</c:v>
                </c:pt>
                <c:pt idx="11596">
                  <c:v>1336.92</c:v>
                </c:pt>
                <c:pt idx="11597">
                  <c:v>1472.501</c:v>
                </c:pt>
                <c:pt idx="11598">
                  <c:v>1524.5930000000001</c:v>
                </c:pt>
                <c:pt idx="11599">
                  <c:v>1652.4659999999999</c:v>
                </c:pt>
                <c:pt idx="11600">
                  <c:v>1795.8009999999999</c:v>
                </c:pt>
                <c:pt idx="11601">
                  <c:v>1639.924</c:v>
                </c:pt>
                <c:pt idx="11602">
                  <c:v>1755.15</c:v>
                </c:pt>
                <c:pt idx="11756">
                  <c:v>486.85849999999999</c:v>
                </c:pt>
                <c:pt idx="11757">
                  <c:v>390.81729999999999</c:v>
                </c:pt>
                <c:pt idx="11758">
                  <c:v>377.04860000000002</c:v>
                </c:pt>
                <c:pt idx="11759">
                  <c:v>421.8897</c:v>
                </c:pt>
                <c:pt idx="11760">
                  <c:v>494.37950000000001</c:v>
                </c:pt>
                <c:pt idx="11761">
                  <c:v>556.35969999999998</c:v>
                </c:pt>
                <c:pt idx="11762">
                  <c:v>506.41109999999998</c:v>
                </c:pt>
                <c:pt idx="11763">
                  <c:v>535.29669999999999</c:v>
                </c:pt>
                <c:pt idx="11764">
                  <c:v>566.44870000000003</c:v>
                </c:pt>
                <c:pt idx="11810">
                  <c:v>87.202219999999997</c:v>
                </c:pt>
                <c:pt idx="11811">
                  <c:v>85.955629999999999</c:v>
                </c:pt>
                <c:pt idx="11812">
                  <c:v>84.255809999999997</c:v>
                </c:pt>
                <c:pt idx="11813">
                  <c:v>98.227710000000002</c:v>
                </c:pt>
                <c:pt idx="11814">
                  <c:v>117.3878</c:v>
                </c:pt>
                <c:pt idx="11815">
                  <c:v>131.0831</c:v>
                </c:pt>
                <c:pt idx="11816">
                  <c:v>143.29169999999999</c:v>
                </c:pt>
                <c:pt idx="11817">
                  <c:v>162.04589999999999</c:v>
                </c:pt>
                <c:pt idx="11818">
                  <c:v>176.4778</c:v>
                </c:pt>
                <c:pt idx="12060">
                  <c:v>25.713909999999998</c:v>
                </c:pt>
                <c:pt idx="12061">
                  <c:v>26.850079999999998</c:v>
                </c:pt>
                <c:pt idx="12062">
                  <c:v>26.62189</c:v>
                </c:pt>
                <c:pt idx="12063">
                  <c:v>24.934950000000001</c:v>
                </c:pt>
                <c:pt idx="12064">
                  <c:v>22.753170000000001</c:v>
                </c:pt>
                <c:pt idx="12065">
                  <c:v>25.469349999999999</c:v>
                </c:pt>
                <c:pt idx="12066">
                  <c:v>26.525130000000001</c:v>
                </c:pt>
                <c:pt idx="12067">
                  <c:v>34.767380000000003</c:v>
                </c:pt>
                <c:pt idx="12068">
                  <c:v>39.874250000000004</c:v>
                </c:pt>
                <c:pt idx="12114">
                  <c:v>26.871829999999999</c:v>
                </c:pt>
                <c:pt idx="12115">
                  <c:v>33.516300000000001</c:v>
                </c:pt>
                <c:pt idx="12116">
                  <c:v>38.176450000000003</c:v>
                </c:pt>
                <c:pt idx="12117">
                  <c:v>39.92653</c:v>
                </c:pt>
                <c:pt idx="12118">
                  <c:v>44.270710000000001</c:v>
                </c:pt>
                <c:pt idx="12119">
                  <c:v>42.897219999999997</c:v>
                </c:pt>
                <c:pt idx="12120">
                  <c:v>38.752960000000002</c:v>
                </c:pt>
                <c:pt idx="12121">
                  <c:v>42.262949999999996</c:v>
                </c:pt>
                <c:pt idx="12122">
                  <c:v>37.264530000000001</c:v>
                </c:pt>
                <c:pt idx="12168">
                  <c:v>45.268129999999999</c:v>
                </c:pt>
                <c:pt idx="12169">
                  <c:v>36.823149999999998</c:v>
                </c:pt>
                <c:pt idx="12170">
                  <c:v>35.325710000000001</c:v>
                </c:pt>
                <c:pt idx="12171">
                  <c:v>26.97364</c:v>
                </c:pt>
                <c:pt idx="12172">
                  <c:v>28.510290000000001</c:v>
                </c:pt>
                <c:pt idx="12173">
                  <c:v>29.121639999999999</c:v>
                </c:pt>
                <c:pt idx="12174">
                  <c:v>17.136009999999999</c:v>
                </c:pt>
                <c:pt idx="12175">
                  <c:v>15.38608</c:v>
                </c:pt>
                <c:pt idx="12176">
                  <c:v>15.73831</c:v>
                </c:pt>
              </c:numCache>
            </c:numRef>
          </c:xVal>
          <c:yVal>
            <c:numRef>
              <c:f>Sheet1!$B$2:$B$12178</c:f>
              <c:numCache>
                <c:formatCode>General</c:formatCode>
                <c:ptCount val="12177"/>
                <c:pt idx="48">
                  <c:v>45.141300000000001</c:v>
                </c:pt>
                <c:pt idx="49">
                  <c:v>68.3596</c:v>
                </c:pt>
                <c:pt idx="50">
                  <c:v>110.59099999999999</c:v>
                </c:pt>
                <c:pt idx="51">
                  <c:v>119.42700000000001</c:v>
                </c:pt>
                <c:pt idx="52">
                  <c:v>102.48</c:v>
                </c:pt>
                <c:pt idx="99">
                  <c:v>423.245</c:v>
                </c:pt>
                <c:pt idx="100">
                  <c:v>554.55999999999995</c:v>
                </c:pt>
                <c:pt idx="101">
                  <c:v>715.62099999999998</c:v>
                </c:pt>
                <c:pt idx="102">
                  <c:v>938.05700000000002</c:v>
                </c:pt>
                <c:pt idx="103">
                  <c:v>921.48199999999997</c:v>
                </c:pt>
                <c:pt idx="104">
                  <c:v>905.65499999999997</c:v>
                </c:pt>
                <c:pt idx="105">
                  <c:v>994.73500000000001</c:v>
                </c:pt>
                <c:pt idx="106">
                  <c:v>860.75400000000002</c:v>
                </c:pt>
                <c:pt idx="153">
                  <c:v>73.8202</c:v>
                </c:pt>
                <c:pt idx="154">
                  <c:v>74.303299999999993</c:v>
                </c:pt>
                <c:pt idx="155">
                  <c:v>80.718999999999994</c:v>
                </c:pt>
                <c:pt idx="156">
                  <c:v>97.689700000000002</c:v>
                </c:pt>
                <c:pt idx="157">
                  <c:v>81.988200000000006</c:v>
                </c:pt>
                <c:pt idx="158">
                  <c:v>96.215000000000003</c:v>
                </c:pt>
                <c:pt idx="159">
                  <c:v>98.974199999999996</c:v>
                </c:pt>
                <c:pt idx="160">
                  <c:v>103.685</c:v>
                </c:pt>
                <c:pt idx="315">
                  <c:v>10.687900000000001</c:v>
                </c:pt>
                <c:pt idx="316">
                  <c:v>86.683700000000002</c:v>
                </c:pt>
                <c:pt idx="317">
                  <c:v>17.541599999999999</c:v>
                </c:pt>
                <c:pt idx="318">
                  <c:v>17.988499999999998</c:v>
                </c:pt>
                <c:pt idx="319">
                  <c:v>32.927199999999999</c:v>
                </c:pt>
                <c:pt idx="320">
                  <c:v>43.832000000000001</c:v>
                </c:pt>
                <c:pt idx="321">
                  <c:v>36.285499999999999</c:v>
                </c:pt>
                <c:pt idx="322">
                  <c:v>37.463500000000003</c:v>
                </c:pt>
                <c:pt idx="413">
                  <c:v>5602.85</c:v>
                </c:pt>
                <c:pt idx="414">
                  <c:v>5680.97</c:v>
                </c:pt>
                <c:pt idx="415">
                  <c:v>6185.12</c:v>
                </c:pt>
                <c:pt idx="416">
                  <c:v>6561.1</c:v>
                </c:pt>
                <c:pt idx="417">
                  <c:v>5919.84</c:v>
                </c:pt>
                <c:pt idx="418">
                  <c:v>5480.94</c:v>
                </c:pt>
                <c:pt idx="419">
                  <c:v>5463.17</c:v>
                </c:pt>
                <c:pt idx="420">
                  <c:v>5567.88</c:v>
                </c:pt>
                <c:pt idx="467">
                  <c:v>167.1</c:v>
                </c:pt>
                <c:pt idx="468">
                  <c:v>201.017</c:v>
                </c:pt>
                <c:pt idx="469">
                  <c:v>257.73</c:v>
                </c:pt>
                <c:pt idx="470">
                  <c:v>298.416</c:v>
                </c:pt>
                <c:pt idx="471">
                  <c:v>266.77699999999999</c:v>
                </c:pt>
                <c:pt idx="472">
                  <c:v>333.46199999999999</c:v>
                </c:pt>
                <c:pt idx="473">
                  <c:v>379.875</c:v>
                </c:pt>
                <c:pt idx="474">
                  <c:v>364.06</c:v>
                </c:pt>
                <c:pt idx="521">
                  <c:v>136.47</c:v>
                </c:pt>
                <c:pt idx="522">
                  <c:v>161.58600000000001</c:v>
                </c:pt>
                <c:pt idx="523">
                  <c:v>194.36199999999999</c:v>
                </c:pt>
                <c:pt idx="524">
                  <c:v>216.93799999999999</c:v>
                </c:pt>
                <c:pt idx="525">
                  <c:v>198.82400000000001</c:v>
                </c:pt>
                <c:pt idx="526">
                  <c:v>257.38499999999999</c:v>
                </c:pt>
                <c:pt idx="527">
                  <c:v>310.69</c:v>
                </c:pt>
                <c:pt idx="528">
                  <c:v>298.70100000000002</c:v>
                </c:pt>
                <c:pt idx="575">
                  <c:v>13074</c:v>
                </c:pt>
                <c:pt idx="576">
                  <c:v>12984.6</c:v>
                </c:pt>
                <c:pt idx="577">
                  <c:v>14532.5</c:v>
                </c:pt>
                <c:pt idx="578">
                  <c:v>15818.3</c:v>
                </c:pt>
                <c:pt idx="579">
                  <c:v>15077.3</c:v>
                </c:pt>
                <c:pt idx="580">
                  <c:v>15347.1</c:v>
                </c:pt>
                <c:pt idx="581">
                  <c:v>16467.7</c:v>
                </c:pt>
                <c:pt idx="582">
                  <c:v>17173.900000000001</c:v>
                </c:pt>
                <c:pt idx="629">
                  <c:v>1495.84</c:v>
                </c:pt>
                <c:pt idx="630">
                  <c:v>1599.58</c:v>
                </c:pt>
                <c:pt idx="631">
                  <c:v>1943.65</c:v>
                </c:pt>
                <c:pt idx="632">
                  <c:v>2058.14</c:v>
                </c:pt>
                <c:pt idx="633">
                  <c:v>1859.09</c:v>
                </c:pt>
                <c:pt idx="634">
                  <c:v>2107.85</c:v>
                </c:pt>
                <c:pt idx="635">
                  <c:v>2312.13</c:v>
                </c:pt>
                <c:pt idx="636">
                  <c:v>2333.02</c:v>
                </c:pt>
                <c:pt idx="683">
                  <c:v>5464.37</c:v>
                </c:pt>
                <c:pt idx="684">
                  <c:v>5663.7</c:v>
                </c:pt>
                <c:pt idx="685">
                  <c:v>6860.77</c:v>
                </c:pt>
                <c:pt idx="686">
                  <c:v>7881.75</c:v>
                </c:pt>
                <c:pt idx="687">
                  <c:v>6651.97</c:v>
                </c:pt>
                <c:pt idx="688">
                  <c:v>6356.32</c:v>
                </c:pt>
                <c:pt idx="689">
                  <c:v>7049.89</c:v>
                </c:pt>
                <c:pt idx="690">
                  <c:v>6897.13</c:v>
                </c:pt>
                <c:pt idx="737">
                  <c:v>88.354799999999997</c:v>
                </c:pt>
                <c:pt idx="738">
                  <c:v>113.77200000000001</c:v>
                </c:pt>
                <c:pt idx="739">
                  <c:v>169.60300000000001</c:v>
                </c:pt>
                <c:pt idx="740">
                  <c:v>190.40299999999999</c:v>
                </c:pt>
                <c:pt idx="741">
                  <c:v>234.81</c:v>
                </c:pt>
                <c:pt idx="742">
                  <c:v>275.40899999999999</c:v>
                </c:pt>
                <c:pt idx="743">
                  <c:v>331.678</c:v>
                </c:pt>
                <c:pt idx="744">
                  <c:v>517.30399999999997</c:v>
                </c:pt>
                <c:pt idx="791">
                  <c:v>7629.89</c:v>
                </c:pt>
                <c:pt idx="792">
                  <c:v>7258.4</c:v>
                </c:pt>
                <c:pt idx="793">
                  <c:v>7599.32</c:v>
                </c:pt>
                <c:pt idx="794">
                  <c:v>7274.29</c:v>
                </c:pt>
                <c:pt idx="795">
                  <c:v>6631.62</c:v>
                </c:pt>
                <c:pt idx="796">
                  <c:v>6917.02</c:v>
                </c:pt>
                <c:pt idx="797">
                  <c:v>6806.98</c:v>
                </c:pt>
                <c:pt idx="798">
                  <c:v>7235.66</c:v>
                </c:pt>
                <c:pt idx="845">
                  <c:v>3587.02</c:v>
                </c:pt>
                <c:pt idx="846">
                  <c:v>3640.85</c:v>
                </c:pt>
                <c:pt idx="847">
                  <c:v>3565.5</c:v>
                </c:pt>
                <c:pt idx="848">
                  <c:v>3508.56</c:v>
                </c:pt>
                <c:pt idx="849">
                  <c:v>3215.27</c:v>
                </c:pt>
                <c:pt idx="850">
                  <c:v>3382.5</c:v>
                </c:pt>
                <c:pt idx="851">
                  <c:v>2549.38</c:v>
                </c:pt>
                <c:pt idx="852">
                  <c:v>2341.06</c:v>
                </c:pt>
                <c:pt idx="899">
                  <c:v>9.5407499999999992</c:v>
                </c:pt>
                <c:pt idx="900">
                  <c:v>10.4283</c:v>
                </c:pt>
                <c:pt idx="901">
                  <c:v>12.075799999999999</c:v>
                </c:pt>
                <c:pt idx="902">
                  <c:v>14.2171</c:v>
                </c:pt>
                <c:pt idx="903">
                  <c:v>13.3491</c:v>
                </c:pt>
                <c:pt idx="904">
                  <c:v>16.178999999999998</c:v>
                </c:pt>
                <c:pt idx="905">
                  <c:v>16.046399999999998</c:v>
                </c:pt>
                <c:pt idx="906">
                  <c:v>17.3687</c:v>
                </c:pt>
                <c:pt idx="953">
                  <c:v>5313.44</c:v>
                </c:pt>
                <c:pt idx="954">
                  <c:v>5832.31</c:v>
                </c:pt>
                <c:pt idx="955">
                  <c:v>6155.79</c:v>
                </c:pt>
                <c:pt idx="956">
                  <c:v>6564.85</c:v>
                </c:pt>
                <c:pt idx="957">
                  <c:v>5389.35</c:v>
                </c:pt>
                <c:pt idx="958">
                  <c:v>5842.56</c:v>
                </c:pt>
                <c:pt idx="1007">
                  <c:v>242.399</c:v>
                </c:pt>
                <c:pt idx="1008">
                  <c:v>278.37400000000002</c:v>
                </c:pt>
                <c:pt idx="1009">
                  <c:v>370.48099999999999</c:v>
                </c:pt>
                <c:pt idx="1010">
                  <c:v>481.71699999999998</c:v>
                </c:pt>
                <c:pt idx="1011">
                  <c:v>390.75400000000002</c:v>
                </c:pt>
                <c:pt idx="1012">
                  <c:v>505.33199999999999</c:v>
                </c:pt>
                <c:pt idx="1013">
                  <c:v>592.15700000000004</c:v>
                </c:pt>
                <c:pt idx="1014">
                  <c:v>664.24300000000005</c:v>
                </c:pt>
                <c:pt idx="1061">
                  <c:v>5465.58</c:v>
                </c:pt>
                <c:pt idx="1062">
                  <c:v>5739.72</c:v>
                </c:pt>
                <c:pt idx="1063">
                  <c:v>6964.28</c:v>
                </c:pt>
                <c:pt idx="1064">
                  <c:v>8172.39</c:v>
                </c:pt>
                <c:pt idx="1065">
                  <c:v>8093.44</c:v>
                </c:pt>
                <c:pt idx="1066">
                  <c:v>8604.14</c:v>
                </c:pt>
                <c:pt idx="1067">
                  <c:v>9006.8799999999992</c:v>
                </c:pt>
                <c:pt idx="1068">
                  <c:v>9301.02</c:v>
                </c:pt>
                <c:pt idx="1115">
                  <c:v>1128.83</c:v>
                </c:pt>
                <c:pt idx="1116">
                  <c:v>1315.61</c:v>
                </c:pt>
                <c:pt idx="1117">
                  <c:v>1397.95</c:v>
                </c:pt>
                <c:pt idx="1118">
                  <c:v>1316.98</c:v>
                </c:pt>
                <c:pt idx="1119">
                  <c:v>1143.94</c:v>
                </c:pt>
                <c:pt idx="1120">
                  <c:v>1146.6400000000001</c:v>
                </c:pt>
                <c:pt idx="1121">
                  <c:v>1075.58</c:v>
                </c:pt>
                <c:pt idx="1122">
                  <c:v>1254.58</c:v>
                </c:pt>
                <c:pt idx="1169">
                  <c:v>23.680800000000001</c:v>
                </c:pt>
                <c:pt idx="1170">
                  <c:v>25.707799999999999</c:v>
                </c:pt>
                <c:pt idx="1171">
                  <c:v>34.6295</c:v>
                </c:pt>
                <c:pt idx="1172">
                  <c:v>38.785699999999999</c:v>
                </c:pt>
                <c:pt idx="1173">
                  <c:v>23.908799999999999</c:v>
                </c:pt>
                <c:pt idx="1174">
                  <c:v>39.586500000000001</c:v>
                </c:pt>
                <c:pt idx="1175">
                  <c:v>42.041499999999999</c:v>
                </c:pt>
                <c:pt idx="1224">
                  <c:v>24678.2</c:v>
                </c:pt>
                <c:pt idx="1225">
                  <c:v>24744.5</c:v>
                </c:pt>
                <c:pt idx="1226">
                  <c:v>22439.3</c:v>
                </c:pt>
                <c:pt idx="1227">
                  <c:v>20213.599999999999</c:v>
                </c:pt>
                <c:pt idx="1228">
                  <c:v>21518.6</c:v>
                </c:pt>
                <c:pt idx="1229">
                  <c:v>22119.599999999999</c:v>
                </c:pt>
                <c:pt idx="1230">
                  <c:v>21636.2</c:v>
                </c:pt>
                <c:pt idx="1278">
                  <c:v>77.704499999999996</c:v>
                </c:pt>
                <c:pt idx="1279">
                  <c:v>88.599900000000005</c:v>
                </c:pt>
                <c:pt idx="1280">
                  <c:v>79.126099999999994</c:v>
                </c:pt>
                <c:pt idx="1281">
                  <c:v>79.933599999999998</c:v>
                </c:pt>
                <c:pt idx="1282">
                  <c:v>96.012500000000003</c:v>
                </c:pt>
                <c:pt idx="1283">
                  <c:v>112.26</c:v>
                </c:pt>
                <c:pt idx="1284">
                  <c:v>137.714</c:v>
                </c:pt>
                <c:pt idx="1285">
                  <c:v>165.34</c:v>
                </c:pt>
                <c:pt idx="1331">
                  <c:v>70.249799999999993</c:v>
                </c:pt>
                <c:pt idx="1332">
                  <c:v>72.2256</c:v>
                </c:pt>
                <c:pt idx="1333">
                  <c:v>71.504400000000004</c:v>
                </c:pt>
                <c:pt idx="1334">
                  <c:v>76.430700000000002</c:v>
                </c:pt>
                <c:pt idx="1335">
                  <c:v>72.060500000000005</c:v>
                </c:pt>
                <c:pt idx="1336">
                  <c:v>69.678299999999993</c:v>
                </c:pt>
                <c:pt idx="1337">
                  <c:v>91.824600000000004</c:v>
                </c:pt>
                <c:pt idx="1338">
                  <c:v>102.959</c:v>
                </c:pt>
                <c:pt idx="1385">
                  <c:v>254.89599999999999</c:v>
                </c:pt>
                <c:pt idx="1386">
                  <c:v>294.11399999999998</c:v>
                </c:pt>
                <c:pt idx="1387">
                  <c:v>548.32600000000002</c:v>
                </c:pt>
                <c:pt idx="1388">
                  <c:v>617.91</c:v>
                </c:pt>
                <c:pt idx="1389">
                  <c:v>517.01800000000003</c:v>
                </c:pt>
                <c:pt idx="1390">
                  <c:v>519.69000000000005</c:v>
                </c:pt>
                <c:pt idx="1391">
                  <c:v>538.73900000000003</c:v>
                </c:pt>
                <c:pt idx="1392">
                  <c:v>496.90199999999999</c:v>
                </c:pt>
                <c:pt idx="1439">
                  <c:v>444.209</c:v>
                </c:pt>
                <c:pt idx="1440">
                  <c:v>406.46499999999997</c:v>
                </c:pt>
                <c:pt idx="1441">
                  <c:v>443.19499999999999</c:v>
                </c:pt>
                <c:pt idx="1442">
                  <c:v>103.858</c:v>
                </c:pt>
                <c:pt idx="1443">
                  <c:v>121.764</c:v>
                </c:pt>
                <c:pt idx="1444">
                  <c:v>143.917</c:v>
                </c:pt>
                <c:pt idx="1445">
                  <c:v>260.21300000000002</c:v>
                </c:pt>
                <c:pt idx="1446">
                  <c:v>133.82499999999999</c:v>
                </c:pt>
                <c:pt idx="1493">
                  <c:v>80.453800000000001</c:v>
                </c:pt>
                <c:pt idx="1494">
                  <c:v>98.307599999999994</c:v>
                </c:pt>
                <c:pt idx="1495">
                  <c:v>126.077</c:v>
                </c:pt>
                <c:pt idx="1496">
                  <c:v>158.79</c:v>
                </c:pt>
                <c:pt idx="1497">
                  <c:v>143.30600000000001</c:v>
                </c:pt>
                <c:pt idx="1498">
                  <c:v>161.87100000000001</c:v>
                </c:pt>
                <c:pt idx="1499">
                  <c:v>194.01900000000001</c:v>
                </c:pt>
                <c:pt idx="1500">
                  <c:v>200.667</c:v>
                </c:pt>
                <c:pt idx="1547">
                  <c:v>1675.06</c:v>
                </c:pt>
                <c:pt idx="1548">
                  <c:v>1987.05</c:v>
                </c:pt>
                <c:pt idx="1549">
                  <c:v>2132.29</c:v>
                </c:pt>
                <c:pt idx="1550">
                  <c:v>2235.09</c:v>
                </c:pt>
                <c:pt idx="1551">
                  <c:v>2319.75</c:v>
                </c:pt>
                <c:pt idx="1601">
                  <c:v>564.25599999999997</c:v>
                </c:pt>
                <c:pt idx="1602">
                  <c:v>680.17600000000004</c:v>
                </c:pt>
                <c:pt idx="1603">
                  <c:v>896.52099999999996</c:v>
                </c:pt>
                <c:pt idx="1604">
                  <c:v>1060.06</c:v>
                </c:pt>
                <c:pt idx="1605">
                  <c:v>924.84</c:v>
                </c:pt>
                <c:pt idx="1606">
                  <c:v>884.779</c:v>
                </c:pt>
                <c:pt idx="1607">
                  <c:v>1020.26</c:v>
                </c:pt>
                <c:pt idx="1608">
                  <c:v>998.62800000000004</c:v>
                </c:pt>
                <c:pt idx="1655">
                  <c:v>4.7930400000000004</c:v>
                </c:pt>
                <c:pt idx="1656">
                  <c:v>4.3786800000000001</c:v>
                </c:pt>
                <c:pt idx="1657">
                  <c:v>6.0272100000000002</c:v>
                </c:pt>
                <c:pt idx="1658">
                  <c:v>8.6109500000000008</c:v>
                </c:pt>
                <c:pt idx="1659">
                  <c:v>10.1259</c:v>
                </c:pt>
                <c:pt idx="1660">
                  <c:v>19.183599999999998</c:v>
                </c:pt>
                <c:pt idx="1709">
                  <c:v>4.4775900000000002</c:v>
                </c:pt>
                <c:pt idx="1710">
                  <c:v>4.28857</c:v>
                </c:pt>
                <c:pt idx="1711">
                  <c:v>3.6976599999999999</c:v>
                </c:pt>
                <c:pt idx="1712">
                  <c:v>9.6615900000000003</c:v>
                </c:pt>
                <c:pt idx="1713">
                  <c:v>5.5935600000000001</c:v>
                </c:pt>
                <c:pt idx="1714">
                  <c:v>8.6097300000000008</c:v>
                </c:pt>
                <c:pt idx="1715">
                  <c:v>11.706300000000001</c:v>
                </c:pt>
                <c:pt idx="1716">
                  <c:v>9.4251699999999996</c:v>
                </c:pt>
                <c:pt idx="1763">
                  <c:v>83.712999999999994</c:v>
                </c:pt>
                <c:pt idx="1764">
                  <c:v>97.723399999999998</c:v>
                </c:pt>
                <c:pt idx="1765">
                  <c:v>104.229</c:v>
                </c:pt>
                <c:pt idx="1766">
                  <c:v>109.565</c:v>
                </c:pt>
                <c:pt idx="1767">
                  <c:v>107.798</c:v>
                </c:pt>
                <c:pt idx="1768">
                  <c:v>116.187</c:v>
                </c:pt>
                <c:pt idx="1769">
                  <c:v>151.48500000000001</c:v>
                </c:pt>
                <c:pt idx="1770">
                  <c:v>171.24100000000001</c:v>
                </c:pt>
                <c:pt idx="1817">
                  <c:v>53.471299999999999</c:v>
                </c:pt>
                <c:pt idx="1818">
                  <c:v>54.372900000000001</c:v>
                </c:pt>
                <c:pt idx="1819">
                  <c:v>71.698499999999996</c:v>
                </c:pt>
                <c:pt idx="1820">
                  <c:v>75.3904</c:v>
                </c:pt>
                <c:pt idx="1821">
                  <c:v>62.071300000000001</c:v>
                </c:pt>
                <c:pt idx="1822">
                  <c:v>62.391800000000003</c:v>
                </c:pt>
                <c:pt idx="1823">
                  <c:v>87.5321</c:v>
                </c:pt>
                <c:pt idx="1824">
                  <c:v>74.8185</c:v>
                </c:pt>
                <c:pt idx="1871">
                  <c:v>1865.31</c:v>
                </c:pt>
                <c:pt idx="1872">
                  <c:v>2037.9</c:v>
                </c:pt>
                <c:pt idx="1873">
                  <c:v>2163.0700000000002</c:v>
                </c:pt>
                <c:pt idx="1874">
                  <c:v>2270.8200000000002</c:v>
                </c:pt>
                <c:pt idx="1875">
                  <c:v>2052.88</c:v>
                </c:pt>
                <c:pt idx="1876">
                  <c:v>2262.16</c:v>
                </c:pt>
                <c:pt idx="1877">
                  <c:v>2469.46</c:v>
                </c:pt>
                <c:pt idx="1878">
                  <c:v>2421.5500000000002</c:v>
                </c:pt>
                <c:pt idx="1925">
                  <c:v>577.96600000000001</c:v>
                </c:pt>
                <c:pt idx="1926">
                  <c:v>801.90599999999995</c:v>
                </c:pt>
                <c:pt idx="1927">
                  <c:v>1026.1199999999999</c:v>
                </c:pt>
                <c:pt idx="1928">
                  <c:v>1253.71</c:v>
                </c:pt>
                <c:pt idx="1929">
                  <c:v>1002.43</c:v>
                </c:pt>
                <c:pt idx="1930">
                  <c:v>1039.8399999999999</c:v>
                </c:pt>
                <c:pt idx="1931">
                  <c:v>1193.23</c:v>
                </c:pt>
                <c:pt idx="1932">
                  <c:v>1222.1600000000001</c:v>
                </c:pt>
                <c:pt idx="2195">
                  <c:v>436.71</c:v>
                </c:pt>
                <c:pt idx="2196">
                  <c:v>474.55</c:v>
                </c:pt>
                <c:pt idx="2197">
                  <c:v>537.70100000000002</c:v>
                </c:pt>
                <c:pt idx="2198">
                  <c:v>643.08399999999995</c:v>
                </c:pt>
                <c:pt idx="2199">
                  <c:v>499.822</c:v>
                </c:pt>
                <c:pt idx="2200">
                  <c:v>631.82500000000005</c:v>
                </c:pt>
                <c:pt idx="2201">
                  <c:v>758.78399999999999</c:v>
                </c:pt>
                <c:pt idx="2202">
                  <c:v>722.94399999999996</c:v>
                </c:pt>
                <c:pt idx="2249">
                  <c:v>68.381200000000007</c:v>
                </c:pt>
                <c:pt idx="2250">
                  <c:v>86.841499999999996</c:v>
                </c:pt>
                <c:pt idx="2251">
                  <c:v>111.93</c:v>
                </c:pt>
                <c:pt idx="2252">
                  <c:v>125.30800000000001</c:v>
                </c:pt>
                <c:pt idx="2253">
                  <c:v>108.307</c:v>
                </c:pt>
                <c:pt idx="2254">
                  <c:v>128.197</c:v>
                </c:pt>
                <c:pt idx="2255">
                  <c:v>137.459</c:v>
                </c:pt>
                <c:pt idx="2256">
                  <c:v>145.334</c:v>
                </c:pt>
                <c:pt idx="2303">
                  <c:v>58.913899999999998</c:v>
                </c:pt>
                <c:pt idx="2304">
                  <c:v>72.477599999999995</c:v>
                </c:pt>
                <c:pt idx="2305">
                  <c:v>78.602099999999993</c:v>
                </c:pt>
                <c:pt idx="2306">
                  <c:v>86.905799999999999</c:v>
                </c:pt>
                <c:pt idx="2307">
                  <c:v>87.030500000000004</c:v>
                </c:pt>
                <c:pt idx="2308">
                  <c:v>91.5398</c:v>
                </c:pt>
                <c:pt idx="2309">
                  <c:v>99.322299999999998</c:v>
                </c:pt>
                <c:pt idx="2310">
                  <c:v>108.35</c:v>
                </c:pt>
                <c:pt idx="2411">
                  <c:v>6.3522600000000002</c:v>
                </c:pt>
                <c:pt idx="2412">
                  <c:v>7.7872500000000002</c:v>
                </c:pt>
                <c:pt idx="2413">
                  <c:v>6.8615899999999996</c:v>
                </c:pt>
                <c:pt idx="2414">
                  <c:v>14.080500000000001</c:v>
                </c:pt>
                <c:pt idx="2415">
                  <c:v>10.7446</c:v>
                </c:pt>
                <c:pt idx="2416">
                  <c:v>6.2484799999999998</c:v>
                </c:pt>
                <c:pt idx="2417">
                  <c:v>11.5649</c:v>
                </c:pt>
                <c:pt idx="2418">
                  <c:v>4.3785299999999996</c:v>
                </c:pt>
                <c:pt idx="2465">
                  <c:v>62.234099999999998</c:v>
                </c:pt>
                <c:pt idx="2466">
                  <c:v>72.9495</c:v>
                </c:pt>
                <c:pt idx="2467">
                  <c:v>84.984899999999996</c:v>
                </c:pt>
                <c:pt idx="2563">
                  <c:v>842.48099999999999</c:v>
                </c:pt>
                <c:pt idx="2564">
                  <c:v>922.89400000000001</c:v>
                </c:pt>
                <c:pt idx="2565">
                  <c:v>1258.28</c:v>
                </c:pt>
                <c:pt idx="2566">
                  <c:v>1278.49</c:v>
                </c:pt>
                <c:pt idx="2567">
                  <c:v>1236.25</c:v>
                </c:pt>
                <c:pt idx="2568">
                  <c:v>1315.01</c:v>
                </c:pt>
                <c:pt idx="2569">
                  <c:v>1402.57</c:v>
                </c:pt>
                <c:pt idx="2570">
                  <c:v>1543.85</c:v>
                </c:pt>
                <c:pt idx="2617">
                  <c:v>53.722200000000001</c:v>
                </c:pt>
                <c:pt idx="2618">
                  <c:v>53.9754</c:v>
                </c:pt>
                <c:pt idx="2619">
                  <c:v>58.304000000000002</c:v>
                </c:pt>
                <c:pt idx="2620">
                  <c:v>63.263599999999997</c:v>
                </c:pt>
                <c:pt idx="2621">
                  <c:v>62.994999999999997</c:v>
                </c:pt>
                <c:pt idx="2622">
                  <c:v>62.342500000000001</c:v>
                </c:pt>
                <c:pt idx="2671">
                  <c:v>2252.94</c:v>
                </c:pt>
                <c:pt idx="2672">
                  <c:v>2454.9</c:v>
                </c:pt>
                <c:pt idx="2673">
                  <c:v>2837.33</c:v>
                </c:pt>
                <c:pt idx="2674">
                  <c:v>3452.51</c:v>
                </c:pt>
                <c:pt idx="2675">
                  <c:v>2769.44</c:v>
                </c:pt>
                <c:pt idx="2676">
                  <c:v>2570.21</c:v>
                </c:pt>
                <c:pt idx="2677">
                  <c:v>2989.22</c:v>
                </c:pt>
                <c:pt idx="2678">
                  <c:v>2817.35</c:v>
                </c:pt>
                <c:pt idx="2833">
                  <c:v>5811.79</c:v>
                </c:pt>
                <c:pt idx="2834">
                  <c:v>6270.63</c:v>
                </c:pt>
                <c:pt idx="2835">
                  <c:v>7807</c:v>
                </c:pt>
                <c:pt idx="2836">
                  <c:v>8516.75</c:v>
                </c:pt>
                <c:pt idx="2837">
                  <c:v>6816.35</c:v>
                </c:pt>
                <c:pt idx="2838">
                  <c:v>6555.69</c:v>
                </c:pt>
                <c:pt idx="2839">
                  <c:v>7105.44</c:v>
                </c:pt>
                <c:pt idx="2840">
                  <c:v>6347.39</c:v>
                </c:pt>
                <c:pt idx="2887">
                  <c:v>1272.0899999999999</c:v>
                </c:pt>
                <c:pt idx="2888">
                  <c:v>1501.69</c:v>
                </c:pt>
                <c:pt idx="2889">
                  <c:v>1825.92</c:v>
                </c:pt>
                <c:pt idx="2890">
                  <c:v>2249.2600000000002</c:v>
                </c:pt>
                <c:pt idx="2891">
                  <c:v>1935.59</c:v>
                </c:pt>
                <c:pt idx="2892">
                  <c:v>2040.57</c:v>
                </c:pt>
                <c:pt idx="2893">
                  <c:v>2260.7600000000002</c:v>
                </c:pt>
                <c:pt idx="2894">
                  <c:v>2226.92</c:v>
                </c:pt>
                <c:pt idx="2941">
                  <c:v>8002.96</c:v>
                </c:pt>
                <c:pt idx="2942">
                  <c:v>9620.2000000000007</c:v>
                </c:pt>
                <c:pt idx="2943">
                  <c:v>11278</c:v>
                </c:pt>
                <c:pt idx="2944">
                  <c:v>13247.7</c:v>
                </c:pt>
                <c:pt idx="2945">
                  <c:v>10183.299999999999</c:v>
                </c:pt>
                <c:pt idx="2946">
                  <c:v>11033.7</c:v>
                </c:pt>
                <c:pt idx="2947">
                  <c:v>11936.7</c:v>
                </c:pt>
                <c:pt idx="2948">
                  <c:v>11803.3</c:v>
                </c:pt>
                <c:pt idx="2995">
                  <c:v>319.81900000000002</c:v>
                </c:pt>
                <c:pt idx="2996">
                  <c:v>319.291</c:v>
                </c:pt>
                <c:pt idx="2997">
                  <c:v>301.80200000000002</c:v>
                </c:pt>
                <c:pt idx="2998">
                  <c:v>356.68799999999999</c:v>
                </c:pt>
                <c:pt idx="2999">
                  <c:v>382.08300000000003</c:v>
                </c:pt>
                <c:pt idx="3000">
                  <c:v>392.8</c:v>
                </c:pt>
                <c:pt idx="3001">
                  <c:v>376.38900000000001</c:v>
                </c:pt>
                <c:pt idx="3002">
                  <c:v>384.66899999999998</c:v>
                </c:pt>
                <c:pt idx="3049">
                  <c:v>1225.49</c:v>
                </c:pt>
                <c:pt idx="3050">
                  <c:v>1417.05</c:v>
                </c:pt>
                <c:pt idx="3051">
                  <c:v>1537.2</c:v>
                </c:pt>
                <c:pt idx="3052">
                  <c:v>1592.04</c:v>
                </c:pt>
                <c:pt idx="3053">
                  <c:v>1590.68</c:v>
                </c:pt>
                <c:pt idx="3054">
                  <c:v>1943.18</c:v>
                </c:pt>
                <c:pt idx="3055">
                  <c:v>2137.1999999999998</c:v>
                </c:pt>
                <c:pt idx="3056">
                  <c:v>2116.09</c:v>
                </c:pt>
                <c:pt idx="3103">
                  <c:v>661.59299999999996</c:v>
                </c:pt>
                <c:pt idx="3104">
                  <c:v>699.51599999999996</c:v>
                </c:pt>
                <c:pt idx="3105">
                  <c:v>712.45899999999995</c:v>
                </c:pt>
                <c:pt idx="3106">
                  <c:v>705.25800000000004</c:v>
                </c:pt>
                <c:pt idx="3107">
                  <c:v>636.64800000000002</c:v>
                </c:pt>
                <c:pt idx="3108">
                  <c:v>689.59199999999998</c:v>
                </c:pt>
                <c:pt idx="3109">
                  <c:v>726.54600000000005</c:v>
                </c:pt>
                <c:pt idx="3110">
                  <c:v>774.56399999999996</c:v>
                </c:pt>
                <c:pt idx="3157">
                  <c:v>73.8994</c:v>
                </c:pt>
                <c:pt idx="3158">
                  <c:v>74.341700000000003</c:v>
                </c:pt>
                <c:pt idx="3159">
                  <c:v>84.528800000000004</c:v>
                </c:pt>
                <c:pt idx="3160">
                  <c:v>99.750299999999996</c:v>
                </c:pt>
                <c:pt idx="3161">
                  <c:v>90.978999999999999</c:v>
                </c:pt>
                <c:pt idx="3162">
                  <c:v>98.557699999999997</c:v>
                </c:pt>
                <c:pt idx="3163">
                  <c:v>104.514</c:v>
                </c:pt>
                <c:pt idx="3164">
                  <c:v>117.23099999999999</c:v>
                </c:pt>
                <c:pt idx="3211">
                  <c:v>203.999</c:v>
                </c:pt>
                <c:pt idx="3212">
                  <c:v>221.04900000000001</c:v>
                </c:pt>
                <c:pt idx="3213">
                  <c:v>268.67200000000003</c:v>
                </c:pt>
                <c:pt idx="3214">
                  <c:v>329.99400000000003</c:v>
                </c:pt>
                <c:pt idx="3215">
                  <c:v>280.29700000000003</c:v>
                </c:pt>
                <c:pt idx="3216">
                  <c:v>304.92200000000003</c:v>
                </c:pt>
                <c:pt idx="3217">
                  <c:v>241.07599999999999</c:v>
                </c:pt>
                <c:pt idx="3218">
                  <c:v>269.65199999999999</c:v>
                </c:pt>
                <c:pt idx="3265">
                  <c:v>243.39599999999999</c:v>
                </c:pt>
                <c:pt idx="3266">
                  <c:v>248.655</c:v>
                </c:pt>
                <c:pt idx="3267">
                  <c:v>254.07</c:v>
                </c:pt>
                <c:pt idx="3268">
                  <c:v>249.4</c:v>
                </c:pt>
                <c:pt idx="3269">
                  <c:v>208.97900000000001</c:v>
                </c:pt>
                <c:pt idx="3270">
                  <c:v>240.90299999999999</c:v>
                </c:pt>
                <c:pt idx="3271">
                  <c:v>261.49799999999999</c:v>
                </c:pt>
                <c:pt idx="3272">
                  <c:v>293.68900000000002</c:v>
                </c:pt>
                <c:pt idx="3427">
                  <c:v>2369.2199999999998</c:v>
                </c:pt>
                <c:pt idx="3428">
                  <c:v>2617.1999999999998</c:v>
                </c:pt>
                <c:pt idx="3429">
                  <c:v>3323.99</c:v>
                </c:pt>
                <c:pt idx="3430">
                  <c:v>3820.56</c:v>
                </c:pt>
                <c:pt idx="3431">
                  <c:v>3361.16</c:v>
                </c:pt>
                <c:pt idx="3432">
                  <c:v>3508.86</c:v>
                </c:pt>
                <c:pt idx="3433">
                  <c:v>4377.2700000000004</c:v>
                </c:pt>
                <c:pt idx="3434">
                  <c:v>4274.1499999999996</c:v>
                </c:pt>
                <c:pt idx="3481">
                  <c:v>13.2883</c:v>
                </c:pt>
                <c:pt idx="3482">
                  <c:v>14.598699999999999</c:v>
                </c:pt>
                <c:pt idx="3483">
                  <c:v>16.146699999999999</c:v>
                </c:pt>
                <c:pt idx="3484">
                  <c:v>21.504200000000001</c:v>
                </c:pt>
                <c:pt idx="3485">
                  <c:v>20.453600000000002</c:v>
                </c:pt>
                <c:pt idx="3486">
                  <c:v>24.854600000000001</c:v>
                </c:pt>
                <c:pt idx="3487">
                  <c:v>31.163799999999998</c:v>
                </c:pt>
                <c:pt idx="3488">
                  <c:v>29.8263</c:v>
                </c:pt>
                <c:pt idx="3535">
                  <c:v>2695.68</c:v>
                </c:pt>
                <c:pt idx="3536">
                  <c:v>3531.86</c:v>
                </c:pt>
                <c:pt idx="3537">
                  <c:v>4327.47</c:v>
                </c:pt>
                <c:pt idx="3538">
                  <c:v>5078.1499999999996</c:v>
                </c:pt>
                <c:pt idx="3539">
                  <c:v>3426.74</c:v>
                </c:pt>
                <c:pt idx="3540">
                  <c:v>3845.84</c:v>
                </c:pt>
                <c:pt idx="3541">
                  <c:v>4173.62</c:v>
                </c:pt>
                <c:pt idx="3633">
                  <c:v>1131.3699999999999</c:v>
                </c:pt>
                <c:pt idx="3634">
                  <c:v>1067.18</c:v>
                </c:pt>
                <c:pt idx="3635">
                  <c:v>1109.3399999999999</c:v>
                </c:pt>
                <c:pt idx="3636">
                  <c:v>1321.73</c:v>
                </c:pt>
                <c:pt idx="3637">
                  <c:v>945.37300000000005</c:v>
                </c:pt>
                <c:pt idx="3638">
                  <c:v>1154.43</c:v>
                </c:pt>
                <c:pt idx="3639">
                  <c:v>1346.45</c:v>
                </c:pt>
                <c:pt idx="3640">
                  <c:v>1396.67</c:v>
                </c:pt>
                <c:pt idx="3687">
                  <c:v>2337.9899999999998</c:v>
                </c:pt>
                <c:pt idx="3688">
                  <c:v>2609.4899999999998</c:v>
                </c:pt>
                <c:pt idx="3689">
                  <c:v>3015.77</c:v>
                </c:pt>
                <c:pt idx="3690">
                  <c:v>4661.37</c:v>
                </c:pt>
                <c:pt idx="3691">
                  <c:v>4035.27</c:v>
                </c:pt>
                <c:pt idx="3692">
                  <c:v>4131.55</c:v>
                </c:pt>
                <c:pt idx="3693">
                  <c:v>4861.17</c:v>
                </c:pt>
                <c:pt idx="3694">
                  <c:v>4575.08</c:v>
                </c:pt>
                <c:pt idx="3741">
                  <c:v>1819.34</c:v>
                </c:pt>
                <c:pt idx="3742">
                  <c:v>1904.18</c:v>
                </c:pt>
                <c:pt idx="3743">
                  <c:v>2207.4699999999998</c:v>
                </c:pt>
                <c:pt idx="3744">
                  <c:v>2390.36</c:v>
                </c:pt>
                <c:pt idx="3745">
                  <c:v>2804.87</c:v>
                </c:pt>
                <c:pt idx="3746">
                  <c:v>2894.17</c:v>
                </c:pt>
                <c:pt idx="3747">
                  <c:v>3410.24</c:v>
                </c:pt>
                <c:pt idx="3748">
                  <c:v>3064.37</c:v>
                </c:pt>
                <c:pt idx="3804">
                  <c:v>4213.16</c:v>
                </c:pt>
                <c:pt idx="3805">
                  <c:v>3990.1</c:v>
                </c:pt>
                <c:pt idx="3806">
                  <c:v>4394.8100000000004</c:v>
                </c:pt>
                <c:pt idx="3807">
                  <c:v>4515.72</c:v>
                </c:pt>
                <c:pt idx="3808">
                  <c:v>3823.4</c:v>
                </c:pt>
                <c:pt idx="3809">
                  <c:v>3348.17</c:v>
                </c:pt>
                <c:pt idx="3810">
                  <c:v>3545.87</c:v>
                </c:pt>
                <c:pt idx="3858">
                  <c:v>105.48699999999999</c:v>
                </c:pt>
                <c:pt idx="3912">
                  <c:v>57.227800000000002</c:v>
                </c:pt>
                <c:pt idx="3913">
                  <c:v>62.118600000000001</c:v>
                </c:pt>
                <c:pt idx="3914">
                  <c:v>83.657300000000006</c:v>
                </c:pt>
                <c:pt idx="3915">
                  <c:v>74.511600000000001</c:v>
                </c:pt>
                <c:pt idx="3916">
                  <c:v>63.988700000000001</c:v>
                </c:pt>
                <c:pt idx="3917">
                  <c:v>77.735100000000003</c:v>
                </c:pt>
                <c:pt idx="3918">
                  <c:v>82.842200000000005</c:v>
                </c:pt>
                <c:pt idx="3919">
                  <c:v>84.559200000000004</c:v>
                </c:pt>
                <c:pt idx="3966">
                  <c:v>169.18899999999999</c:v>
                </c:pt>
                <c:pt idx="3967">
                  <c:v>207.70699999999999</c:v>
                </c:pt>
                <c:pt idx="3968">
                  <c:v>252.26499999999999</c:v>
                </c:pt>
                <c:pt idx="3969">
                  <c:v>289.899</c:v>
                </c:pt>
                <c:pt idx="3970">
                  <c:v>301.36799999999999</c:v>
                </c:pt>
                <c:pt idx="3971">
                  <c:v>368.49700000000001</c:v>
                </c:pt>
                <c:pt idx="3972">
                  <c:v>450.315</c:v>
                </c:pt>
                <c:pt idx="3973">
                  <c:v>570.58399999999995</c:v>
                </c:pt>
                <c:pt idx="4020">
                  <c:v>2142.6</c:v>
                </c:pt>
                <c:pt idx="4021">
                  <c:v>2428.1</c:v>
                </c:pt>
                <c:pt idx="4022">
                  <c:v>2833.88</c:v>
                </c:pt>
                <c:pt idx="4023">
                  <c:v>3231.09</c:v>
                </c:pt>
                <c:pt idx="4024">
                  <c:v>3036.51</c:v>
                </c:pt>
                <c:pt idx="4025">
                  <c:v>3100.57</c:v>
                </c:pt>
                <c:pt idx="4026">
                  <c:v>3351.12</c:v>
                </c:pt>
                <c:pt idx="4027">
                  <c:v>3338.46</c:v>
                </c:pt>
                <c:pt idx="4074">
                  <c:v>51.743699999999997</c:v>
                </c:pt>
                <c:pt idx="4075">
                  <c:v>63.0062</c:v>
                </c:pt>
                <c:pt idx="4076">
                  <c:v>81.323499999999996</c:v>
                </c:pt>
                <c:pt idx="4077">
                  <c:v>77.9268</c:v>
                </c:pt>
                <c:pt idx="4078">
                  <c:v>74.697999999999993</c:v>
                </c:pt>
                <c:pt idx="4079">
                  <c:v>60.8872</c:v>
                </c:pt>
                <c:pt idx="4080">
                  <c:v>75.385400000000004</c:v>
                </c:pt>
                <c:pt idx="4081">
                  <c:v>128.49299999999999</c:v>
                </c:pt>
                <c:pt idx="4172">
                  <c:v>3069.79</c:v>
                </c:pt>
                <c:pt idx="4173">
                  <c:v>3226.19</c:v>
                </c:pt>
                <c:pt idx="4174">
                  <c:v>3877.87</c:v>
                </c:pt>
                <c:pt idx="4175">
                  <c:v>4534.72</c:v>
                </c:pt>
                <c:pt idx="4176">
                  <c:v>3400.91</c:v>
                </c:pt>
                <c:pt idx="4177">
                  <c:v>3377.13</c:v>
                </c:pt>
                <c:pt idx="4178">
                  <c:v>3611.22</c:v>
                </c:pt>
                <c:pt idx="4179">
                  <c:v>3186.16</c:v>
                </c:pt>
                <c:pt idx="4280">
                  <c:v>1126.81</c:v>
                </c:pt>
                <c:pt idx="4281">
                  <c:v>1259.1600000000001</c:v>
                </c:pt>
                <c:pt idx="4282">
                  <c:v>1629.7</c:v>
                </c:pt>
                <c:pt idx="4283">
                  <c:v>1610.03</c:v>
                </c:pt>
                <c:pt idx="4284">
                  <c:v>1455.88</c:v>
                </c:pt>
                <c:pt idx="4285">
                  <c:v>1457.2</c:v>
                </c:pt>
                <c:pt idx="4286">
                  <c:v>1511.19</c:v>
                </c:pt>
                <c:pt idx="4287">
                  <c:v>1450.66</c:v>
                </c:pt>
                <c:pt idx="4397">
                  <c:v>103.148</c:v>
                </c:pt>
                <c:pt idx="4398">
                  <c:v>116.88</c:v>
                </c:pt>
                <c:pt idx="4399">
                  <c:v>129.99</c:v>
                </c:pt>
                <c:pt idx="4400">
                  <c:v>137.226</c:v>
                </c:pt>
                <c:pt idx="4401">
                  <c:v>137.608</c:v>
                </c:pt>
                <c:pt idx="4402">
                  <c:v>159.773</c:v>
                </c:pt>
                <c:pt idx="4403">
                  <c:v>154.17599999999999</c:v>
                </c:pt>
                <c:pt idx="4404">
                  <c:v>165.202</c:v>
                </c:pt>
                <c:pt idx="4451">
                  <c:v>8.6557200000000005</c:v>
                </c:pt>
                <c:pt idx="4452">
                  <c:v>6.4813000000000001</c:v>
                </c:pt>
                <c:pt idx="4453">
                  <c:v>4.8472299999999997</c:v>
                </c:pt>
                <c:pt idx="4454">
                  <c:v>9.9760799999999996</c:v>
                </c:pt>
                <c:pt idx="4455">
                  <c:v>6.8194400000000002</c:v>
                </c:pt>
                <c:pt idx="4456">
                  <c:v>5.7383100000000002</c:v>
                </c:pt>
                <c:pt idx="4457">
                  <c:v>6.9327399999999999</c:v>
                </c:pt>
                <c:pt idx="4458">
                  <c:v>13.8902</c:v>
                </c:pt>
                <c:pt idx="4505">
                  <c:v>3.6356199999999999</c:v>
                </c:pt>
                <c:pt idx="4506">
                  <c:v>2.3578800000000002</c:v>
                </c:pt>
                <c:pt idx="4507">
                  <c:v>22.4953</c:v>
                </c:pt>
                <c:pt idx="4508">
                  <c:v>28.8627</c:v>
                </c:pt>
                <c:pt idx="4509">
                  <c:v>21.355499999999999</c:v>
                </c:pt>
                <c:pt idx="4510">
                  <c:v>27.732900000000001</c:v>
                </c:pt>
                <c:pt idx="4559">
                  <c:v>194.34700000000001</c:v>
                </c:pt>
                <c:pt idx="4560">
                  <c:v>192.90600000000001</c:v>
                </c:pt>
                <c:pt idx="4561">
                  <c:v>224.423</c:v>
                </c:pt>
                <c:pt idx="4562">
                  <c:v>273.13400000000001</c:v>
                </c:pt>
                <c:pt idx="4563">
                  <c:v>218.047</c:v>
                </c:pt>
                <c:pt idx="4564">
                  <c:v>315.53500000000003</c:v>
                </c:pt>
                <c:pt idx="4565">
                  <c:v>376.28699999999998</c:v>
                </c:pt>
                <c:pt idx="4566">
                  <c:v>369.22300000000001</c:v>
                </c:pt>
                <c:pt idx="4613">
                  <c:v>15.706899999999999</c:v>
                </c:pt>
                <c:pt idx="4614">
                  <c:v>20.655799999999999</c:v>
                </c:pt>
                <c:pt idx="4615">
                  <c:v>27.025200000000002</c:v>
                </c:pt>
                <c:pt idx="4616">
                  <c:v>35.564500000000002</c:v>
                </c:pt>
                <c:pt idx="4617">
                  <c:v>38.798200000000001</c:v>
                </c:pt>
                <c:pt idx="4618">
                  <c:v>24.151199999999999</c:v>
                </c:pt>
                <c:pt idx="4619">
                  <c:v>24.834399999999999</c:v>
                </c:pt>
                <c:pt idx="4620">
                  <c:v>25.260999999999999</c:v>
                </c:pt>
                <c:pt idx="4667">
                  <c:v>256.75400000000002</c:v>
                </c:pt>
                <c:pt idx="4668">
                  <c:v>259.83499999999998</c:v>
                </c:pt>
                <c:pt idx="4669">
                  <c:v>256.53899999999999</c:v>
                </c:pt>
                <c:pt idx="4670">
                  <c:v>275.46300000000002</c:v>
                </c:pt>
                <c:pt idx="4671">
                  <c:v>250.52799999999999</c:v>
                </c:pt>
                <c:pt idx="4672">
                  <c:v>276.541</c:v>
                </c:pt>
                <c:pt idx="4673">
                  <c:v>289.83499999999998</c:v>
                </c:pt>
                <c:pt idx="4674">
                  <c:v>284.47300000000001</c:v>
                </c:pt>
                <c:pt idx="4721">
                  <c:v>6954.17</c:v>
                </c:pt>
                <c:pt idx="4722">
                  <c:v>7939.39</c:v>
                </c:pt>
                <c:pt idx="4723">
                  <c:v>9319.1</c:v>
                </c:pt>
                <c:pt idx="4724">
                  <c:v>10047.200000000001</c:v>
                </c:pt>
                <c:pt idx="4725">
                  <c:v>9274.6</c:v>
                </c:pt>
                <c:pt idx="4726">
                  <c:v>11474.5</c:v>
                </c:pt>
                <c:pt idx="4727">
                  <c:v>12938.6</c:v>
                </c:pt>
                <c:pt idx="4728">
                  <c:v>13676.8</c:v>
                </c:pt>
                <c:pt idx="4775">
                  <c:v>1202.68</c:v>
                </c:pt>
                <c:pt idx="4776">
                  <c:v>1304.0899999999999</c:v>
                </c:pt>
                <c:pt idx="4777">
                  <c:v>1670.1</c:v>
                </c:pt>
                <c:pt idx="4778">
                  <c:v>1957.39</c:v>
                </c:pt>
                <c:pt idx="4779">
                  <c:v>1795.66</c:v>
                </c:pt>
                <c:pt idx="4780">
                  <c:v>1856.02</c:v>
                </c:pt>
                <c:pt idx="4781">
                  <c:v>2281.7800000000002</c:v>
                </c:pt>
                <c:pt idx="4782">
                  <c:v>2283.41</c:v>
                </c:pt>
                <c:pt idx="4829">
                  <c:v>6866.31</c:v>
                </c:pt>
                <c:pt idx="4830">
                  <c:v>6159.14</c:v>
                </c:pt>
                <c:pt idx="4831">
                  <c:v>7307.88</c:v>
                </c:pt>
                <c:pt idx="4832">
                  <c:v>6899.92</c:v>
                </c:pt>
                <c:pt idx="4833">
                  <c:v>7346.69</c:v>
                </c:pt>
                <c:pt idx="4834">
                  <c:v>7863.5</c:v>
                </c:pt>
                <c:pt idx="4835">
                  <c:v>9235.7999999999993</c:v>
                </c:pt>
                <c:pt idx="4836">
                  <c:v>9382.9500000000007</c:v>
                </c:pt>
                <c:pt idx="4883">
                  <c:v>46.293100000000003</c:v>
                </c:pt>
                <c:pt idx="4884">
                  <c:v>60.736899999999999</c:v>
                </c:pt>
                <c:pt idx="4885">
                  <c:v>74.672399999999996</c:v>
                </c:pt>
                <c:pt idx="4886">
                  <c:v>90.284700000000001</c:v>
                </c:pt>
                <c:pt idx="4887">
                  <c:v>78.049300000000002</c:v>
                </c:pt>
                <c:pt idx="4888">
                  <c:v>97.101500000000001</c:v>
                </c:pt>
                <c:pt idx="4889">
                  <c:v>113.44</c:v>
                </c:pt>
                <c:pt idx="4890">
                  <c:v>117.673</c:v>
                </c:pt>
                <c:pt idx="4937">
                  <c:v>60.338500000000003</c:v>
                </c:pt>
                <c:pt idx="4938">
                  <c:v>50.871699999999997</c:v>
                </c:pt>
                <c:pt idx="4939">
                  <c:v>54.384999999999998</c:v>
                </c:pt>
                <c:pt idx="4940">
                  <c:v>65.745900000000006</c:v>
                </c:pt>
                <c:pt idx="4941">
                  <c:v>55.771700000000003</c:v>
                </c:pt>
                <c:pt idx="4942">
                  <c:v>70.662700000000001</c:v>
                </c:pt>
                <c:pt idx="4943">
                  <c:v>89.597899999999996</c:v>
                </c:pt>
                <c:pt idx="4944">
                  <c:v>95.709599999999995</c:v>
                </c:pt>
                <c:pt idx="5045">
                  <c:v>12.974399999999999</c:v>
                </c:pt>
                <c:pt idx="5046">
                  <c:v>12.724399999999999</c:v>
                </c:pt>
                <c:pt idx="5047">
                  <c:v>30.197700000000001</c:v>
                </c:pt>
                <c:pt idx="5048">
                  <c:v>50.846400000000003</c:v>
                </c:pt>
                <c:pt idx="5049">
                  <c:v>72.717799999999997</c:v>
                </c:pt>
                <c:pt idx="5050">
                  <c:v>91.517499999999998</c:v>
                </c:pt>
                <c:pt idx="5051">
                  <c:v>88.853899999999996</c:v>
                </c:pt>
                <c:pt idx="5052">
                  <c:v>86.96</c:v>
                </c:pt>
                <c:pt idx="5099">
                  <c:v>13216.8</c:v>
                </c:pt>
                <c:pt idx="5100">
                  <c:v>15224</c:v>
                </c:pt>
                <c:pt idx="5101">
                  <c:v>18452.599999999999</c:v>
                </c:pt>
                <c:pt idx="5102">
                  <c:v>19837.5</c:v>
                </c:pt>
                <c:pt idx="5103">
                  <c:v>18512.2</c:v>
                </c:pt>
                <c:pt idx="5104">
                  <c:v>19537.900000000001</c:v>
                </c:pt>
                <c:pt idx="5105">
                  <c:v>22755.200000000001</c:v>
                </c:pt>
                <c:pt idx="5106">
                  <c:v>23336.3</c:v>
                </c:pt>
                <c:pt idx="5153">
                  <c:v>2434.73</c:v>
                </c:pt>
                <c:pt idx="5154">
                  <c:v>2701.89</c:v>
                </c:pt>
                <c:pt idx="5155">
                  <c:v>2980.85</c:v>
                </c:pt>
                <c:pt idx="5156">
                  <c:v>3396.73</c:v>
                </c:pt>
                <c:pt idx="5157">
                  <c:v>3010.27</c:v>
                </c:pt>
                <c:pt idx="5158">
                  <c:v>3249.06</c:v>
                </c:pt>
                <c:pt idx="5159">
                  <c:v>3529.48</c:v>
                </c:pt>
                <c:pt idx="5160">
                  <c:v>3903.6</c:v>
                </c:pt>
                <c:pt idx="5207">
                  <c:v>1547.37</c:v>
                </c:pt>
                <c:pt idx="5208">
                  <c:v>1719.71</c:v>
                </c:pt>
                <c:pt idx="5209">
                  <c:v>1935.96</c:v>
                </c:pt>
                <c:pt idx="5210">
                  <c:v>1996.68</c:v>
                </c:pt>
                <c:pt idx="5211">
                  <c:v>1583.76</c:v>
                </c:pt>
                <c:pt idx="5212">
                  <c:v>1631.99</c:v>
                </c:pt>
                <c:pt idx="5213">
                  <c:v>1783.82</c:v>
                </c:pt>
                <c:pt idx="5214">
                  <c:v>1735.33</c:v>
                </c:pt>
                <c:pt idx="5261">
                  <c:v>881.25</c:v>
                </c:pt>
                <c:pt idx="5262">
                  <c:v>998.35500000000002</c:v>
                </c:pt>
                <c:pt idx="5263">
                  <c:v>1016.55</c:v>
                </c:pt>
                <c:pt idx="5264">
                  <c:v>1046.1400000000001</c:v>
                </c:pt>
                <c:pt idx="5265">
                  <c:v>988.50300000000004</c:v>
                </c:pt>
                <c:pt idx="5266">
                  <c:v>978.88800000000003</c:v>
                </c:pt>
                <c:pt idx="5267">
                  <c:v>970.50800000000004</c:v>
                </c:pt>
                <c:pt idx="5268">
                  <c:v>987.43499999999995</c:v>
                </c:pt>
                <c:pt idx="5315">
                  <c:v>797.98500000000001</c:v>
                </c:pt>
                <c:pt idx="5316">
                  <c:v>855.89700000000005</c:v>
                </c:pt>
                <c:pt idx="5317">
                  <c:v>951.54</c:v>
                </c:pt>
                <c:pt idx="5318">
                  <c:v>1104.43</c:v>
                </c:pt>
                <c:pt idx="5319">
                  <c:v>947.91399999999999</c:v>
                </c:pt>
                <c:pt idx="5320">
                  <c:v>1029.54</c:v>
                </c:pt>
                <c:pt idx="5321">
                  <c:v>1074.57</c:v>
                </c:pt>
                <c:pt idx="5322">
                  <c:v>1051.93</c:v>
                </c:pt>
                <c:pt idx="5369">
                  <c:v>431.26400000000001</c:v>
                </c:pt>
                <c:pt idx="5370">
                  <c:v>525.19399999999996</c:v>
                </c:pt>
                <c:pt idx="5371">
                  <c:v>626.81100000000004</c:v>
                </c:pt>
                <c:pt idx="5372">
                  <c:v>773.94100000000003</c:v>
                </c:pt>
                <c:pt idx="5373">
                  <c:v>769.94500000000005</c:v>
                </c:pt>
                <c:pt idx="5374">
                  <c:v>926.23199999999997</c:v>
                </c:pt>
                <c:pt idx="5375">
                  <c:v>831.62599999999998</c:v>
                </c:pt>
                <c:pt idx="5376">
                  <c:v>899.93299999999999</c:v>
                </c:pt>
                <c:pt idx="5423">
                  <c:v>137.804</c:v>
                </c:pt>
                <c:pt idx="5424">
                  <c:v>174.86799999999999</c:v>
                </c:pt>
                <c:pt idx="5425">
                  <c:v>221.18299999999999</c:v>
                </c:pt>
                <c:pt idx="5426">
                  <c:v>273.85599999999999</c:v>
                </c:pt>
                <c:pt idx="5427">
                  <c:v>255.00200000000001</c:v>
                </c:pt>
                <c:pt idx="5428">
                  <c:v>252.363</c:v>
                </c:pt>
                <c:pt idx="5429">
                  <c:v>261.995</c:v>
                </c:pt>
                <c:pt idx="5430">
                  <c:v>287.54000000000002</c:v>
                </c:pt>
                <c:pt idx="5477">
                  <c:v>52.612400000000001</c:v>
                </c:pt>
                <c:pt idx="5478">
                  <c:v>66.293000000000006</c:v>
                </c:pt>
                <c:pt idx="5479">
                  <c:v>77.865200000000002</c:v>
                </c:pt>
                <c:pt idx="5480">
                  <c:v>84.127700000000004</c:v>
                </c:pt>
                <c:pt idx="5481">
                  <c:v>72.643900000000002</c:v>
                </c:pt>
                <c:pt idx="5482">
                  <c:v>92.208799999999997</c:v>
                </c:pt>
                <c:pt idx="5483">
                  <c:v>97.900400000000005</c:v>
                </c:pt>
                <c:pt idx="5484">
                  <c:v>112.58</c:v>
                </c:pt>
                <c:pt idx="5585">
                  <c:v>1033.3800000000001</c:v>
                </c:pt>
                <c:pt idx="5586">
                  <c:v>1175.1099999999999</c:v>
                </c:pt>
                <c:pt idx="5587">
                  <c:v>1502.02</c:v>
                </c:pt>
                <c:pt idx="5588">
                  <c:v>1851.62</c:v>
                </c:pt>
                <c:pt idx="5589">
                  <c:v>1496.08</c:v>
                </c:pt>
                <c:pt idx="5590">
                  <c:v>1766.48</c:v>
                </c:pt>
                <c:pt idx="5591">
                  <c:v>1913.59</c:v>
                </c:pt>
                <c:pt idx="5592">
                  <c:v>2216.88</c:v>
                </c:pt>
                <c:pt idx="5639">
                  <c:v>195.33600000000001</c:v>
                </c:pt>
                <c:pt idx="5640">
                  <c:v>227.53200000000001</c:v>
                </c:pt>
                <c:pt idx="5641">
                  <c:v>280.65899999999999</c:v>
                </c:pt>
                <c:pt idx="5642">
                  <c:v>354.976</c:v>
                </c:pt>
                <c:pt idx="5643">
                  <c:v>382.07400000000001</c:v>
                </c:pt>
                <c:pt idx="5644">
                  <c:v>396.43299999999999</c:v>
                </c:pt>
                <c:pt idx="5645">
                  <c:v>498.65100000000001</c:v>
                </c:pt>
                <c:pt idx="5646">
                  <c:v>452.99900000000002</c:v>
                </c:pt>
                <c:pt idx="5693">
                  <c:v>2079.27</c:v>
                </c:pt>
                <c:pt idx="5694">
                  <c:v>3493.02</c:v>
                </c:pt>
                <c:pt idx="5695">
                  <c:v>3980.06</c:v>
                </c:pt>
                <c:pt idx="5696">
                  <c:v>4425.66</c:v>
                </c:pt>
                <c:pt idx="5697">
                  <c:v>4059.76</c:v>
                </c:pt>
                <c:pt idx="5698">
                  <c:v>3011.6</c:v>
                </c:pt>
                <c:pt idx="5699">
                  <c:v>3149.61</c:v>
                </c:pt>
                <c:pt idx="5700">
                  <c:v>3076.34</c:v>
                </c:pt>
                <c:pt idx="5747">
                  <c:v>50.249200000000002</c:v>
                </c:pt>
                <c:pt idx="5748">
                  <c:v>72.5749</c:v>
                </c:pt>
                <c:pt idx="5749">
                  <c:v>129.976</c:v>
                </c:pt>
                <c:pt idx="5750">
                  <c:v>168.47499999999999</c:v>
                </c:pt>
                <c:pt idx="5751">
                  <c:v>160.24199999999999</c:v>
                </c:pt>
                <c:pt idx="5752">
                  <c:v>133.59200000000001</c:v>
                </c:pt>
                <c:pt idx="5753">
                  <c:v>207.411</c:v>
                </c:pt>
                <c:pt idx="5754">
                  <c:v>219.37200000000001</c:v>
                </c:pt>
                <c:pt idx="5801">
                  <c:v>35.269799999999996</c:v>
                </c:pt>
                <c:pt idx="5802">
                  <c:v>37.8962</c:v>
                </c:pt>
                <c:pt idx="5803">
                  <c:v>46.2545</c:v>
                </c:pt>
                <c:pt idx="5804">
                  <c:v>65.420599999999993</c:v>
                </c:pt>
                <c:pt idx="5805">
                  <c:v>63.3797</c:v>
                </c:pt>
                <c:pt idx="5806">
                  <c:v>79.896299999999997</c:v>
                </c:pt>
                <c:pt idx="5807">
                  <c:v>84.284099999999995</c:v>
                </c:pt>
                <c:pt idx="5808">
                  <c:v>86.854600000000005</c:v>
                </c:pt>
                <c:pt idx="5855">
                  <c:v>1048.2</c:v>
                </c:pt>
                <c:pt idx="5856">
                  <c:v>1270.31</c:v>
                </c:pt>
                <c:pt idx="5857">
                  <c:v>1779.74</c:v>
                </c:pt>
                <c:pt idx="5858">
                  <c:v>2189.62</c:v>
                </c:pt>
                <c:pt idx="5859">
                  <c:v>1873.91</c:v>
                </c:pt>
                <c:pt idx="5860">
                  <c:v>1820.45</c:v>
                </c:pt>
                <c:pt idx="5861">
                  <c:v>2241.48</c:v>
                </c:pt>
                <c:pt idx="5862">
                  <c:v>2298.16</c:v>
                </c:pt>
                <c:pt idx="5909">
                  <c:v>2724.98</c:v>
                </c:pt>
                <c:pt idx="5910">
                  <c:v>2861.1</c:v>
                </c:pt>
                <c:pt idx="5911">
                  <c:v>3081.89</c:v>
                </c:pt>
                <c:pt idx="5912">
                  <c:v>4212.8999999999996</c:v>
                </c:pt>
                <c:pt idx="5913">
                  <c:v>3981.69</c:v>
                </c:pt>
                <c:pt idx="5914">
                  <c:v>3694.96</c:v>
                </c:pt>
                <c:pt idx="5915">
                  <c:v>4488.59</c:v>
                </c:pt>
                <c:pt idx="5916">
                  <c:v>5031.83</c:v>
                </c:pt>
                <c:pt idx="5963">
                  <c:v>17.541699999999999</c:v>
                </c:pt>
                <c:pt idx="5964">
                  <c:v>19.9941</c:v>
                </c:pt>
                <c:pt idx="5965">
                  <c:v>21.758600000000001</c:v>
                </c:pt>
                <c:pt idx="5966">
                  <c:v>24.5108</c:v>
                </c:pt>
                <c:pt idx="5967">
                  <c:v>20.8736</c:v>
                </c:pt>
                <c:pt idx="5968">
                  <c:v>23.758299999999998</c:v>
                </c:pt>
                <c:pt idx="5969">
                  <c:v>25.0457</c:v>
                </c:pt>
                <c:pt idx="5970">
                  <c:v>33.2926</c:v>
                </c:pt>
                <c:pt idx="6017">
                  <c:v>65.2149</c:v>
                </c:pt>
                <c:pt idx="6018">
                  <c:v>99.414400000000001</c:v>
                </c:pt>
                <c:pt idx="6019">
                  <c:v>98.2804</c:v>
                </c:pt>
                <c:pt idx="6020">
                  <c:v>138.755</c:v>
                </c:pt>
                <c:pt idx="6021">
                  <c:v>71.727099999999993</c:v>
                </c:pt>
                <c:pt idx="6022">
                  <c:v>39.917499999999997</c:v>
                </c:pt>
                <c:pt idx="6023">
                  <c:v>148.06899999999999</c:v>
                </c:pt>
                <c:pt idx="6071">
                  <c:v>95.451700000000002</c:v>
                </c:pt>
                <c:pt idx="6072">
                  <c:v>85.993499999999997</c:v>
                </c:pt>
                <c:pt idx="6073">
                  <c:v>18.764800000000001</c:v>
                </c:pt>
                <c:pt idx="6074">
                  <c:v>35.342300000000002</c:v>
                </c:pt>
                <c:pt idx="6075">
                  <c:v>64.5505</c:v>
                </c:pt>
                <c:pt idx="6076">
                  <c:v>67.890500000000003</c:v>
                </c:pt>
                <c:pt idx="6077">
                  <c:v>6.5866699999999998</c:v>
                </c:pt>
                <c:pt idx="6078">
                  <c:v>24.729399999999998</c:v>
                </c:pt>
                <c:pt idx="6179">
                  <c:v>911.50099999999998</c:v>
                </c:pt>
                <c:pt idx="6180">
                  <c:v>1102.19</c:v>
                </c:pt>
                <c:pt idx="6181">
                  <c:v>1299.83</c:v>
                </c:pt>
                <c:pt idx="6182">
                  <c:v>1839.02</c:v>
                </c:pt>
                <c:pt idx="6183">
                  <c:v>1465.94</c:v>
                </c:pt>
                <c:pt idx="6184">
                  <c:v>1623.9</c:v>
                </c:pt>
                <c:pt idx="6185">
                  <c:v>1851.75</c:v>
                </c:pt>
                <c:pt idx="6186">
                  <c:v>2218.4</c:v>
                </c:pt>
                <c:pt idx="6233">
                  <c:v>86962.1</c:v>
                </c:pt>
                <c:pt idx="6234">
                  <c:v>107258</c:v>
                </c:pt>
                <c:pt idx="6235">
                  <c:v>135632</c:v>
                </c:pt>
                <c:pt idx="6236">
                  <c:v>141040</c:v>
                </c:pt>
                <c:pt idx="6237">
                  <c:v>117276</c:v>
                </c:pt>
                <c:pt idx="6238">
                  <c:v>125646</c:v>
                </c:pt>
                <c:pt idx="6239">
                  <c:v>138604</c:v>
                </c:pt>
                <c:pt idx="6240">
                  <c:v>136142</c:v>
                </c:pt>
                <c:pt idx="6287">
                  <c:v>18539.599999999999</c:v>
                </c:pt>
                <c:pt idx="6288">
                  <c:v>22016.7</c:v>
                </c:pt>
                <c:pt idx="6289">
                  <c:v>29068.799999999999</c:v>
                </c:pt>
                <c:pt idx="6290">
                  <c:v>35512.800000000003</c:v>
                </c:pt>
                <c:pt idx="6291">
                  <c:v>36381.599999999999</c:v>
                </c:pt>
                <c:pt idx="6292">
                  <c:v>54256.1</c:v>
                </c:pt>
                <c:pt idx="6293">
                  <c:v>73272.600000000006</c:v>
                </c:pt>
                <c:pt idx="6294">
                  <c:v>82278.3</c:v>
                </c:pt>
                <c:pt idx="6341">
                  <c:v>331.3</c:v>
                </c:pt>
                <c:pt idx="6342">
                  <c:v>364.803</c:v>
                </c:pt>
                <c:pt idx="6343">
                  <c:v>505.30700000000002</c:v>
                </c:pt>
                <c:pt idx="6344">
                  <c:v>605.54300000000001</c:v>
                </c:pt>
                <c:pt idx="6345">
                  <c:v>531.10199999999998</c:v>
                </c:pt>
                <c:pt idx="6346">
                  <c:v>481.40899999999999</c:v>
                </c:pt>
                <c:pt idx="6347">
                  <c:v>697.09100000000001</c:v>
                </c:pt>
                <c:pt idx="6348">
                  <c:v>652.40599999999995</c:v>
                </c:pt>
                <c:pt idx="6395">
                  <c:v>31.609100000000002</c:v>
                </c:pt>
                <c:pt idx="6449">
                  <c:v>5.2086600000000001</c:v>
                </c:pt>
                <c:pt idx="6450">
                  <c:v>4.8478399999999997</c:v>
                </c:pt>
                <c:pt idx="6451">
                  <c:v>5.3970700000000003</c:v>
                </c:pt>
                <c:pt idx="6452">
                  <c:v>5.2624899999999997</c:v>
                </c:pt>
                <c:pt idx="6453">
                  <c:v>5.4271700000000003</c:v>
                </c:pt>
                <c:pt idx="6454">
                  <c:v>5.5059800000000001</c:v>
                </c:pt>
                <c:pt idx="6455">
                  <c:v>5.8302699999999996</c:v>
                </c:pt>
                <c:pt idx="6456">
                  <c:v>6.8731299999999997</c:v>
                </c:pt>
                <c:pt idx="6503">
                  <c:v>764.20399999999995</c:v>
                </c:pt>
                <c:pt idx="6504">
                  <c:v>800.73</c:v>
                </c:pt>
                <c:pt idx="6505">
                  <c:v>1084.3599999999999</c:v>
                </c:pt>
                <c:pt idx="6506">
                  <c:v>1126.33</c:v>
                </c:pt>
                <c:pt idx="6507">
                  <c:v>1018.03</c:v>
                </c:pt>
                <c:pt idx="6508">
                  <c:v>1132.4000000000001</c:v>
                </c:pt>
                <c:pt idx="6509">
                  <c:v>1256.83</c:v>
                </c:pt>
                <c:pt idx="6510">
                  <c:v>1295.6099999999999</c:v>
                </c:pt>
                <c:pt idx="6557">
                  <c:v>1085.03</c:v>
                </c:pt>
                <c:pt idx="6558">
                  <c:v>1822.4</c:v>
                </c:pt>
                <c:pt idx="6559">
                  <c:v>5115.92</c:v>
                </c:pt>
                <c:pt idx="6560">
                  <c:v>5220.34</c:v>
                </c:pt>
                <c:pt idx="6561">
                  <c:v>4827.49</c:v>
                </c:pt>
                <c:pt idx="6562">
                  <c:v>5557.16</c:v>
                </c:pt>
                <c:pt idx="6563">
                  <c:v>6040.5</c:v>
                </c:pt>
                <c:pt idx="6564">
                  <c:v>5956.25</c:v>
                </c:pt>
                <c:pt idx="6611">
                  <c:v>22.971699999999998</c:v>
                </c:pt>
                <c:pt idx="6612">
                  <c:v>25.423200000000001</c:v>
                </c:pt>
                <c:pt idx="6613">
                  <c:v>29.639399999999998</c:v>
                </c:pt>
                <c:pt idx="6614">
                  <c:v>34.690800000000003</c:v>
                </c:pt>
                <c:pt idx="6615">
                  <c:v>26.2334</c:v>
                </c:pt>
                <c:pt idx="6616">
                  <c:v>27.436399999999999</c:v>
                </c:pt>
                <c:pt idx="6617">
                  <c:v>28.5002</c:v>
                </c:pt>
                <c:pt idx="6665">
                  <c:v>5070.78</c:v>
                </c:pt>
                <c:pt idx="6666">
                  <c:v>6373.51</c:v>
                </c:pt>
                <c:pt idx="6667">
                  <c:v>8341.82</c:v>
                </c:pt>
                <c:pt idx="6668">
                  <c:v>10721.2</c:v>
                </c:pt>
                <c:pt idx="6669">
                  <c:v>9650.7099999999991</c:v>
                </c:pt>
                <c:pt idx="6670">
                  <c:v>10608.3</c:v>
                </c:pt>
                <c:pt idx="6671">
                  <c:v>12393.6</c:v>
                </c:pt>
                <c:pt idx="6672">
                  <c:v>11981.1</c:v>
                </c:pt>
                <c:pt idx="6836">
                  <c:v>1301.51</c:v>
                </c:pt>
                <c:pt idx="6837">
                  <c:v>1334.16</c:v>
                </c:pt>
                <c:pt idx="6838">
                  <c:v>1749.58</c:v>
                </c:pt>
                <c:pt idx="6839">
                  <c:v>2005.31</c:v>
                </c:pt>
                <c:pt idx="6840">
                  <c:v>1756.01</c:v>
                </c:pt>
                <c:pt idx="6841">
                  <c:v>2104.02</c:v>
                </c:pt>
                <c:pt idx="6842">
                  <c:v>2552.88</c:v>
                </c:pt>
                <c:pt idx="6843">
                  <c:v>2639.42</c:v>
                </c:pt>
                <c:pt idx="6899">
                  <c:v>142.108</c:v>
                </c:pt>
                <c:pt idx="6900">
                  <c:v>141.892</c:v>
                </c:pt>
                <c:pt idx="6901">
                  <c:v>151.88900000000001</c:v>
                </c:pt>
                <c:pt idx="6902">
                  <c:v>153.71799999999999</c:v>
                </c:pt>
                <c:pt idx="6903">
                  <c:v>127.33199999999999</c:v>
                </c:pt>
                <c:pt idx="6904">
                  <c:v>129.22999999999999</c:v>
                </c:pt>
                <c:pt idx="6905">
                  <c:v>130.54400000000001</c:v>
                </c:pt>
                <c:pt idx="6906">
                  <c:v>133.60300000000001</c:v>
                </c:pt>
                <c:pt idx="7007">
                  <c:v>124.08799999999999</c:v>
                </c:pt>
                <c:pt idx="7008">
                  <c:v>149.25200000000001</c:v>
                </c:pt>
                <c:pt idx="7009">
                  <c:v>201.137</c:v>
                </c:pt>
                <c:pt idx="7010">
                  <c:v>271.7</c:v>
                </c:pt>
                <c:pt idx="7011">
                  <c:v>220.364</c:v>
                </c:pt>
                <c:pt idx="7012">
                  <c:v>225.458</c:v>
                </c:pt>
                <c:pt idx="7013">
                  <c:v>275.43900000000002</c:v>
                </c:pt>
                <c:pt idx="7014">
                  <c:v>300.15899999999999</c:v>
                </c:pt>
                <c:pt idx="7115">
                  <c:v>164.04900000000001</c:v>
                </c:pt>
                <c:pt idx="7116">
                  <c:v>189.78299999999999</c:v>
                </c:pt>
                <c:pt idx="7117">
                  <c:v>224.209</c:v>
                </c:pt>
                <c:pt idx="7118">
                  <c:v>197.471</c:v>
                </c:pt>
                <c:pt idx="7119">
                  <c:v>156.12299999999999</c:v>
                </c:pt>
                <c:pt idx="7120">
                  <c:v>179.107</c:v>
                </c:pt>
                <c:pt idx="7121">
                  <c:v>225.58699999999999</c:v>
                </c:pt>
                <c:pt idx="7122">
                  <c:v>344.495</c:v>
                </c:pt>
                <c:pt idx="7171">
                  <c:v>1510.68</c:v>
                </c:pt>
                <c:pt idx="7172">
                  <c:v>1928.12</c:v>
                </c:pt>
                <c:pt idx="7173">
                  <c:v>1699.96</c:v>
                </c:pt>
                <c:pt idx="7174">
                  <c:v>1698.84</c:v>
                </c:pt>
                <c:pt idx="7175">
                  <c:v>2055.7800000000002</c:v>
                </c:pt>
                <c:pt idx="7176">
                  <c:v>1949.98</c:v>
                </c:pt>
                <c:pt idx="7267">
                  <c:v>307.51600000000002</c:v>
                </c:pt>
                <c:pt idx="7268">
                  <c:v>374.29399999999998</c:v>
                </c:pt>
                <c:pt idx="7269">
                  <c:v>458.63</c:v>
                </c:pt>
                <c:pt idx="7270">
                  <c:v>494.31799999999998</c:v>
                </c:pt>
                <c:pt idx="7271">
                  <c:v>474.24400000000003</c:v>
                </c:pt>
                <c:pt idx="7272">
                  <c:v>465.70699999999999</c:v>
                </c:pt>
                <c:pt idx="7273">
                  <c:v>495.92500000000001</c:v>
                </c:pt>
                <c:pt idx="7274">
                  <c:v>471.89699999999999</c:v>
                </c:pt>
                <c:pt idx="7321">
                  <c:v>16.276199999999999</c:v>
                </c:pt>
                <c:pt idx="7322">
                  <c:v>17.8642</c:v>
                </c:pt>
                <c:pt idx="7323">
                  <c:v>20.690100000000001</c:v>
                </c:pt>
                <c:pt idx="7324">
                  <c:v>20.23</c:v>
                </c:pt>
                <c:pt idx="7325">
                  <c:v>26.183399999999999</c:v>
                </c:pt>
                <c:pt idx="7326">
                  <c:v>25.496500000000001</c:v>
                </c:pt>
                <c:pt idx="7327">
                  <c:v>29.66</c:v>
                </c:pt>
                <c:pt idx="7328">
                  <c:v>43.658999999999999</c:v>
                </c:pt>
                <c:pt idx="7375">
                  <c:v>5.5952000000000002</c:v>
                </c:pt>
                <c:pt idx="7376">
                  <c:v>6.21035</c:v>
                </c:pt>
                <c:pt idx="7377">
                  <c:v>6.5876099999999997</c:v>
                </c:pt>
                <c:pt idx="7378">
                  <c:v>6.9705000000000004</c:v>
                </c:pt>
                <c:pt idx="7379">
                  <c:v>6.7750700000000004</c:v>
                </c:pt>
                <c:pt idx="7380">
                  <c:v>7.11008</c:v>
                </c:pt>
                <c:pt idx="7381">
                  <c:v>12.831899999999999</c:v>
                </c:pt>
                <c:pt idx="7429">
                  <c:v>203.553</c:v>
                </c:pt>
                <c:pt idx="7430">
                  <c:v>256.06900000000002</c:v>
                </c:pt>
                <c:pt idx="7431">
                  <c:v>287.70299999999997</c:v>
                </c:pt>
                <c:pt idx="7432">
                  <c:v>262.78500000000003</c:v>
                </c:pt>
                <c:pt idx="7433">
                  <c:v>304.86200000000002</c:v>
                </c:pt>
                <c:pt idx="7434">
                  <c:v>411.69299999999998</c:v>
                </c:pt>
                <c:pt idx="7435">
                  <c:v>425.87799999999999</c:v>
                </c:pt>
                <c:pt idx="7527">
                  <c:v>15.0382</c:v>
                </c:pt>
                <c:pt idx="7528">
                  <c:v>15.0463</c:v>
                </c:pt>
                <c:pt idx="7529">
                  <c:v>19.704499999999999</c:v>
                </c:pt>
                <c:pt idx="7530">
                  <c:v>27.5687</c:v>
                </c:pt>
                <c:pt idx="7531">
                  <c:v>26.571300000000001</c:v>
                </c:pt>
                <c:pt idx="7532">
                  <c:v>25.026</c:v>
                </c:pt>
                <c:pt idx="7533">
                  <c:v>31.796399999999998</c:v>
                </c:pt>
                <c:pt idx="7534">
                  <c:v>33.664400000000001</c:v>
                </c:pt>
                <c:pt idx="7581">
                  <c:v>5036.8599999999997</c:v>
                </c:pt>
                <c:pt idx="7582">
                  <c:v>5266.04</c:v>
                </c:pt>
                <c:pt idx="7583">
                  <c:v>5860.37</c:v>
                </c:pt>
                <c:pt idx="7584">
                  <c:v>6643</c:v>
                </c:pt>
                <c:pt idx="7585">
                  <c:v>5703.07</c:v>
                </c:pt>
                <c:pt idx="7586">
                  <c:v>5827.48</c:v>
                </c:pt>
                <c:pt idx="7587">
                  <c:v>6466.33</c:v>
                </c:pt>
                <c:pt idx="7588">
                  <c:v>6287.15</c:v>
                </c:pt>
                <c:pt idx="7679">
                  <c:v>1585.11</c:v>
                </c:pt>
                <c:pt idx="7680">
                  <c:v>1863.64</c:v>
                </c:pt>
                <c:pt idx="7681">
                  <c:v>2138.06</c:v>
                </c:pt>
                <c:pt idx="7682">
                  <c:v>2291.63</c:v>
                </c:pt>
                <c:pt idx="7683">
                  <c:v>1964.88</c:v>
                </c:pt>
                <c:pt idx="7684">
                  <c:v>1903.25</c:v>
                </c:pt>
                <c:pt idx="7685">
                  <c:v>1977.91</c:v>
                </c:pt>
                <c:pt idx="7733">
                  <c:v>2457.81</c:v>
                </c:pt>
                <c:pt idx="7734">
                  <c:v>2330.58</c:v>
                </c:pt>
                <c:pt idx="7735">
                  <c:v>2733.31</c:v>
                </c:pt>
                <c:pt idx="7736">
                  <c:v>2742.27</c:v>
                </c:pt>
                <c:pt idx="7737">
                  <c:v>2336.89</c:v>
                </c:pt>
                <c:pt idx="7738">
                  <c:v>2608.34</c:v>
                </c:pt>
                <c:pt idx="7739">
                  <c:v>2946.9</c:v>
                </c:pt>
                <c:pt idx="7740">
                  <c:v>2969.95</c:v>
                </c:pt>
                <c:pt idx="7787">
                  <c:v>97.283000000000001</c:v>
                </c:pt>
                <c:pt idx="7788">
                  <c:v>84.471699999999998</c:v>
                </c:pt>
                <c:pt idx="7789">
                  <c:v>88.177499999999995</c:v>
                </c:pt>
                <c:pt idx="7790">
                  <c:v>112.809</c:v>
                </c:pt>
                <c:pt idx="7791">
                  <c:v>112.06</c:v>
                </c:pt>
                <c:pt idx="7792">
                  <c:v>119.096</c:v>
                </c:pt>
                <c:pt idx="7793">
                  <c:v>130.81800000000001</c:v>
                </c:pt>
                <c:pt idx="7794">
                  <c:v>141.36099999999999</c:v>
                </c:pt>
                <c:pt idx="7841">
                  <c:v>6.6400300000000003</c:v>
                </c:pt>
                <c:pt idx="7842">
                  <c:v>6.6197600000000003</c:v>
                </c:pt>
                <c:pt idx="7843">
                  <c:v>5.9612400000000001</c:v>
                </c:pt>
                <c:pt idx="7844">
                  <c:v>8.8869100000000003</c:v>
                </c:pt>
                <c:pt idx="7845">
                  <c:v>6.5296200000000004</c:v>
                </c:pt>
                <c:pt idx="7846">
                  <c:v>7.4895100000000001</c:v>
                </c:pt>
                <c:pt idx="7895">
                  <c:v>12.8422</c:v>
                </c:pt>
                <c:pt idx="7896">
                  <c:v>16.039200000000001</c:v>
                </c:pt>
                <c:pt idx="7897">
                  <c:v>9.8030500000000007</c:v>
                </c:pt>
                <c:pt idx="7898">
                  <c:v>14.9711</c:v>
                </c:pt>
                <c:pt idx="7899">
                  <c:v>14.2738</c:v>
                </c:pt>
                <c:pt idx="7900">
                  <c:v>19.36</c:v>
                </c:pt>
                <c:pt idx="7901">
                  <c:v>20.627400000000002</c:v>
                </c:pt>
                <c:pt idx="7902">
                  <c:v>14.279299999999999</c:v>
                </c:pt>
                <c:pt idx="8091">
                  <c:v>6453.03</c:v>
                </c:pt>
                <c:pt idx="8092">
                  <c:v>6868.06</c:v>
                </c:pt>
                <c:pt idx="8093">
                  <c:v>8032.06</c:v>
                </c:pt>
                <c:pt idx="8094">
                  <c:v>8939.99</c:v>
                </c:pt>
                <c:pt idx="8095">
                  <c:v>7330.53</c:v>
                </c:pt>
                <c:pt idx="8096">
                  <c:v>8478.34</c:v>
                </c:pt>
                <c:pt idx="8097">
                  <c:v>8265.9599999999991</c:v>
                </c:pt>
                <c:pt idx="8098">
                  <c:v>7765.05</c:v>
                </c:pt>
                <c:pt idx="8189">
                  <c:v>372.22899999999998</c:v>
                </c:pt>
                <c:pt idx="8190">
                  <c:v>513.04999999999995</c:v>
                </c:pt>
                <c:pt idx="8191">
                  <c:v>654.81500000000005</c:v>
                </c:pt>
                <c:pt idx="8192">
                  <c:v>703.96400000000006</c:v>
                </c:pt>
                <c:pt idx="8193">
                  <c:v>608.39300000000003</c:v>
                </c:pt>
                <c:pt idx="8194">
                  <c:v>677.39099999999996</c:v>
                </c:pt>
                <c:pt idx="8195">
                  <c:v>710.21699999999998</c:v>
                </c:pt>
                <c:pt idx="8196">
                  <c:v>867.18799999999999</c:v>
                </c:pt>
                <c:pt idx="8287">
                  <c:v>23.200399999999998</c:v>
                </c:pt>
                <c:pt idx="8288">
                  <c:v>21.602699999999999</c:v>
                </c:pt>
                <c:pt idx="8289">
                  <c:v>22.697099999999999</c:v>
                </c:pt>
                <c:pt idx="8290">
                  <c:v>25.4299</c:v>
                </c:pt>
                <c:pt idx="8291">
                  <c:v>23.2636</c:v>
                </c:pt>
                <c:pt idx="8292">
                  <c:v>37.972999999999999</c:v>
                </c:pt>
                <c:pt idx="8293">
                  <c:v>28.501999999999999</c:v>
                </c:pt>
                <c:pt idx="8294">
                  <c:v>36.733600000000003</c:v>
                </c:pt>
                <c:pt idx="8295">
                  <c:v>26.796700000000001</c:v>
                </c:pt>
                <c:pt idx="8395">
                  <c:v>943.30600000000004</c:v>
                </c:pt>
                <c:pt idx="8396">
                  <c:v>1160.3900000000001</c:v>
                </c:pt>
                <c:pt idx="8397">
                  <c:v>1403.85</c:v>
                </c:pt>
                <c:pt idx="8398">
                  <c:v>1585.85</c:v>
                </c:pt>
                <c:pt idx="8399">
                  <c:v>1519.64</c:v>
                </c:pt>
                <c:pt idx="8400">
                  <c:v>1743.28</c:v>
                </c:pt>
                <c:pt idx="8401">
                  <c:v>2152.46</c:v>
                </c:pt>
                <c:pt idx="8402">
                  <c:v>2451.58</c:v>
                </c:pt>
                <c:pt idx="8449">
                  <c:v>50.017600000000002</c:v>
                </c:pt>
                <c:pt idx="8450">
                  <c:v>51.629600000000003</c:v>
                </c:pt>
                <c:pt idx="8451">
                  <c:v>55.115200000000002</c:v>
                </c:pt>
                <c:pt idx="8452">
                  <c:v>56.286900000000003</c:v>
                </c:pt>
                <c:pt idx="8453">
                  <c:v>27.651499999999999</c:v>
                </c:pt>
                <c:pt idx="8454">
                  <c:v>45.256399999999999</c:v>
                </c:pt>
                <c:pt idx="8455">
                  <c:v>60.52</c:v>
                </c:pt>
                <c:pt idx="8456">
                  <c:v>66.541499999999999</c:v>
                </c:pt>
                <c:pt idx="8503">
                  <c:v>47.656999999999996</c:v>
                </c:pt>
                <c:pt idx="8504">
                  <c:v>58.047600000000003</c:v>
                </c:pt>
                <c:pt idx="8505">
                  <c:v>82.314800000000005</c:v>
                </c:pt>
                <c:pt idx="8506">
                  <c:v>78.101600000000005</c:v>
                </c:pt>
                <c:pt idx="8507">
                  <c:v>96.8523</c:v>
                </c:pt>
                <c:pt idx="8508">
                  <c:v>111.873</c:v>
                </c:pt>
                <c:pt idx="8509">
                  <c:v>123.92</c:v>
                </c:pt>
                <c:pt idx="8510">
                  <c:v>116.44799999999999</c:v>
                </c:pt>
                <c:pt idx="8557">
                  <c:v>72.711299999999994</c:v>
                </c:pt>
                <c:pt idx="8558">
                  <c:v>81.888999999999996</c:v>
                </c:pt>
                <c:pt idx="8559">
                  <c:v>99.919399999999996</c:v>
                </c:pt>
                <c:pt idx="8560">
                  <c:v>114.872</c:v>
                </c:pt>
                <c:pt idx="8561">
                  <c:v>118.858</c:v>
                </c:pt>
                <c:pt idx="8562">
                  <c:v>111.851</c:v>
                </c:pt>
                <c:pt idx="8563">
                  <c:v>123.788</c:v>
                </c:pt>
                <c:pt idx="8564">
                  <c:v>146.57900000000001</c:v>
                </c:pt>
                <c:pt idx="8611">
                  <c:v>82.124200000000002</c:v>
                </c:pt>
                <c:pt idx="8612">
                  <c:v>99.843699999999998</c:v>
                </c:pt>
                <c:pt idx="8613">
                  <c:v>132.624</c:v>
                </c:pt>
                <c:pt idx="8614">
                  <c:v>124.486</c:v>
                </c:pt>
                <c:pt idx="8615">
                  <c:v>128.68100000000001</c:v>
                </c:pt>
                <c:pt idx="8616">
                  <c:v>165.41399999999999</c:v>
                </c:pt>
                <c:pt idx="8617">
                  <c:v>187.87299999999999</c:v>
                </c:pt>
                <c:pt idx="8618">
                  <c:v>192.334</c:v>
                </c:pt>
                <c:pt idx="8665">
                  <c:v>426.24900000000002</c:v>
                </c:pt>
                <c:pt idx="8666">
                  <c:v>540.33299999999997</c:v>
                </c:pt>
                <c:pt idx="8667">
                  <c:v>757.28200000000004</c:v>
                </c:pt>
                <c:pt idx="8668">
                  <c:v>931.15499999999997</c:v>
                </c:pt>
                <c:pt idx="8669">
                  <c:v>759.86300000000006</c:v>
                </c:pt>
                <c:pt idx="8670">
                  <c:v>856.54399999999998</c:v>
                </c:pt>
                <c:pt idx="8671">
                  <c:v>974.61599999999999</c:v>
                </c:pt>
                <c:pt idx="8672">
                  <c:v>983.31799999999998</c:v>
                </c:pt>
                <c:pt idx="8719">
                  <c:v>1401.18</c:v>
                </c:pt>
                <c:pt idx="8720">
                  <c:v>1700.52</c:v>
                </c:pt>
                <c:pt idx="8721">
                  <c:v>2129.23</c:v>
                </c:pt>
                <c:pt idx="8722">
                  <c:v>2410.34</c:v>
                </c:pt>
                <c:pt idx="8723">
                  <c:v>2102.59</c:v>
                </c:pt>
                <c:pt idx="8724">
                  <c:v>2122.36</c:v>
                </c:pt>
                <c:pt idx="8725">
                  <c:v>2437.9899999999998</c:v>
                </c:pt>
                <c:pt idx="8726">
                  <c:v>2339.9499999999998</c:v>
                </c:pt>
                <c:pt idx="8833">
                  <c:v>3869.21</c:v>
                </c:pt>
                <c:pt idx="8834">
                  <c:v>4838.91</c:v>
                </c:pt>
                <c:pt idx="8890">
                  <c:v>453.846</c:v>
                </c:pt>
                <c:pt idx="8891">
                  <c:v>576.51800000000003</c:v>
                </c:pt>
                <c:pt idx="8892">
                  <c:v>626.82600000000002</c:v>
                </c:pt>
                <c:pt idx="8893">
                  <c:v>797.21</c:v>
                </c:pt>
                <c:pt idx="8894">
                  <c:v>578.81500000000005</c:v>
                </c:pt>
                <c:pt idx="8895">
                  <c:v>511.78300000000002</c:v>
                </c:pt>
                <c:pt idx="8896">
                  <c:v>599.62699999999995</c:v>
                </c:pt>
                <c:pt idx="8897">
                  <c:v>631.12900000000002</c:v>
                </c:pt>
                <c:pt idx="8944">
                  <c:v>201.55600000000001</c:v>
                </c:pt>
                <c:pt idx="8945">
                  <c:v>250.679</c:v>
                </c:pt>
                <c:pt idx="8946">
                  <c:v>308.62400000000002</c:v>
                </c:pt>
                <c:pt idx="8947">
                  <c:v>402.48899999999998</c:v>
                </c:pt>
                <c:pt idx="8948">
                  <c:v>322.71699999999998</c:v>
                </c:pt>
                <c:pt idx="8949">
                  <c:v>345.25299999999999</c:v>
                </c:pt>
                <c:pt idx="8950">
                  <c:v>405.99099999999999</c:v>
                </c:pt>
                <c:pt idx="8951">
                  <c:v>435.40199999999999</c:v>
                </c:pt>
                <c:pt idx="8998">
                  <c:v>12.707800000000001</c:v>
                </c:pt>
                <c:pt idx="8999">
                  <c:v>23.158799999999999</c:v>
                </c:pt>
                <c:pt idx="9000">
                  <c:v>26.386700000000001</c:v>
                </c:pt>
                <c:pt idx="9001">
                  <c:v>42.318300000000001</c:v>
                </c:pt>
                <c:pt idx="9002">
                  <c:v>34.33</c:v>
                </c:pt>
                <c:pt idx="9003">
                  <c:v>30.016400000000001</c:v>
                </c:pt>
                <c:pt idx="9004">
                  <c:v>40.248600000000003</c:v>
                </c:pt>
                <c:pt idx="9005">
                  <c:v>37.124099999999999</c:v>
                </c:pt>
                <c:pt idx="9140">
                  <c:v>720.79</c:v>
                </c:pt>
                <c:pt idx="9141">
                  <c:v>766.07</c:v>
                </c:pt>
                <c:pt idx="9142">
                  <c:v>921.33500000000004</c:v>
                </c:pt>
                <c:pt idx="9143">
                  <c:v>920.58699999999999</c:v>
                </c:pt>
                <c:pt idx="9144">
                  <c:v>877.375</c:v>
                </c:pt>
                <c:pt idx="9145">
                  <c:v>970.20600000000002</c:v>
                </c:pt>
                <c:pt idx="9146">
                  <c:v>998.154</c:v>
                </c:pt>
                <c:pt idx="9147">
                  <c:v>1118.1199999999999</c:v>
                </c:pt>
                <c:pt idx="9248">
                  <c:v>60.221800000000002</c:v>
                </c:pt>
                <c:pt idx="9249">
                  <c:v>53.832000000000001</c:v>
                </c:pt>
                <c:pt idx="9250">
                  <c:v>41.007199999999997</c:v>
                </c:pt>
                <c:pt idx="9251">
                  <c:v>57.520400000000002</c:v>
                </c:pt>
                <c:pt idx="9252">
                  <c:v>60.070900000000002</c:v>
                </c:pt>
                <c:pt idx="9253">
                  <c:v>75.074799999999996</c:v>
                </c:pt>
                <c:pt idx="9254">
                  <c:v>100.43899999999999</c:v>
                </c:pt>
                <c:pt idx="9255">
                  <c:v>93.510900000000007</c:v>
                </c:pt>
                <c:pt idx="9302">
                  <c:v>462.12700000000001</c:v>
                </c:pt>
                <c:pt idx="9303">
                  <c:v>559.73299999999995</c:v>
                </c:pt>
                <c:pt idx="9304">
                  <c:v>632.96600000000001</c:v>
                </c:pt>
                <c:pt idx="9305">
                  <c:v>355.495</c:v>
                </c:pt>
                <c:pt idx="9306">
                  <c:v>363.83100000000002</c:v>
                </c:pt>
                <c:pt idx="9307">
                  <c:v>392.11799999999999</c:v>
                </c:pt>
                <c:pt idx="9308">
                  <c:v>413.834</c:v>
                </c:pt>
                <c:pt idx="9309">
                  <c:v>390.62200000000001</c:v>
                </c:pt>
                <c:pt idx="9356">
                  <c:v>67.591200000000001</c:v>
                </c:pt>
                <c:pt idx="9357">
                  <c:v>69.152699999999996</c:v>
                </c:pt>
                <c:pt idx="9358">
                  <c:v>100.158</c:v>
                </c:pt>
                <c:pt idx="9359">
                  <c:v>105.04</c:v>
                </c:pt>
                <c:pt idx="9360">
                  <c:v>80.857100000000003</c:v>
                </c:pt>
                <c:pt idx="9361">
                  <c:v>80.943299999999994</c:v>
                </c:pt>
                <c:pt idx="9362">
                  <c:v>87.522400000000005</c:v>
                </c:pt>
                <c:pt idx="9412">
                  <c:v>426.95800000000003</c:v>
                </c:pt>
                <c:pt idx="9413">
                  <c:v>548.05499999999995</c:v>
                </c:pt>
                <c:pt idx="9414">
                  <c:v>476.43200000000002</c:v>
                </c:pt>
                <c:pt idx="9415">
                  <c:v>484.28699999999998</c:v>
                </c:pt>
                <c:pt idx="9416">
                  <c:v>583.05100000000004</c:v>
                </c:pt>
                <c:pt idx="9417">
                  <c:v>551.96600000000001</c:v>
                </c:pt>
                <c:pt idx="9508">
                  <c:v>4458</c:v>
                </c:pt>
                <c:pt idx="9509">
                  <c:v>5096.4799999999996</c:v>
                </c:pt>
                <c:pt idx="9510">
                  <c:v>5364.74</c:v>
                </c:pt>
                <c:pt idx="9511">
                  <c:v>5341.32</c:v>
                </c:pt>
                <c:pt idx="9512">
                  <c:v>4788.1499999999996</c:v>
                </c:pt>
                <c:pt idx="9513">
                  <c:v>4907.1400000000003</c:v>
                </c:pt>
                <c:pt idx="9514">
                  <c:v>5380.23</c:v>
                </c:pt>
                <c:pt idx="9515">
                  <c:v>4927.17</c:v>
                </c:pt>
                <c:pt idx="9562">
                  <c:v>15.264200000000001</c:v>
                </c:pt>
                <c:pt idx="9563">
                  <c:v>7.5789099999999996</c:v>
                </c:pt>
                <c:pt idx="9564">
                  <c:v>8.0065600000000003</c:v>
                </c:pt>
                <c:pt idx="9565">
                  <c:v>10.6577</c:v>
                </c:pt>
                <c:pt idx="9566">
                  <c:v>17.8432</c:v>
                </c:pt>
                <c:pt idx="9567">
                  <c:v>9.8565199999999997</c:v>
                </c:pt>
                <c:pt idx="9568">
                  <c:v>26.7224</c:v>
                </c:pt>
                <c:pt idx="9569">
                  <c:v>29.745200000000001</c:v>
                </c:pt>
                <c:pt idx="9616">
                  <c:v>10840</c:v>
                </c:pt>
                <c:pt idx="9617">
                  <c:v>13393.7</c:v>
                </c:pt>
                <c:pt idx="9618">
                  <c:v>16095.1</c:v>
                </c:pt>
                <c:pt idx="9619">
                  <c:v>18452.400000000001</c:v>
                </c:pt>
                <c:pt idx="9620">
                  <c:v>16362.8</c:v>
                </c:pt>
                <c:pt idx="9621">
                  <c:v>19833.400000000001</c:v>
                </c:pt>
                <c:pt idx="9622">
                  <c:v>22408.7</c:v>
                </c:pt>
                <c:pt idx="9623">
                  <c:v>22414.5</c:v>
                </c:pt>
                <c:pt idx="9714">
                  <c:v>813.80799999999999</c:v>
                </c:pt>
                <c:pt idx="9715">
                  <c:v>1007.24</c:v>
                </c:pt>
                <c:pt idx="9716">
                  <c:v>1310.73</c:v>
                </c:pt>
                <c:pt idx="9717">
                  <c:v>1575.31</c:v>
                </c:pt>
                <c:pt idx="9718">
                  <c:v>1170.6300000000001</c:v>
                </c:pt>
                <c:pt idx="9719">
                  <c:v>1076.94</c:v>
                </c:pt>
                <c:pt idx="9720">
                  <c:v>1212.79</c:v>
                </c:pt>
                <c:pt idx="9721">
                  <c:v>1297.83</c:v>
                </c:pt>
                <c:pt idx="9768">
                  <c:v>1987.53</c:v>
                </c:pt>
                <c:pt idx="9769">
                  <c:v>2170.86</c:v>
                </c:pt>
                <c:pt idx="9770">
                  <c:v>2704.33</c:v>
                </c:pt>
                <c:pt idx="9771">
                  <c:v>3466.55</c:v>
                </c:pt>
                <c:pt idx="9772">
                  <c:v>2869.41</c:v>
                </c:pt>
                <c:pt idx="9773">
                  <c:v>2865.27</c:v>
                </c:pt>
                <c:pt idx="9774">
                  <c:v>3189.82</c:v>
                </c:pt>
                <c:pt idx="9775">
                  <c:v>3101</c:v>
                </c:pt>
                <c:pt idx="9822">
                  <c:v>88.265500000000003</c:v>
                </c:pt>
                <c:pt idx="9823">
                  <c:v>110.288</c:v>
                </c:pt>
                <c:pt idx="9824">
                  <c:v>119.807</c:v>
                </c:pt>
                <c:pt idx="9825">
                  <c:v>117.169</c:v>
                </c:pt>
                <c:pt idx="9826">
                  <c:v>135.732</c:v>
                </c:pt>
                <c:pt idx="9827">
                  <c:v>202.30199999999999</c:v>
                </c:pt>
                <c:pt idx="9828">
                  <c:v>257.15899999999999</c:v>
                </c:pt>
                <c:pt idx="9829">
                  <c:v>259.01900000000001</c:v>
                </c:pt>
                <c:pt idx="9930">
                  <c:v>237.2</c:v>
                </c:pt>
                <c:pt idx="9931">
                  <c:v>253.03</c:v>
                </c:pt>
                <c:pt idx="9932">
                  <c:v>282.52600000000001</c:v>
                </c:pt>
                <c:pt idx="9933">
                  <c:v>258.37200000000001</c:v>
                </c:pt>
                <c:pt idx="9934">
                  <c:v>239.34</c:v>
                </c:pt>
                <c:pt idx="9935">
                  <c:v>275.14100000000002</c:v>
                </c:pt>
                <c:pt idx="9936">
                  <c:v>287.39100000000002</c:v>
                </c:pt>
                <c:pt idx="9937">
                  <c:v>289.78199999999998</c:v>
                </c:pt>
                <c:pt idx="10038">
                  <c:v>2164.4</c:v>
                </c:pt>
                <c:pt idx="10039">
                  <c:v>2425.75</c:v>
                </c:pt>
                <c:pt idx="10040">
                  <c:v>2860.72</c:v>
                </c:pt>
                <c:pt idx="10041">
                  <c:v>3152.93</c:v>
                </c:pt>
                <c:pt idx="10042">
                  <c:v>2668.42</c:v>
                </c:pt>
                <c:pt idx="10043">
                  <c:v>2665.4</c:v>
                </c:pt>
                <c:pt idx="10044">
                  <c:v>3069.46</c:v>
                </c:pt>
                <c:pt idx="10045">
                  <c:v>2920.77</c:v>
                </c:pt>
                <c:pt idx="10092">
                  <c:v>78.402000000000001</c:v>
                </c:pt>
                <c:pt idx="10093">
                  <c:v>81.826400000000007</c:v>
                </c:pt>
                <c:pt idx="10094">
                  <c:v>88.577299999999994</c:v>
                </c:pt>
                <c:pt idx="10095">
                  <c:v>99.045400000000001</c:v>
                </c:pt>
                <c:pt idx="10096">
                  <c:v>92.537899999999993</c:v>
                </c:pt>
                <c:pt idx="10097">
                  <c:v>119.798</c:v>
                </c:pt>
                <c:pt idx="10098">
                  <c:v>147.773</c:v>
                </c:pt>
                <c:pt idx="10099">
                  <c:v>186.36500000000001</c:v>
                </c:pt>
                <c:pt idx="10146">
                  <c:v>3321.52</c:v>
                </c:pt>
                <c:pt idx="10147">
                  <c:v>3562.48</c:v>
                </c:pt>
                <c:pt idx="10148">
                  <c:v>3476.63</c:v>
                </c:pt>
                <c:pt idx="10149">
                  <c:v>3244.35</c:v>
                </c:pt>
                <c:pt idx="10150">
                  <c:v>2654.86</c:v>
                </c:pt>
                <c:pt idx="10151">
                  <c:v>2869.58</c:v>
                </c:pt>
                <c:pt idx="10152">
                  <c:v>3390.5</c:v>
                </c:pt>
                <c:pt idx="10153">
                  <c:v>3398.77</c:v>
                </c:pt>
                <c:pt idx="10200">
                  <c:v>2636.83</c:v>
                </c:pt>
                <c:pt idx="10201">
                  <c:v>2049.21</c:v>
                </c:pt>
                <c:pt idx="10202">
                  <c:v>2091.7800000000002</c:v>
                </c:pt>
                <c:pt idx="10203">
                  <c:v>2104.91</c:v>
                </c:pt>
                <c:pt idx="10204">
                  <c:v>2012.75</c:v>
                </c:pt>
                <c:pt idx="10205">
                  <c:v>2085.61</c:v>
                </c:pt>
                <c:pt idx="10206">
                  <c:v>2123.41</c:v>
                </c:pt>
                <c:pt idx="10207">
                  <c:v>2204.0300000000002</c:v>
                </c:pt>
                <c:pt idx="10254">
                  <c:v>1452.67</c:v>
                </c:pt>
                <c:pt idx="10255">
                  <c:v>1568.63</c:v>
                </c:pt>
                <c:pt idx="10256">
                  <c:v>1475.29</c:v>
                </c:pt>
                <c:pt idx="10257">
                  <c:v>1401.5</c:v>
                </c:pt>
                <c:pt idx="10258">
                  <c:v>1271.9100000000001</c:v>
                </c:pt>
                <c:pt idx="10259">
                  <c:v>1264.1099999999999</c:v>
                </c:pt>
                <c:pt idx="10260">
                  <c:v>1274.47</c:v>
                </c:pt>
                <c:pt idx="10261">
                  <c:v>1309.3399999999999</c:v>
                </c:pt>
                <c:pt idx="10308">
                  <c:v>5.8056599999999996</c:v>
                </c:pt>
                <c:pt idx="10309">
                  <c:v>10.255800000000001</c:v>
                </c:pt>
                <c:pt idx="10310">
                  <c:v>11.5144</c:v>
                </c:pt>
                <c:pt idx="10311">
                  <c:v>14.591799999999999</c:v>
                </c:pt>
                <c:pt idx="10312">
                  <c:v>11.2479</c:v>
                </c:pt>
                <c:pt idx="10313">
                  <c:v>7.1276599999999997</c:v>
                </c:pt>
                <c:pt idx="10314">
                  <c:v>23.0154</c:v>
                </c:pt>
                <c:pt idx="10315">
                  <c:v>31.363600000000002</c:v>
                </c:pt>
                <c:pt idx="10362">
                  <c:v>408.59</c:v>
                </c:pt>
                <c:pt idx="10363">
                  <c:v>468.34199999999998</c:v>
                </c:pt>
                <c:pt idx="10364">
                  <c:v>496.44099999999997</c:v>
                </c:pt>
                <c:pt idx="10365">
                  <c:v>551.44600000000003</c:v>
                </c:pt>
                <c:pt idx="10366">
                  <c:v>551.16300000000001</c:v>
                </c:pt>
                <c:pt idx="10367">
                  <c:v>459.84500000000003</c:v>
                </c:pt>
                <c:pt idx="10368">
                  <c:v>378.97500000000002</c:v>
                </c:pt>
                <c:pt idx="10369">
                  <c:v>320.85599999999999</c:v>
                </c:pt>
                <c:pt idx="10416">
                  <c:v>184.065</c:v>
                </c:pt>
                <c:pt idx="10417">
                  <c:v>247.952</c:v>
                </c:pt>
                <c:pt idx="10418">
                  <c:v>434.41800000000001</c:v>
                </c:pt>
                <c:pt idx="10419">
                  <c:v>221.071</c:v>
                </c:pt>
                <c:pt idx="10420">
                  <c:v>179.36699999999999</c:v>
                </c:pt>
                <c:pt idx="10421">
                  <c:v>215.84800000000001</c:v>
                </c:pt>
                <c:pt idx="10422">
                  <c:v>247.23699999999999</c:v>
                </c:pt>
                <c:pt idx="10423">
                  <c:v>196.98500000000001</c:v>
                </c:pt>
                <c:pt idx="10470">
                  <c:v>4635.6499999999996</c:v>
                </c:pt>
                <c:pt idx="10471">
                  <c:v>4806.12</c:v>
                </c:pt>
                <c:pt idx="10472">
                  <c:v>5880.3</c:v>
                </c:pt>
                <c:pt idx="10473">
                  <c:v>6428.09</c:v>
                </c:pt>
                <c:pt idx="10474">
                  <c:v>5426.16</c:v>
                </c:pt>
                <c:pt idx="10475">
                  <c:v>5801.36</c:v>
                </c:pt>
                <c:pt idx="10476">
                  <c:v>6623.95</c:v>
                </c:pt>
                <c:pt idx="10477">
                  <c:v>6502.82</c:v>
                </c:pt>
                <c:pt idx="10524">
                  <c:v>6064.98</c:v>
                </c:pt>
                <c:pt idx="10525">
                  <c:v>6392.81</c:v>
                </c:pt>
                <c:pt idx="10526">
                  <c:v>7550.51</c:v>
                </c:pt>
                <c:pt idx="10527">
                  <c:v>8373.32</c:v>
                </c:pt>
                <c:pt idx="10528">
                  <c:v>8166.63</c:v>
                </c:pt>
                <c:pt idx="10529">
                  <c:v>8245.9599999999991</c:v>
                </c:pt>
                <c:pt idx="10530">
                  <c:v>9206.34</c:v>
                </c:pt>
                <c:pt idx="10531">
                  <c:v>8813.65</c:v>
                </c:pt>
                <c:pt idx="10578">
                  <c:v>160.17699999999999</c:v>
                </c:pt>
                <c:pt idx="10579">
                  <c:v>155.49100000000001</c:v>
                </c:pt>
                <c:pt idx="10580">
                  <c:v>197.39599999999999</c:v>
                </c:pt>
                <c:pt idx="10581">
                  <c:v>217.011</c:v>
                </c:pt>
                <c:pt idx="10582">
                  <c:v>228.15299999999999</c:v>
                </c:pt>
                <c:pt idx="10583">
                  <c:v>340.55500000000001</c:v>
                </c:pt>
                <c:pt idx="10632">
                  <c:v>21.503</c:v>
                </c:pt>
                <c:pt idx="10633">
                  <c:v>19.2989</c:v>
                </c:pt>
                <c:pt idx="10634">
                  <c:v>20.9101</c:v>
                </c:pt>
                <c:pt idx="10635">
                  <c:v>24.935099999999998</c:v>
                </c:pt>
                <c:pt idx="10636">
                  <c:v>24.1356</c:v>
                </c:pt>
                <c:pt idx="10637">
                  <c:v>55.793900000000001</c:v>
                </c:pt>
                <c:pt idx="10638">
                  <c:v>72.231200000000001</c:v>
                </c:pt>
                <c:pt idx="10639">
                  <c:v>102.133</c:v>
                </c:pt>
                <c:pt idx="10686">
                  <c:v>32.689799999999998</c:v>
                </c:pt>
                <c:pt idx="10687">
                  <c:v>38.256700000000002</c:v>
                </c:pt>
                <c:pt idx="10688">
                  <c:v>45.616500000000002</c:v>
                </c:pt>
                <c:pt idx="10689">
                  <c:v>47.192100000000003</c:v>
                </c:pt>
                <c:pt idx="10690">
                  <c:v>42.499000000000002</c:v>
                </c:pt>
                <c:pt idx="10691">
                  <c:v>45.488</c:v>
                </c:pt>
                <c:pt idx="10692">
                  <c:v>49.624699999999997</c:v>
                </c:pt>
                <c:pt idx="10693">
                  <c:v>55.0852</c:v>
                </c:pt>
                <c:pt idx="10740">
                  <c:v>303.88900000000001</c:v>
                </c:pt>
                <c:pt idx="10741">
                  <c:v>373.387</c:v>
                </c:pt>
                <c:pt idx="10742">
                  <c:v>455.66399999999999</c:v>
                </c:pt>
                <c:pt idx="10743">
                  <c:v>500.23700000000002</c:v>
                </c:pt>
                <c:pt idx="10744">
                  <c:v>455.00700000000001</c:v>
                </c:pt>
                <c:pt idx="10745">
                  <c:v>516.94600000000003</c:v>
                </c:pt>
                <c:pt idx="10746">
                  <c:v>624.43499999999995</c:v>
                </c:pt>
                <c:pt idx="10747">
                  <c:v>743.32500000000005</c:v>
                </c:pt>
                <c:pt idx="10795">
                  <c:v>34.122599999999998</c:v>
                </c:pt>
                <c:pt idx="10796">
                  <c:v>61.558300000000003</c:v>
                </c:pt>
                <c:pt idx="10797">
                  <c:v>42.708199999999998</c:v>
                </c:pt>
                <c:pt idx="10798">
                  <c:v>49.207999999999998</c:v>
                </c:pt>
                <c:pt idx="10799">
                  <c:v>69.9923</c:v>
                </c:pt>
                <c:pt idx="10800">
                  <c:v>70.918000000000006</c:v>
                </c:pt>
                <c:pt idx="10801">
                  <c:v>60.4223</c:v>
                </c:pt>
                <c:pt idx="10848">
                  <c:v>31.932600000000001</c:v>
                </c:pt>
                <c:pt idx="10849">
                  <c:v>35.301900000000003</c:v>
                </c:pt>
                <c:pt idx="10850">
                  <c:v>40.449800000000003</c:v>
                </c:pt>
                <c:pt idx="10851">
                  <c:v>47.280200000000001</c:v>
                </c:pt>
                <c:pt idx="10852">
                  <c:v>47.774900000000002</c:v>
                </c:pt>
                <c:pt idx="10853">
                  <c:v>50.780900000000003</c:v>
                </c:pt>
                <c:pt idx="10946">
                  <c:v>334.6</c:v>
                </c:pt>
                <c:pt idx="10947">
                  <c:v>256.98099999999999</c:v>
                </c:pt>
                <c:pt idx="10948">
                  <c:v>296.36799999999999</c:v>
                </c:pt>
                <c:pt idx="10949">
                  <c:v>352.4</c:v>
                </c:pt>
                <c:pt idx="10950">
                  <c:v>328.50200000000001</c:v>
                </c:pt>
                <c:pt idx="10951">
                  <c:v>464.71300000000002</c:v>
                </c:pt>
                <c:pt idx="10952">
                  <c:v>598.50800000000004</c:v>
                </c:pt>
                <c:pt idx="10953">
                  <c:v>733.71600000000001</c:v>
                </c:pt>
                <c:pt idx="11000">
                  <c:v>691.55499999999995</c:v>
                </c:pt>
                <c:pt idx="11001">
                  <c:v>625.09699999999998</c:v>
                </c:pt>
                <c:pt idx="11002">
                  <c:v>705.16899999999998</c:v>
                </c:pt>
                <c:pt idx="11003">
                  <c:v>711.38300000000004</c:v>
                </c:pt>
                <c:pt idx="11004">
                  <c:v>578.29100000000005</c:v>
                </c:pt>
                <c:pt idx="11005">
                  <c:v>658.23599999999999</c:v>
                </c:pt>
                <c:pt idx="11006">
                  <c:v>4353.0200000000004</c:v>
                </c:pt>
                <c:pt idx="11054">
                  <c:v>386.56</c:v>
                </c:pt>
                <c:pt idx="11055">
                  <c:v>410.05900000000003</c:v>
                </c:pt>
                <c:pt idx="11056">
                  <c:v>466.70699999999999</c:v>
                </c:pt>
                <c:pt idx="11057">
                  <c:v>564.57799999999997</c:v>
                </c:pt>
                <c:pt idx="11058">
                  <c:v>510.92700000000002</c:v>
                </c:pt>
                <c:pt idx="11059">
                  <c:v>533.86199999999997</c:v>
                </c:pt>
                <c:pt idx="11060">
                  <c:v>432.67899999999997</c:v>
                </c:pt>
                <c:pt idx="11061">
                  <c:v>471.04300000000001</c:v>
                </c:pt>
                <c:pt idx="11108">
                  <c:v>410.69900000000001</c:v>
                </c:pt>
                <c:pt idx="11109">
                  <c:v>380.16</c:v>
                </c:pt>
                <c:pt idx="11110">
                  <c:v>431.76299999999998</c:v>
                </c:pt>
                <c:pt idx="11111">
                  <c:v>526.46600000000001</c:v>
                </c:pt>
                <c:pt idx="11112">
                  <c:v>501.95800000000003</c:v>
                </c:pt>
                <c:pt idx="11113">
                  <c:v>505.29899999999998</c:v>
                </c:pt>
                <c:pt idx="11114">
                  <c:v>560.83699999999999</c:v>
                </c:pt>
                <c:pt idx="11115">
                  <c:v>586.45500000000004</c:v>
                </c:pt>
                <c:pt idx="11324">
                  <c:v>18.317399999999999</c:v>
                </c:pt>
                <c:pt idx="11325">
                  <c:v>18.442499999999999</c:v>
                </c:pt>
                <c:pt idx="11326">
                  <c:v>21.5717</c:v>
                </c:pt>
                <c:pt idx="11327">
                  <c:v>26.183800000000002</c:v>
                </c:pt>
                <c:pt idx="11328">
                  <c:v>31.255299999999998</c:v>
                </c:pt>
                <c:pt idx="11329">
                  <c:v>38.357599999999998</c:v>
                </c:pt>
                <c:pt idx="11330">
                  <c:v>50.576799999999999</c:v>
                </c:pt>
                <c:pt idx="11331">
                  <c:v>57.714300000000001</c:v>
                </c:pt>
                <c:pt idx="11378">
                  <c:v>221.67400000000001</c:v>
                </c:pt>
                <c:pt idx="11379">
                  <c:v>260.346</c:v>
                </c:pt>
                <c:pt idx="11380">
                  <c:v>327.762</c:v>
                </c:pt>
                <c:pt idx="11381">
                  <c:v>417.05</c:v>
                </c:pt>
                <c:pt idx="11382">
                  <c:v>324.53699999999998</c:v>
                </c:pt>
                <c:pt idx="11383">
                  <c:v>399.536</c:v>
                </c:pt>
                <c:pt idx="11384">
                  <c:v>465.34300000000002</c:v>
                </c:pt>
                <c:pt idx="11385">
                  <c:v>484.47899999999998</c:v>
                </c:pt>
                <c:pt idx="11486">
                  <c:v>3438.24</c:v>
                </c:pt>
                <c:pt idx="11487">
                  <c:v>3887.68</c:v>
                </c:pt>
                <c:pt idx="11488">
                  <c:v>4701.1499999999996</c:v>
                </c:pt>
                <c:pt idx="11489">
                  <c:v>4658.96</c:v>
                </c:pt>
                <c:pt idx="11490">
                  <c:v>3846.79</c:v>
                </c:pt>
                <c:pt idx="11491">
                  <c:v>4089.85</c:v>
                </c:pt>
                <c:pt idx="11492">
                  <c:v>4653.0200000000004</c:v>
                </c:pt>
                <c:pt idx="11493">
                  <c:v>4594.46</c:v>
                </c:pt>
                <c:pt idx="11540">
                  <c:v>1274.04</c:v>
                </c:pt>
                <c:pt idx="11541">
                  <c:v>1405.93</c:v>
                </c:pt>
                <c:pt idx="11542">
                  <c:v>1625.13</c:v>
                </c:pt>
                <c:pt idx="11543">
                  <c:v>1756.13</c:v>
                </c:pt>
                <c:pt idx="11544">
                  <c:v>1664.51</c:v>
                </c:pt>
                <c:pt idx="11545">
                  <c:v>1800.65</c:v>
                </c:pt>
                <c:pt idx="11546">
                  <c:v>1984.44</c:v>
                </c:pt>
                <c:pt idx="11547">
                  <c:v>2072.69</c:v>
                </c:pt>
                <c:pt idx="11594">
                  <c:v>394.35199999999998</c:v>
                </c:pt>
                <c:pt idx="11595">
                  <c:v>416.61799999999999</c:v>
                </c:pt>
                <c:pt idx="11596">
                  <c:v>549.20299999999997</c:v>
                </c:pt>
                <c:pt idx="11597">
                  <c:v>679.84799999999996</c:v>
                </c:pt>
                <c:pt idx="11598">
                  <c:v>690.22900000000004</c:v>
                </c:pt>
                <c:pt idx="11599">
                  <c:v>797.20399999999995</c:v>
                </c:pt>
                <c:pt idx="11600">
                  <c:v>1060.33</c:v>
                </c:pt>
                <c:pt idx="11601">
                  <c:v>996.41300000000001</c:v>
                </c:pt>
                <c:pt idx="11702">
                  <c:v>663.14800000000002</c:v>
                </c:pt>
                <c:pt idx="11703">
                  <c:v>679.31899999999996</c:v>
                </c:pt>
                <c:pt idx="11704">
                  <c:v>845.15700000000004</c:v>
                </c:pt>
                <c:pt idx="11705">
                  <c:v>1036.21</c:v>
                </c:pt>
                <c:pt idx="11706">
                  <c:v>1075.47</c:v>
                </c:pt>
                <c:pt idx="11707">
                  <c:v>1170.97</c:v>
                </c:pt>
                <c:pt idx="11708">
                  <c:v>1182.71</c:v>
                </c:pt>
                <c:pt idx="11709">
                  <c:v>1301.5899999999999</c:v>
                </c:pt>
                <c:pt idx="11756">
                  <c:v>50.363100000000003</c:v>
                </c:pt>
                <c:pt idx="11757">
                  <c:v>56.930900000000001</c:v>
                </c:pt>
                <c:pt idx="11758">
                  <c:v>66.097899999999996</c:v>
                </c:pt>
                <c:pt idx="11759">
                  <c:v>77.346199999999996</c:v>
                </c:pt>
                <c:pt idx="11760">
                  <c:v>78.053299999999993</c:v>
                </c:pt>
                <c:pt idx="11761">
                  <c:v>64.111199999999997</c:v>
                </c:pt>
                <c:pt idx="11762">
                  <c:v>67.6935</c:v>
                </c:pt>
                <c:pt idx="11763">
                  <c:v>73.744500000000002</c:v>
                </c:pt>
                <c:pt idx="11810">
                  <c:v>50.683599999999998</c:v>
                </c:pt>
                <c:pt idx="11811">
                  <c:v>61.2149</c:v>
                </c:pt>
                <c:pt idx="11812">
                  <c:v>71.597300000000004</c:v>
                </c:pt>
                <c:pt idx="11813">
                  <c:v>82.305099999999996</c:v>
                </c:pt>
                <c:pt idx="11814">
                  <c:v>67.027000000000001</c:v>
                </c:pt>
                <c:pt idx="11815">
                  <c:v>85.813699999999997</c:v>
                </c:pt>
                <c:pt idx="11816">
                  <c:v>101.08199999999999</c:v>
                </c:pt>
                <c:pt idx="11817">
                  <c:v>108.14100000000001</c:v>
                </c:pt>
                <c:pt idx="11962">
                  <c:v>92.3172</c:v>
                </c:pt>
                <c:pt idx="11963">
                  <c:v>76.653700000000001</c:v>
                </c:pt>
                <c:pt idx="11964">
                  <c:v>106.127</c:v>
                </c:pt>
                <c:pt idx="11965">
                  <c:v>138.61199999999999</c:v>
                </c:pt>
                <c:pt idx="11966">
                  <c:v>157.131</c:v>
                </c:pt>
                <c:pt idx="11967">
                  <c:v>218.47399999999999</c:v>
                </c:pt>
                <c:pt idx="11968">
                  <c:v>243.55699999999999</c:v>
                </c:pt>
                <c:pt idx="11969">
                  <c:v>231.89599999999999</c:v>
                </c:pt>
                <c:pt idx="12060">
                  <c:v>18.475100000000001</c:v>
                </c:pt>
                <c:pt idx="12061">
                  <c:v>26.5611</c:v>
                </c:pt>
                <c:pt idx="12062">
                  <c:v>34.168900000000001</c:v>
                </c:pt>
                <c:pt idx="12063">
                  <c:v>55.538800000000002</c:v>
                </c:pt>
                <c:pt idx="12064">
                  <c:v>55.654400000000003</c:v>
                </c:pt>
                <c:pt idx="12065">
                  <c:v>70.8035</c:v>
                </c:pt>
                <c:pt idx="12066">
                  <c:v>53.546799999999998</c:v>
                </c:pt>
                <c:pt idx="12114">
                  <c:v>23.827300000000001</c:v>
                </c:pt>
                <c:pt idx="12115">
                  <c:v>19.437100000000001</c:v>
                </c:pt>
                <c:pt idx="12116">
                  <c:v>22.573799999999999</c:v>
                </c:pt>
                <c:pt idx="12117">
                  <c:v>24.048400000000001</c:v>
                </c:pt>
                <c:pt idx="12118">
                  <c:v>18.782</c:v>
                </c:pt>
                <c:pt idx="12119">
                  <c:v>23.5228</c:v>
                </c:pt>
                <c:pt idx="12120">
                  <c:v>27.520600000000002</c:v>
                </c:pt>
                <c:pt idx="12121">
                  <c:v>33.2117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9698480"/>
        <c:axId val="1699700112"/>
      </c:scatterChart>
      <c:valAx>
        <c:axId val="1699698480"/>
        <c:scaling>
          <c:logBase val="10"/>
          <c:orientation val="minMax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Predicted Service Ex</a:t>
                </a:r>
                <a:r>
                  <a:rPr lang="en-US" b="0" baseline="0"/>
                  <a:t>ports per Capita</a:t>
                </a:r>
                <a:endParaRPr lang="en-US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99700112"/>
        <c:crosses val="autoZero"/>
        <c:crossBetween val="midCat"/>
      </c:valAx>
      <c:valAx>
        <c:axId val="1699700112"/>
        <c:scaling>
          <c:logBase val="10"/>
          <c:orientation val="minMax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Service Exports per Capita,  US$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996984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800" dirty="0"/>
              <a:t>Predicted</a:t>
            </a:r>
            <a:r>
              <a:rPr lang="en-US" sz="1800" baseline="0" dirty="0"/>
              <a:t> Service Imports per </a:t>
            </a:r>
            <a:r>
              <a:rPr lang="en-US" sz="1800" baseline="0" dirty="0" smtClean="0"/>
              <a:t>Capita </a:t>
            </a:r>
            <a:r>
              <a:rPr lang="en-US" sz="1800" baseline="0" dirty="0"/>
              <a:t>with Life Expectancy, Urbanization, </a:t>
            </a:r>
            <a:r>
              <a:rPr lang="en-US" sz="1800" baseline="0" dirty="0" smtClean="0"/>
              <a:t>Education, </a:t>
            </a:r>
          </a:p>
          <a:p>
            <a:pPr>
              <a:defRPr sz="1200"/>
            </a:pPr>
            <a:r>
              <a:rPr lang="en-US" sz="1800" baseline="0" dirty="0" smtClean="0"/>
              <a:t>and </a:t>
            </a:r>
            <a:r>
              <a:rPr lang="en-US" sz="1800" baseline="0" dirty="0"/>
              <a:t>Economic Freedom </a:t>
            </a:r>
            <a:r>
              <a:rPr lang="en-US" sz="1800" baseline="0" dirty="0" smtClean="0"/>
              <a:t>(Fraser): 2005-2010</a:t>
            </a:r>
            <a:endParaRPr lang="en-US" sz="1800" baseline="0" dirty="0"/>
          </a:p>
          <a:p>
            <a:pPr>
              <a:defRPr sz="1200"/>
            </a:pPr>
            <a:r>
              <a:rPr lang="en-US" sz="1800" i="1" baseline="0" dirty="0" smtClean="0"/>
              <a:t>Variables lagged </a:t>
            </a:r>
            <a:r>
              <a:rPr lang="en-US" sz="1800" i="1" baseline="0" dirty="0"/>
              <a:t>10 years</a:t>
            </a:r>
            <a:endParaRPr lang="en-US" sz="1800" i="1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si_capita</c:v>
                </c:pt>
              </c:strCache>
            </c:strRef>
          </c:tx>
          <c:spPr>
            <a:ln w="19050">
              <a:noFill/>
            </a:ln>
          </c:spPr>
          <c:xVal>
            <c:numRef>
              <c:f>Sheet1!$A$2:$A$12178</c:f>
              <c:numCache>
                <c:formatCode>General</c:formatCode>
                <c:ptCount val="12177"/>
                <c:pt idx="94">
                  <c:v>160.6841</c:v>
                </c:pt>
                <c:pt idx="99">
                  <c:v>223.07429999999999</c:v>
                </c:pt>
                <c:pt idx="104">
                  <c:v>558.34739999999999</c:v>
                </c:pt>
                <c:pt idx="105">
                  <c:v>600.39440000000002</c:v>
                </c:pt>
                <c:pt idx="106">
                  <c:v>746.53409999999997</c:v>
                </c:pt>
                <c:pt idx="107">
                  <c:v>985.11080000000004</c:v>
                </c:pt>
                <c:pt idx="138">
                  <c:v>28.277100000000001</c:v>
                </c:pt>
                <c:pt idx="143">
                  <c:v>42.838940000000001</c:v>
                </c:pt>
                <c:pt idx="148">
                  <c:v>54.327030000000001</c:v>
                </c:pt>
                <c:pt idx="153">
                  <c:v>92.822159999999997</c:v>
                </c:pt>
                <c:pt idx="158">
                  <c:v>146.7876</c:v>
                </c:pt>
                <c:pt idx="159">
                  <c:v>151.5934</c:v>
                </c:pt>
                <c:pt idx="160">
                  <c:v>149.29570000000001</c:v>
                </c:pt>
                <c:pt idx="161">
                  <c:v>154.7122</c:v>
                </c:pt>
                <c:pt idx="442">
                  <c:v>183.0001</c:v>
                </c:pt>
                <c:pt idx="447">
                  <c:v>104.2465</c:v>
                </c:pt>
                <c:pt idx="452">
                  <c:v>218.8793</c:v>
                </c:pt>
                <c:pt idx="457">
                  <c:v>192.51349999999999</c:v>
                </c:pt>
                <c:pt idx="462">
                  <c:v>387.56689999999998</c:v>
                </c:pt>
                <c:pt idx="467">
                  <c:v>1511.5</c:v>
                </c:pt>
                <c:pt idx="472">
                  <c:v>1947.3530000000001</c:v>
                </c:pt>
                <c:pt idx="473">
                  <c:v>1472.23</c:v>
                </c:pt>
                <c:pt idx="474">
                  <c:v>1206.0940000000001</c:v>
                </c:pt>
                <c:pt idx="475">
                  <c:v>1171.193</c:v>
                </c:pt>
                <c:pt idx="604">
                  <c:v>1589.0170000000001</c:v>
                </c:pt>
                <c:pt idx="609">
                  <c:v>1308.6320000000001</c:v>
                </c:pt>
                <c:pt idx="614">
                  <c:v>2301.6089999999999</c:v>
                </c:pt>
                <c:pt idx="619">
                  <c:v>2777.328</c:v>
                </c:pt>
                <c:pt idx="624">
                  <c:v>3507.3389999999999</c:v>
                </c:pt>
                <c:pt idx="629">
                  <c:v>4462.5119999999997</c:v>
                </c:pt>
                <c:pt idx="634">
                  <c:v>4866.3429999999998</c:v>
                </c:pt>
                <c:pt idx="635">
                  <c:v>4693.2849999999999</c:v>
                </c:pt>
                <c:pt idx="636">
                  <c:v>4911.4189999999999</c:v>
                </c:pt>
                <c:pt idx="637">
                  <c:v>5391.777</c:v>
                </c:pt>
                <c:pt idx="658">
                  <c:v>450.19529999999997</c:v>
                </c:pt>
                <c:pt idx="663">
                  <c:v>464.7978</c:v>
                </c:pt>
                <c:pt idx="668">
                  <c:v>612.63040000000001</c:v>
                </c:pt>
                <c:pt idx="673">
                  <c:v>675.62959999999998</c:v>
                </c:pt>
                <c:pt idx="678">
                  <c:v>1026.0650000000001</c:v>
                </c:pt>
                <c:pt idx="683">
                  <c:v>1273.5530000000001</c:v>
                </c:pt>
                <c:pt idx="688">
                  <c:v>1656.75</c:v>
                </c:pt>
                <c:pt idx="689">
                  <c:v>1579.998</c:v>
                </c:pt>
                <c:pt idx="690">
                  <c:v>1628.0050000000001</c:v>
                </c:pt>
                <c:pt idx="691">
                  <c:v>2151.09</c:v>
                </c:pt>
                <c:pt idx="830">
                  <c:v>759.15750000000003</c:v>
                </c:pt>
                <c:pt idx="835">
                  <c:v>744.35659999999996</c:v>
                </c:pt>
                <c:pt idx="840">
                  <c:v>931.69150000000002</c:v>
                </c:pt>
                <c:pt idx="845">
                  <c:v>1248.5429999999999</c:v>
                </c:pt>
                <c:pt idx="850">
                  <c:v>1791.954</c:v>
                </c:pt>
                <c:pt idx="851">
                  <c:v>1701.6849999999999</c:v>
                </c:pt>
                <c:pt idx="852">
                  <c:v>1678.04</c:v>
                </c:pt>
                <c:pt idx="853">
                  <c:v>1623.5429999999999</c:v>
                </c:pt>
                <c:pt idx="879">
                  <c:v>6.0550449999999998</c:v>
                </c:pt>
                <c:pt idx="884">
                  <c:v>10.97611</c:v>
                </c:pt>
                <c:pt idx="889">
                  <c:v>16.221990000000002</c:v>
                </c:pt>
                <c:pt idx="894">
                  <c:v>30.062639999999998</c:v>
                </c:pt>
                <c:pt idx="899">
                  <c:v>58.959980000000002</c:v>
                </c:pt>
                <c:pt idx="904">
                  <c:v>100.4752</c:v>
                </c:pt>
                <c:pt idx="905">
                  <c:v>95.993449999999996</c:v>
                </c:pt>
                <c:pt idx="906">
                  <c:v>110.0478</c:v>
                </c:pt>
                <c:pt idx="907">
                  <c:v>110.5912</c:v>
                </c:pt>
                <c:pt idx="933">
                  <c:v>202.2919</c:v>
                </c:pt>
                <c:pt idx="938">
                  <c:v>216.2465</c:v>
                </c:pt>
                <c:pt idx="943">
                  <c:v>299.73419999999999</c:v>
                </c:pt>
                <c:pt idx="948">
                  <c:v>331.8698</c:v>
                </c:pt>
                <c:pt idx="953">
                  <c:v>392.70310000000001</c:v>
                </c:pt>
                <c:pt idx="958">
                  <c:v>434.97030000000001</c:v>
                </c:pt>
                <c:pt idx="959">
                  <c:v>453.78859999999997</c:v>
                </c:pt>
                <c:pt idx="960">
                  <c:v>449.3476</c:v>
                </c:pt>
                <c:pt idx="961">
                  <c:v>468.66160000000002</c:v>
                </c:pt>
                <c:pt idx="1036">
                  <c:v>1559.4770000000001</c:v>
                </c:pt>
                <c:pt idx="1041">
                  <c:v>1298.9010000000001</c:v>
                </c:pt>
                <c:pt idx="1046">
                  <c:v>1708.9929999999999</c:v>
                </c:pt>
                <c:pt idx="1051">
                  <c:v>1955.1590000000001</c:v>
                </c:pt>
                <c:pt idx="1056">
                  <c:v>2645.08</c:v>
                </c:pt>
                <c:pt idx="1061">
                  <c:v>3176.2139999999999</c:v>
                </c:pt>
                <c:pt idx="1066">
                  <c:v>4342.2550000000001</c:v>
                </c:pt>
                <c:pt idx="1067">
                  <c:v>3741.21</c:v>
                </c:pt>
                <c:pt idx="1068">
                  <c:v>3712.5309999999999</c:v>
                </c:pt>
                <c:pt idx="1069">
                  <c:v>4121.7169999999996</c:v>
                </c:pt>
                <c:pt idx="1100">
                  <c:v>295.93119999999999</c:v>
                </c:pt>
                <c:pt idx="1105">
                  <c:v>281.96469999999999</c:v>
                </c:pt>
                <c:pt idx="1110">
                  <c:v>452.50080000000003</c:v>
                </c:pt>
                <c:pt idx="1115">
                  <c:v>705.85720000000003</c:v>
                </c:pt>
                <c:pt idx="1120">
                  <c:v>706.13289999999995</c:v>
                </c:pt>
                <c:pt idx="1121">
                  <c:v>708.59550000000002</c:v>
                </c:pt>
                <c:pt idx="1122">
                  <c:v>905.92250000000001</c:v>
                </c:pt>
                <c:pt idx="1123">
                  <c:v>949.6721</c:v>
                </c:pt>
                <c:pt idx="1154">
                  <c:v>20.560410000000001</c:v>
                </c:pt>
                <c:pt idx="1159">
                  <c:v>23.508959999999998</c:v>
                </c:pt>
                <c:pt idx="1164">
                  <c:v>35.298009999999998</c:v>
                </c:pt>
                <c:pt idx="1169">
                  <c:v>36.005890000000001</c:v>
                </c:pt>
                <c:pt idx="1174">
                  <c:v>54.164340000000003</c:v>
                </c:pt>
                <c:pt idx="1175">
                  <c:v>57.092480000000002</c:v>
                </c:pt>
                <c:pt idx="1176">
                  <c:v>63.647950000000002</c:v>
                </c:pt>
                <c:pt idx="1177">
                  <c:v>64.983829999999998</c:v>
                </c:pt>
                <c:pt idx="1316">
                  <c:v>46.667380000000001</c:v>
                </c:pt>
                <c:pt idx="1321">
                  <c:v>49.001159999999999</c:v>
                </c:pt>
                <c:pt idx="1326">
                  <c:v>181.3854</c:v>
                </c:pt>
                <c:pt idx="1331">
                  <c:v>411.6893</c:v>
                </c:pt>
                <c:pt idx="1336">
                  <c:v>599.09410000000003</c:v>
                </c:pt>
                <c:pt idx="1337">
                  <c:v>542.83339999999998</c:v>
                </c:pt>
                <c:pt idx="1338">
                  <c:v>520.4905</c:v>
                </c:pt>
                <c:pt idx="1339">
                  <c:v>520.60969999999998</c:v>
                </c:pt>
                <c:pt idx="1424">
                  <c:v>40.054859999999998</c:v>
                </c:pt>
                <c:pt idx="1429">
                  <c:v>92.271600000000007</c:v>
                </c:pt>
                <c:pt idx="1434">
                  <c:v>193.66640000000001</c:v>
                </c:pt>
                <c:pt idx="1439">
                  <c:v>298.3972</c:v>
                </c:pt>
                <c:pt idx="1444">
                  <c:v>450.96129999999999</c:v>
                </c:pt>
                <c:pt idx="1445">
                  <c:v>440.84280000000001</c:v>
                </c:pt>
                <c:pt idx="1446">
                  <c:v>446.14679999999998</c:v>
                </c:pt>
                <c:pt idx="1447">
                  <c:v>405.80040000000002</c:v>
                </c:pt>
                <c:pt idx="1468">
                  <c:v>72.755750000000006</c:v>
                </c:pt>
                <c:pt idx="1473">
                  <c:v>48.366010000000003</c:v>
                </c:pt>
                <c:pt idx="1478">
                  <c:v>51.812469999999998</c:v>
                </c:pt>
                <c:pt idx="1483">
                  <c:v>54.681130000000003</c:v>
                </c:pt>
                <c:pt idx="1488">
                  <c:v>127.56870000000001</c:v>
                </c:pt>
                <c:pt idx="1493">
                  <c:v>197.1225</c:v>
                </c:pt>
                <c:pt idx="1498">
                  <c:v>475.99149999999997</c:v>
                </c:pt>
                <c:pt idx="1499">
                  <c:v>482.63709999999998</c:v>
                </c:pt>
                <c:pt idx="1500">
                  <c:v>582.70780000000002</c:v>
                </c:pt>
                <c:pt idx="1501">
                  <c:v>568.51459999999997</c:v>
                </c:pt>
                <c:pt idx="1591">
                  <c:v>353.8578</c:v>
                </c:pt>
                <c:pt idx="1596">
                  <c:v>212.892</c:v>
                </c:pt>
                <c:pt idx="1601">
                  <c:v>324.40940000000001</c:v>
                </c:pt>
                <c:pt idx="1606">
                  <c:v>527.88549999999998</c:v>
                </c:pt>
                <c:pt idx="1607">
                  <c:v>709.03359999999998</c:v>
                </c:pt>
                <c:pt idx="1608">
                  <c:v>979.50070000000005</c:v>
                </c:pt>
                <c:pt idx="1609">
                  <c:v>1161.04</c:v>
                </c:pt>
                <c:pt idx="1689">
                  <c:v>6.4976159999999998</c:v>
                </c:pt>
                <c:pt idx="1694">
                  <c:v>7.7590830000000004</c:v>
                </c:pt>
                <c:pt idx="1699">
                  <c:v>10.28088</c:v>
                </c:pt>
                <c:pt idx="1704">
                  <c:v>11.50456</c:v>
                </c:pt>
                <c:pt idx="1709">
                  <c:v>8.9655070000000006</c:v>
                </c:pt>
                <c:pt idx="1714">
                  <c:v>15.49273</c:v>
                </c:pt>
                <c:pt idx="1715">
                  <c:v>17.657579999999999</c:v>
                </c:pt>
                <c:pt idx="1716">
                  <c:v>16.356619999999999</c:v>
                </c:pt>
                <c:pt idx="1717">
                  <c:v>15.13823</c:v>
                </c:pt>
                <c:pt idx="1802">
                  <c:v>44.041289999999996</c:v>
                </c:pt>
                <c:pt idx="1807">
                  <c:v>60.290410000000001</c:v>
                </c:pt>
                <c:pt idx="1812">
                  <c:v>77.883160000000004</c:v>
                </c:pt>
                <c:pt idx="1817">
                  <c:v>85.984859999999998</c:v>
                </c:pt>
                <c:pt idx="1822">
                  <c:v>106.05500000000001</c:v>
                </c:pt>
                <c:pt idx="1823">
                  <c:v>114.0951</c:v>
                </c:pt>
                <c:pt idx="1824">
                  <c:v>117.9481</c:v>
                </c:pt>
                <c:pt idx="1825">
                  <c:v>122.3434</c:v>
                </c:pt>
                <c:pt idx="1846">
                  <c:v>1999.654</c:v>
                </c:pt>
                <c:pt idx="1851">
                  <c:v>1578.3</c:v>
                </c:pt>
                <c:pt idx="1856">
                  <c:v>2380.0590000000002</c:v>
                </c:pt>
                <c:pt idx="1861">
                  <c:v>2532.6529999999998</c:v>
                </c:pt>
                <c:pt idx="1866">
                  <c:v>3295.6860000000001</c:v>
                </c:pt>
                <c:pt idx="1871">
                  <c:v>3731.7919999999999</c:v>
                </c:pt>
                <c:pt idx="1876">
                  <c:v>4756.6570000000002</c:v>
                </c:pt>
                <c:pt idx="1877">
                  <c:v>4762.6580000000004</c:v>
                </c:pt>
                <c:pt idx="1878">
                  <c:v>4926.2190000000001</c:v>
                </c:pt>
                <c:pt idx="1879">
                  <c:v>5477.4380000000001</c:v>
                </c:pt>
                <c:pt idx="2023">
                  <c:v>19.278359999999999</c:v>
                </c:pt>
                <c:pt idx="2028">
                  <c:v>25.12584</c:v>
                </c:pt>
                <c:pt idx="2033">
                  <c:v>20.74925</c:v>
                </c:pt>
                <c:pt idx="2038">
                  <c:v>33.070959999999999</c:v>
                </c:pt>
                <c:pt idx="2039">
                  <c:v>34.866750000000003</c:v>
                </c:pt>
                <c:pt idx="2040">
                  <c:v>33.22372</c:v>
                </c:pt>
                <c:pt idx="2041">
                  <c:v>43.77852</c:v>
                </c:pt>
                <c:pt idx="2170">
                  <c:v>115.2145</c:v>
                </c:pt>
                <c:pt idx="2175">
                  <c:v>128.31700000000001</c:v>
                </c:pt>
                <c:pt idx="2180">
                  <c:v>383.13220000000001</c:v>
                </c:pt>
                <c:pt idx="2185">
                  <c:v>613.38980000000004</c:v>
                </c:pt>
                <c:pt idx="2190">
                  <c:v>1186.3150000000001</c:v>
                </c:pt>
                <c:pt idx="2195">
                  <c:v>1973.6849999999999</c:v>
                </c:pt>
                <c:pt idx="2200">
                  <c:v>2161.8130000000001</c:v>
                </c:pt>
                <c:pt idx="2201">
                  <c:v>2433.348</c:v>
                </c:pt>
                <c:pt idx="2202">
                  <c:v>2696.326</c:v>
                </c:pt>
                <c:pt idx="2203">
                  <c:v>3069.585</c:v>
                </c:pt>
                <c:pt idx="2234">
                  <c:v>36.277790000000003</c:v>
                </c:pt>
                <c:pt idx="2239">
                  <c:v>70.798649999999995</c:v>
                </c:pt>
                <c:pt idx="2244">
                  <c:v>71.819469999999995</c:v>
                </c:pt>
                <c:pt idx="2249">
                  <c:v>131.06639999999999</c:v>
                </c:pt>
                <c:pt idx="2254">
                  <c:v>226.21969999999999</c:v>
                </c:pt>
                <c:pt idx="2255">
                  <c:v>245.84200000000001</c:v>
                </c:pt>
                <c:pt idx="2256">
                  <c:v>256.97649999999999</c:v>
                </c:pt>
                <c:pt idx="2257">
                  <c:v>280.6379</c:v>
                </c:pt>
                <c:pt idx="2278">
                  <c:v>94.024760000000001</c:v>
                </c:pt>
                <c:pt idx="2283">
                  <c:v>95.4589</c:v>
                </c:pt>
                <c:pt idx="2288">
                  <c:v>118.3417</c:v>
                </c:pt>
                <c:pt idx="2293">
                  <c:v>191.74180000000001</c:v>
                </c:pt>
                <c:pt idx="2298">
                  <c:v>211.4759</c:v>
                </c:pt>
                <c:pt idx="2303">
                  <c:v>322.46570000000003</c:v>
                </c:pt>
                <c:pt idx="2308">
                  <c:v>366.7319</c:v>
                </c:pt>
                <c:pt idx="2309">
                  <c:v>387.22989999999999</c:v>
                </c:pt>
                <c:pt idx="2310">
                  <c:v>393.5324</c:v>
                </c:pt>
                <c:pt idx="2311">
                  <c:v>452.76069999999999</c:v>
                </c:pt>
                <c:pt idx="2386">
                  <c:v>10.961259999999999</c:v>
                </c:pt>
                <c:pt idx="2391">
                  <c:v>9.2608219999999992</c:v>
                </c:pt>
                <c:pt idx="2396">
                  <c:v>6.8369359999999997</c:v>
                </c:pt>
                <c:pt idx="2401">
                  <c:v>12.846450000000001</c:v>
                </c:pt>
                <c:pt idx="2406">
                  <c:v>10.74333</c:v>
                </c:pt>
                <c:pt idx="2411">
                  <c:v>12.22194</c:v>
                </c:pt>
                <c:pt idx="2416">
                  <c:v>16.277270000000001</c:v>
                </c:pt>
                <c:pt idx="2417">
                  <c:v>15.734109999999999</c:v>
                </c:pt>
                <c:pt idx="2418">
                  <c:v>24.043510000000001</c:v>
                </c:pt>
                <c:pt idx="2419">
                  <c:v>24.040369999999999</c:v>
                </c:pt>
                <c:pt idx="2450">
                  <c:v>51.113779999999998</c:v>
                </c:pt>
                <c:pt idx="2455">
                  <c:v>60.269739999999999</c:v>
                </c:pt>
                <c:pt idx="2460">
                  <c:v>87.254130000000004</c:v>
                </c:pt>
                <c:pt idx="2465">
                  <c:v>89.932230000000004</c:v>
                </c:pt>
                <c:pt idx="2470">
                  <c:v>65.115319999999997</c:v>
                </c:pt>
                <c:pt idx="2471">
                  <c:v>77.789599999999993</c:v>
                </c:pt>
                <c:pt idx="2472">
                  <c:v>74.353539999999995</c:v>
                </c:pt>
                <c:pt idx="2473">
                  <c:v>85.277929999999998</c:v>
                </c:pt>
                <c:pt idx="2543">
                  <c:v>173.7807</c:v>
                </c:pt>
                <c:pt idx="2548">
                  <c:v>161.0652</c:v>
                </c:pt>
                <c:pt idx="2553">
                  <c:v>199.79669999999999</c:v>
                </c:pt>
                <c:pt idx="2558">
                  <c:v>526.96050000000002</c:v>
                </c:pt>
                <c:pt idx="2563">
                  <c:v>744.62390000000005</c:v>
                </c:pt>
                <c:pt idx="2568">
                  <c:v>1114.3630000000001</c:v>
                </c:pt>
                <c:pt idx="2569">
                  <c:v>1051.2919999999999</c:v>
                </c:pt>
                <c:pt idx="2570">
                  <c:v>1029.557</c:v>
                </c:pt>
                <c:pt idx="2571">
                  <c:v>1185.749</c:v>
                </c:pt>
                <c:pt idx="2602">
                  <c:v>34.877830000000003</c:v>
                </c:pt>
                <c:pt idx="2607">
                  <c:v>56.063229999999997</c:v>
                </c:pt>
                <c:pt idx="2612">
                  <c:v>48.209690000000002</c:v>
                </c:pt>
                <c:pt idx="2617">
                  <c:v>42.20731</c:v>
                </c:pt>
                <c:pt idx="2622">
                  <c:v>63.80912</c:v>
                </c:pt>
                <c:pt idx="2623">
                  <c:v>64.207089999999994</c:v>
                </c:pt>
                <c:pt idx="2624">
                  <c:v>61.754010000000001</c:v>
                </c:pt>
                <c:pt idx="2625">
                  <c:v>66.308070000000001</c:v>
                </c:pt>
                <c:pt idx="2671">
                  <c:v>347.0301</c:v>
                </c:pt>
                <c:pt idx="2676">
                  <c:v>750.12630000000001</c:v>
                </c:pt>
                <c:pt idx="2677">
                  <c:v>800.29459999999995</c:v>
                </c:pt>
                <c:pt idx="2678">
                  <c:v>896.68240000000003</c:v>
                </c:pt>
                <c:pt idx="2679">
                  <c:v>977.82069999999999</c:v>
                </c:pt>
                <c:pt idx="2813">
                  <c:v>286.07369999999997</c:v>
                </c:pt>
                <c:pt idx="2818">
                  <c:v>375.25560000000002</c:v>
                </c:pt>
                <c:pt idx="2823">
                  <c:v>518.73630000000003</c:v>
                </c:pt>
                <c:pt idx="2828">
                  <c:v>808.04660000000001</c:v>
                </c:pt>
                <c:pt idx="2833">
                  <c:v>1106.2809999999999</c:v>
                </c:pt>
                <c:pt idx="2838">
                  <c:v>1284.3230000000001</c:v>
                </c:pt>
                <c:pt idx="2839">
                  <c:v>1267.1849999999999</c:v>
                </c:pt>
                <c:pt idx="2840">
                  <c:v>1546.6579999999999</c:v>
                </c:pt>
                <c:pt idx="2841">
                  <c:v>1441.4849999999999</c:v>
                </c:pt>
                <c:pt idx="2887">
                  <c:v>1303.1559999999999</c:v>
                </c:pt>
                <c:pt idx="2892">
                  <c:v>2185.1669999999999</c:v>
                </c:pt>
                <c:pt idx="2893">
                  <c:v>2233.8980000000001</c:v>
                </c:pt>
                <c:pt idx="2894">
                  <c:v>2358.5520000000001</c:v>
                </c:pt>
                <c:pt idx="2895">
                  <c:v>2555.4810000000002</c:v>
                </c:pt>
                <c:pt idx="2916">
                  <c:v>838.18780000000004</c:v>
                </c:pt>
                <c:pt idx="2921">
                  <c:v>771.19820000000004</c:v>
                </c:pt>
                <c:pt idx="2926">
                  <c:v>974.41179999999997</c:v>
                </c:pt>
                <c:pt idx="2931">
                  <c:v>1200.0909999999999</c:v>
                </c:pt>
                <c:pt idx="2936">
                  <c:v>1947.0340000000001</c:v>
                </c:pt>
                <c:pt idx="2941">
                  <c:v>2824.0590000000002</c:v>
                </c:pt>
                <c:pt idx="2946">
                  <c:v>3749.74</c:v>
                </c:pt>
                <c:pt idx="2947">
                  <c:v>3440.41</c:v>
                </c:pt>
                <c:pt idx="2948">
                  <c:v>3659.5810000000001</c:v>
                </c:pt>
                <c:pt idx="2949">
                  <c:v>4286.28</c:v>
                </c:pt>
                <c:pt idx="3088">
                  <c:v>111.1212</c:v>
                </c:pt>
                <c:pt idx="3093">
                  <c:v>124.633</c:v>
                </c:pt>
                <c:pt idx="3098">
                  <c:v>118.04859999999999</c:v>
                </c:pt>
                <c:pt idx="3103">
                  <c:v>302.40660000000003</c:v>
                </c:pt>
                <c:pt idx="3108">
                  <c:v>552.79660000000001</c:v>
                </c:pt>
                <c:pt idx="3109">
                  <c:v>565.9271</c:v>
                </c:pt>
                <c:pt idx="3110">
                  <c:v>576.87549999999999</c:v>
                </c:pt>
                <c:pt idx="3111">
                  <c:v>473.48829999999998</c:v>
                </c:pt>
                <c:pt idx="3132">
                  <c:v>36.319980000000001</c:v>
                </c:pt>
                <c:pt idx="3137">
                  <c:v>74.314009999999996</c:v>
                </c:pt>
                <c:pt idx="3142">
                  <c:v>136.58240000000001</c:v>
                </c:pt>
                <c:pt idx="3147">
                  <c:v>116.26819999999999</c:v>
                </c:pt>
                <c:pt idx="3152">
                  <c:v>236.8835</c:v>
                </c:pt>
                <c:pt idx="3157">
                  <c:v>403.31130000000002</c:v>
                </c:pt>
                <c:pt idx="3162">
                  <c:v>389.79180000000002</c:v>
                </c:pt>
                <c:pt idx="3163">
                  <c:v>365.31369999999998</c:v>
                </c:pt>
                <c:pt idx="3164">
                  <c:v>503.73129999999998</c:v>
                </c:pt>
                <c:pt idx="3165">
                  <c:v>517.22619999999995</c:v>
                </c:pt>
                <c:pt idx="3191">
                  <c:v>18.01407</c:v>
                </c:pt>
                <c:pt idx="3196">
                  <c:v>36.549639999999997</c:v>
                </c:pt>
                <c:pt idx="3201">
                  <c:v>63.707729999999998</c:v>
                </c:pt>
                <c:pt idx="3206">
                  <c:v>70.284419999999997</c:v>
                </c:pt>
                <c:pt idx="3211">
                  <c:v>166.11920000000001</c:v>
                </c:pt>
                <c:pt idx="3216">
                  <c:v>312.23579999999998</c:v>
                </c:pt>
                <c:pt idx="3217">
                  <c:v>291.9973</c:v>
                </c:pt>
                <c:pt idx="3218">
                  <c:v>251.7038</c:v>
                </c:pt>
                <c:pt idx="3219">
                  <c:v>245.00489999999999</c:v>
                </c:pt>
                <c:pt idx="3250">
                  <c:v>45.162730000000003</c:v>
                </c:pt>
                <c:pt idx="3255">
                  <c:v>52.396929999999998</c:v>
                </c:pt>
                <c:pt idx="3260">
                  <c:v>94.418189999999996</c:v>
                </c:pt>
                <c:pt idx="3265">
                  <c:v>506.7312</c:v>
                </c:pt>
                <c:pt idx="3270">
                  <c:v>687.72310000000004</c:v>
                </c:pt>
                <c:pt idx="3271">
                  <c:v>703.11</c:v>
                </c:pt>
                <c:pt idx="3272">
                  <c:v>711.99159999999995</c:v>
                </c:pt>
                <c:pt idx="3273">
                  <c:v>760.01990000000001</c:v>
                </c:pt>
                <c:pt idx="3427">
                  <c:v>805.22720000000004</c:v>
                </c:pt>
                <c:pt idx="3432">
                  <c:v>2223.2429999999999</c:v>
                </c:pt>
                <c:pt idx="3433">
                  <c:v>2306.5340000000001</c:v>
                </c:pt>
                <c:pt idx="3434">
                  <c:v>2486.143</c:v>
                </c:pt>
                <c:pt idx="3435">
                  <c:v>2695.761</c:v>
                </c:pt>
                <c:pt idx="3613">
                  <c:v>110.0705</c:v>
                </c:pt>
                <c:pt idx="3618">
                  <c:v>158.91669999999999</c:v>
                </c:pt>
                <c:pt idx="3623">
                  <c:v>228.87110000000001</c:v>
                </c:pt>
                <c:pt idx="3628">
                  <c:v>297.15899999999999</c:v>
                </c:pt>
                <c:pt idx="3633">
                  <c:v>487.15989999999999</c:v>
                </c:pt>
                <c:pt idx="3638">
                  <c:v>520.58040000000005</c:v>
                </c:pt>
                <c:pt idx="3639">
                  <c:v>491.2337</c:v>
                </c:pt>
                <c:pt idx="3640">
                  <c:v>502.35739999999998</c:v>
                </c:pt>
                <c:pt idx="3641">
                  <c:v>494.8365</c:v>
                </c:pt>
                <c:pt idx="3662">
                  <c:v>454.45839999999998</c:v>
                </c:pt>
                <c:pt idx="3667">
                  <c:v>459.34269999999998</c:v>
                </c:pt>
                <c:pt idx="3672">
                  <c:v>775.06280000000004</c:v>
                </c:pt>
                <c:pt idx="3677">
                  <c:v>954.19680000000005</c:v>
                </c:pt>
                <c:pt idx="3682">
                  <c:v>1232.3409999999999</c:v>
                </c:pt>
                <c:pt idx="3687">
                  <c:v>1857.4390000000001</c:v>
                </c:pt>
                <c:pt idx="3692">
                  <c:v>2422.0300000000002</c:v>
                </c:pt>
                <c:pt idx="3693">
                  <c:v>2417.0630000000001</c:v>
                </c:pt>
                <c:pt idx="3694">
                  <c:v>2545.4409999999998</c:v>
                </c:pt>
                <c:pt idx="3695">
                  <c:v>3101.0929999999998</c:v>
                </c:pt>
                <c:pt idx="3716">
                  <c:v>412.16460000000001</c:v>
                </c:pt>
                <c:pt idx="3721">
                  <c:v>389.80669999999998</c:v>
                </c:pt>
                <c:pt idx="3726">
                  <c:v>457.43060000000003</c:v>
                </c:pt>
                <c:pt idx="3731">
                  <c:v>552.61659999999995</c:v>
                </c:pt>
                <c:pt idx="3736">
                  <c:v>1123.4849999999999</c:v>
                </c:pt>
                <c:pt idx="3741">
                  <c:v>1457.383</c:v>
                </c:pt>
                <c:pt idx="3746">
                  <c:v>2175.393</c:v>
                </c:pt>
                <c:pt idx="3747">
                  <c:v>1917.518</c:v>
                </c:pt>
                <c:pt idx="3748">
                  <c:v>2151.3029999999999</c:v>
                </c:pt>
                <c:pt idx="3749">
                  <c:v>2472.6849999999999</c:v>
                </c:pt>
                <c:pt idx="3843">
                  <c:v>46.660899999999998</c:v>
                </c:pt>
                <c:pt idx="3848">
                  <c:v>98.749470000000002</c:v>
                </c:pt>
                <c:pt idx="3853">
                  <c:v>174.91679999999999</c:v>
                </c:pt>
                <c:pt idx="3858">
                  <c:v>225.91380000000001</c:v>
                </c:pt>
                <c:pt idx="3863">
                  <c:v>332.88940000000002</c:v>
                </c:pt>
                <c:pt idx="3864">
                  <c:v>317.161</c:v>
                </c:pt>
                <c:pt idx="3865">
                  <c:v>319.58390000000003</c:v>
                </c:pt>
                <c:pt idx="3866">
                  <c:v>344.29570000000001</c:v>
                </c:pt>
                <c:pt idx="3995">
                  <c:v>932.53250000000003</c:v>
                </c:pt>
                <c:pt idx="4000">
                  <c:v>717.73969999999997</c:v>
                </c:pt>
                <c:pt idx="4005">
                  <c:v>884.58799999999997</c:v>
                </c:pt>
                <c:pt idx="4010">
                  <c:v>996.31949999999995</c:v>
                </c:pt>
                <c:pt idx="4015">
                  <c:v>1662.3019999999999</c:v>
                </c:pt>
                <c:pt idx="4020">
                  <c:v>2033.242</c:v>
                </c:pt>
                <c:pt idx="4025">
                  <c:v>2457.6309999999999</c:v>
                </c:pt>
                <c:pt idx="4026">
                  <c:v>2392.6869999999999</c:v>
                </c:pt>
                <c:pt idx="4027">
                  <c:v>2649.183</c:v>
                </c:pt>
                <c:pt idx="4028">
                  <c:v>3257.529</c:v>
                </c:pt>
                <c:pt idx="4054">
                  <c:v>19.23864</c:v>
                </c:pt>
                <c:pt idx="4059">
                  <c:v>17.851680000000002</c:v>
                </c:pt>
                <c:pt idx="4064">
                  <c:v>24.01924</c:v>
                </c:pt>
                <c:pt idx="4069">
                  <c:v>74.050839999999994</c:v>
                </c:pt>
                <c:pt idx="4074">
                  <c:v>106.3242</c:v>
                </c:pt>
                <c:pt idx="4079">
                  <c:v>132.19839999999999</c:v>
                </c:pt>
                <c:pt idx="4080">
                  <c:v>146.14439999999999</c:v>
                </c:pt>
                <c:pt idx="4081">
                  <c:v>181.72540000000001</c:v>
                </c:pt>
                <c:pt idx="4082">
                  <c:v>215.9726</c:v>
                </c:pt>
                <c:pt idx="4147">
                  <c:v>353.5068</c:v>
                </c:pt>
                <c:pt idx="4152">
                  <c:v>329.61430000000001</c:v>
                </c:pt>
                <c:pt idx="4157">
                  <c:v>365.85109999999997</c:v>
                </c:pt>
                <c:pt idx="4162">
                  <c:v>338.42570000000001</c:v>
                </c:pt>
                <c:pt idx="4167">
                  <c:v>624.66520000000003</c:v>
                </c:pt>
                <c:pt idx="4172">
                  <c:v>818.12840000000006</c:v>
                </c:pt>
                <c:pt idx="4177">
                  <c:v>1076.5550000000001</c:v>
                </c:pt>
                <c:pt idx="4178">
                  <c:v>1079.2470000000001</c:v>
                </c:pt>
                <c:pt idx="4179">
                  <c:v>1247.68</c:v>
                </c:pt>
                <c:pt idx="4180">
                  <c:v>1531.2629999999999</c:v>
                </c:pt>
                <c:pt idx="4372">
                  <c:v>44.270519999999998</c:v>
                </c:pt>
                <c:pt idx="4377">
                  <c:v>67.095889999999997</c:v>
                </c:pt>
                <c:pt idx="4382">
                  <c:v>65.309420000000003</c:v>
                </c:pt>
                <c:pt idx="4387">
                  <c:v>44.341389999999997</c:v>
                </c:pt>
                <c:pt idx="4392">
                  <c:v>84.567790000000002</c:v>
                </c:pt>
                <c:pt idx="4397">
                  <c:v>192.14070000000001</c:v>
                </c:pt>
                <c:pt idx="4402">
                  <c:v>193.6388</c:v>
                </c:pt>
                <c:pt idx="4403">
                  <c:v>202.1558</c:v>
                </c:pt>
                <c:pt idx="4404">
                  <c:v>223.8552</c:v>
                </c:pt>
                <c:pt idx="4405">
                  <c:v>239.3896</c:v>
                </c:pt>
                <c:pt idx="4559">
                  <c:v>128.12569999999999</c:v>
                </c:pt>
                <c:pt idx="4564">
                  <c:v>291.67750000000001</c:v>
                </c:pt>
                <c:pt idx="4565">
                  <c:v>287.59160000000003</c:v>
                </c:pt>
                <c:pt idx="4566">
                  <c:v>262.49020000000002</c:v>
                </c:pt>
                <c:pt idx="4567">
                  <c:v>251.7132</c:v>
                </c:pt>
                <c:pt idx="4598">
                  <c:v>43.928759999999997</c:v>
                </c:pt>
                <c:pt idx="4603">
                  <c:v>41.477130000000002</c:v>
                </c:pt>
                <c:pt idx="4608">
                  <c:v>49.948329999999999</c:v>
                </c:pt>
                <c:pt idx="4613">
                  <c:v>62.102580000000003</c:v>
                </c:pt>
                <c:pt idx="4618">
                  <c:v>137.39349999999999</c:v>
                </c:pt>
                <c:pt idx="4619">
                  <c:v>127.0124</c:v>
                </c:pt>
                <c:pt idx="4620">
                  <c:v>132.2704</c:v>
                </c:pt>
                <c:pt idx="4621">
                  <c:v>148.29730000000001</c:v>
                </c:pt>
                <c:pt idx="4652">
                  <c:v>82.83372</c:v>
                </c:pt>
                <c:pt idx="4657">
                  <c:v>89.988200000000006</c:v>
                </c:pt>
                <c:pt idx="4662">
                  <c:v>117.56440000000001</c:v>
                </c:pt>
                <c:pt idx="4667">
                  <c:v>209.90559999999999</c:v>
                </c:pt>
                <c:pt idx="4672">
                  <c:v>305.9905</c:v>
                </c:pt>
                <c:pt idx="4673">
                  <c:v>286.5718</c:v>
                </c:pt>
                <c:pt idx="4674">
                  <c:v>333.07979999999998</c:v>
                </c:pt>
                <c:pt idx="4675">
                  <c:v>353.99779999999998</c:v>
                </c:pt>
                <c:pt idx="4696">
                  <c:v>1975.4159999999999</c:v>
                </c:pt>
                <c:pt idx="4701">
                  <c:v>2491.4430000000002</c:v>
                </c:pt>
                <c:pt idx="4706">
                  <c:v>3835.35</c:v>
                </c:pt>
                <c:pt idx="4711">
                  <c:v>4010.5790000000002</c:v>
                </c:pt>
                <c:pt idx="4716">
                  <c:v>5231.8090000000002</c:v>
                </c:pt>
                <c:pt idx="4721">
                  <c:v>7203.1080000000002</c:v>
                </c:pt>
                <c:pt idx="4726">
                  <c:v>6692.6260000000002</c:v>
                </c:pt>
                <c:pt idx="4727">
                  <c:v>7168.16</c:v>
                </c:pt>
                <c:pt idx="4728">
                  <c:v>7578.8950000000004</c:v>
                </c:pt>
                <c:pt idx="4729">
                  <c:v>8300.7350000000006</c:v>
                </c:pt>
                <c:pt idx="4760">
                  <c:v>212.82329999999999</c:v>
                </c:pt>
                <c:pt idx="4765">
                  <c:v>304.11829999999998</c:v>
                </c:pt>
                <c:pt idx="4770">
                  <c:v>356.6028</c:v>
                </c:pt>
                <c:pt idx="4775">
                  <c:v>848.02120000000002</c:v>
                </c:pt>
                <c:pt idx="4780">
                  <c:v>1228.0129999999999</c:v>
                </c:pt>
                <c:pt idx="4781">
                  <c:v>1531.7149999999999</c:v>
                </c:pt>
                <c:pt idx="4782">
                  <c:v>1419.3109999999999</c:v>
                </c:pt>
                <c:pt idx="4783">
                  <c:v>1863.0809999999999</c:v>
                </c:pt>
                <c:pt idx="4804">
                  <c:v>701.74580000000003</c:v>
                </c:pt>
                <c:pt idx="4809">
                  <c:v>367.53879999999998</c:v>
                </c:pt>
                <c:pt idx="4814">
                  <c:v>646.99069999999995</c:v>
                </c:pt>
                <c:pt idx="4819">
                  <c:v>845.98760000000004</c:v>
                </c:pt>
                <c:pt idx="4824">
                  <c:v>1873.107</c:v>
                </c:pt>
                <c:pt idx="4829">
                  <c:v>2945.6419999999998</c:v>
                </c:pt>
                <c:pt idx="4834">
                  <c:v>4071.9769999999999</c:v>
                </c:pt>
                <c:pt idx="4835">
                  <c:v>4139.8940000000002</c:v>
                </c:pt>
                <c:pt idx="4836">
                  <c:v>4203.5519999999997</c:v>
                </c:pt>
                <c:pt idx="4837">
                  <c:v>4711.1239999999998</c:v>
                </c:pt>
                <c:pt idx="4858">
                  <c:v>21.768699999999999</c:v>
                </c:pt>
                <c:pt idx="4863">
                  <c:v>18.38297</c:v>
                </c:pt>
                <c:pt idx="4868">
                  <c:v>33.580910000000003</c:v>
                </c:pt>
                <c:pt idx="4873">
                  <c:v>34.734920000000002</c:v>
                </c:pt>
                <c:pt idx="4878">
                  <c:v>42.250990000000002</c:v>
                </c:pt>
                <c:pt idx="4883">
                  <c:v>74.00121</c:v>
                </c:pt>
                <c:pt idx="4888">
                  <c:v>123.7278</c:v>
                </c:pt>
                <c:pt idx="4889">
                  <c:v>119.7565</c:v>
                </c:pt>
                <c:pt idx="4890">
                  <c:v>139.38300000000001</c:v>
                </c:pt>
                <c:pt idx="4891">
                  <c:v>153.44229999999999</c:v>
                </c:pt>
                <c:pt idx="4912">
                  <c:v>20.362130000000001</c:v>
                </c:pt>
                <c:pt idx="4917">
                  <c:v>34.990369999999999</c:v>
                </c:pt>
                <c:pt idx="4922">
                  <c:v>41.448889999999999</c:v>
                </c:pt>
                <c:pt idx="4927">
                  <c:v>84.836460000000002</c:v>
                </c:pt>
                <c:pt idx="4932">
                  <c:v>127.15649999999999</c:v>
                </c:pt>
                <c:pt idx="4937">
                  <c:v>170.90940000000001</c:v>
                </c:pt>
                <c:pt idx="4942">
                  <c:v>174.25309999999999</c:v>
                </c:pt>
                <c:pt idx="4943">
                  <c:v>157.66720000000001</c:v>
                </c:pt>
                <c:pt idx="4944">
                  <c:v>198.60830000000001</c:v>
                </c:pt>
                <c:pt idx="4945">
                  <c:v>252.41149999999999</c:v>
                </c:pt>
                <c:pt idx="4966">
                  <c:v>45.921979999999998</c:v>
                </c:pt>
                <c:pt idx="4971">
                  <c:v>60.977310000000003</c:v>
                </c:pt>
                <c:pt idx="4976">
                  <c:v>26.082609999999999</c:v>
                </c:pt>
                <c:pt idx="4981">
                  <c:v>42.344410000000003</c:v>
                </c:pt>
                <c:pt idx="4986">
                  <c:v>89.836299999999994</c:v>
                </c:pt>
                <c:pt idx="4991">
                  <c:v>134.9879</c:v>
                </c:pt>
                <c:pt idx="4996">
                  <c:v>394.05669999999998</c:v>
                </c:pt>
                <c:pt idx="4997">
                  <c:v>496.3963</c:v>
                </c:pt>
                <c:pt idx="4998">
                  <c:v>486.67439999999999</c:v>
                </c:pt>
                <c:pt idx="4999">
                  <c:v>539.42280000000005</c:v>
                </c:pt>
                <c:pt idx="5074">
                  <c:v>544.24289999999996</c:v>
                </c:pt>
                <c:pt idx="5079">
                  <c:v>449.72309999999999</c:v>
                </c:pt>
                <c:pt idx="5084">
                  <c:v>716.87369999999999</c:v>
                </c:pt>
                <c:pt idx="5089">
                  <c:v>899.60659999999996</c:v>
                </c:pt>
                <c:pt idx="5094">
                  <c:v>1288.4380000000001</c:v>
                </c:pt>
                <c:pt idx="5099">
                  <c:v>2466.855</c:v>
                </c:pt>
                <c:pt idx="5104">
                  <c:v>2635.6019999999999</c:v>
                </c:pt>
                <c:pt idx="5105">
                  <c:v>2558.9859999999999</c:v>
                </c:pt>
                <c:pt idx="5106">
                  <c:v>2773.556</c:v>
                </c:pt>
                <c:pt idx="5107">
                  <c:v>2922.3670000000002</c:v>
                </c:pt>
                <c:pt idx="5128">
                  <c:v>416.19869999999997</c:v>
                </c:pt>
                <c:pt idx="5133">
                  <c:v>380.55470000000003</c:v>
                </c:pt>
                <c:pt idx="5138">
                  <c:v>401.44819999999999</c:v>
                </c:pt>
                <c:pt idx="5143">
                  <c:v>584.08249999999998</c:v>
                </c:pt>
                <c:pt idx="5148">
                  <c:v>893.86869999999999</c:v>
                </c:pt>
                <c:pt idx="5153">
                  <c:v>1869.7829999999999</c:v>
                </c:pt>
                <c:pt idx="5158">
                  <c:v>2949.8090000000002</c:v>
                </c:pt>
                <c:pt idx="5159">
                  <c:v>2918.4789999999998</c:v>
                </c:pt>
                <c:pt idx="5160">
                  <c:v>3725.864</c:v>
                </c:pt>
                <c:pt idx="5161">
                  <c:v>3775.5830000000001</c:v>
                </c:pt>
                <c:pt idx="5182">
                  <c:v>317.7525</c:v>
                </c:pt>
                <c:pt idx="5187">
                  <c:v>256.12650000000002</c:v>
                </c:pt>
                <c:pt idx="5192">
                  <c:v>334.4289</c:v>
                </c:pt>
                <c:pt idx="5197">
                  <c:v>425.36349999999999</c:v>
                </c:pt>
                <c:pt idx="5202">
                  <c:v>807.31979999999999</c:v>
                </c:pt>
                <c:pt idx="5207">
                  <c:v>971.08929999999998</c:v>
                </c:pt>
                <c:pt idx="5212">
                  <c:v>1593.7650000000001</c:v>
                </c:pt>
                <c:pt idx="5213">
                  <c:v>1514.414</c:v>
                </c:pt>
                <c:pt idx="5214">
                  <c:v>1616.951</c:v>
                </c:pt>
                <c:pt idx="5215">
                  <c:v>1517.2080000000001</c:v>
                </c:pt>
                <c:pt idx="5246">
                  <c:v>92.133769999999998</c:v>
                </c:pt>
                <c:pt idx="5251">
                  <c:v>167.8398</c:v>
                </c:pt>
                <c:pt idx="5256">
                  <c:v>250.8349</c:v>
                </c:pt>
                <c:pt idx="5261">
                  <c:v>536.76900000000001</c:v>
                </c:pt>
                <c:pt idx="5266">
                  <c:v>1028.251</c:v>
                </c:pt>
                <c:pt idx="5267">
                  <c:v>946.32389999999998</c:v>
                </c:pt>
                <c:pt idx="5268">
                  <c:v>990.69759999999997</c:v>
                </c:pt>
                <c:pt idx="5269">
                  <c:v>1009.614</c:v>
                </c:pt>
                <c:pt idx="5290">
                  <c:v>827.77700000000004</c:v>
                </c:pt>
                <c:pt idx="5295">
                  <c:v>909.71410000000003</c:v>
                </c:pt>
                <c:pt idx="5300">
                  <c:v>1389.6659999999999</c:v>
                </c:pt>
                <c:pt idx="5305">
                  <c:v>1780.6990000000001</c:v>
                </c:pt>
                <c:pt idx="5310">
                  <c:v>2507.6129999999998</c:v>
                </c:pt>
                <c:pt idx="5315">
                  <c:v>2857.7829999999999</c:v>
                </c:pt>
                <c:pt idx="5320">
                  <c:v>4019.7080000000001</c:v>
                </c:pt>
                <c:pt idx="5321">
                  <c:v>3522.03</c:v>
                </c:pt>
                <c:pt idx="5322">
                  <c:v>3599.1590000000001</c:v>
                </c:pt>
                <c:pt idx="5323">
                  <c:v>4601.8720000000003</c:v>
                </c:pt>
                <c:pt idx="5349">
                  <c:v>110.93640000000001</c:v>
                </c:pt>
                <c:pt idx="5354">
                  <c:v>144.42410000000001</c:v>
                </c:pt>
                <c:pt idx="5359">
                  <c:v>260.67320000000001</c:v>
                </c:pt>
                <c:pt idx="5364">
                  <c:v>385.71699999999998</c:v>
                </c:pt>
                <c:pt idx="5369">
                  <c:v>728.93399999999997</c:v>
                </c:pt>
                <c:pt idx="5374">
                  <c:v>1405.778</c:v>
                </c:pt>
                <c:pt idx="5375">
                  <c:v>1262.097</c:v>
                </c:pt>
                <c:pt idx="5376">
                  <c:v>1526.404</c:v>
                </c:pt>
                <c:pt idx="5377">
                  <c:v>1571.1780000000001</c:v>
                </c:pt>
                <c:pt idx="5452">
                  <c:v>17.792339999999999</c:v>
                </c:pt>
                <c:pt idx="5457">
                  <c:v>20.915870000000002</c:v>
                </c:pt>
                <c:pt idx="5462">
                  <c:v>30.317460000000001</c:v>
                </c:pt>
                <c:pt idx="5467">
                  <c:v>47.308140000000002</c:v>
                </c:pt>
                <c:pt idx="5472">
                  <c:v>57.119880000000002</c:v>
                </c:pt>
                <c:pt idx="5477">
                  <c:v>71.503699999999995</c:v>
                </c:pt>
                <c:pt idx="5482">
                  <c:v>105.9802</c:v>
                </c:pt>
                <c:pt idx="5483">
                  <c:v>112.95050000000001</c:v>
                </c:pt>
                <c:pt idx="5484">
                  <c:v>117.45820000000001</c:v>
                </c:pt>
                <c:pt idx="5485">
                  <c:v>131.64009999999999</c:v>
                </c:pt>
                <c:pt idx="5560">
                  <c:v>125.62390000000001</c:v>
                </c:pt>
                <c:pt idx="5565">
                  <c:v>172.34</c:v>
                </c:pt>
                <c:pt idx="5570">
                  <c:v>291.46550000000002</c:v>
                </c:pt>
                <c:pt idx="5575">
                  <c:v>450.42809999999997</c:v>
                </c:pt>
                <c:pt idx="5580">
                  <c:v>992.53319999999997</c:v>
                </c:pt>
                <c:pt idx="5585">
                  <c:v>1550.578</c:v>
                </c:pt>
                <c:pt idx="5590">
                  <c:v>2052.4229999999998</c:v>
                </c:pt>
                <c:pt idx="5591">
                  <c:v>2473.1190000000001</c:v>
                </c:pt>
                <c:pt idx="5592">
                  <c:v>2634.3290000000002</c:v>
                </c:pt>
                <c:pt idx="5593">
                  <c:v>2890.9079999999999</c:v>
                </c:pt>
                <c:pt idx="5678">
                  <c:v>262.89170000000001</c:v>
                </c:pt>
                <c:pt idx="5683">
                  <c:v>848.18050000000005</c:v>
                </c:pt>
                <c:pt idx="5688">
                  <c:v>490.29059999999998</c:v>
                </c:pt>
                <c:pt idx="5693">
                  <c:v>1043.8610000000001</c:v>
                </c:pt>
                <c:pt idx="5698">
                  <c:v>1133.3140000000001</c:v>
                </c:pt>
                <c:pt idx="5699">
                  <c:v>1385.5160000000001</c:v>
                </c:pt>
                <c:pt idx="5700">
                  <c:v>1448.9849999999999</c:v>
                </c:pt>
                <c:pt idx="5701">
                  <c:v>1458.8710000000001</c:v>
                </c:pt>
                <c:pt idx="5855">
                  <c:v>394.42849999999999</c:v>
                </c:pt>
                <c:pt idx="5860">
                  <c:v>1063.627</c:v>
                </c:pt>
                <c:pt idx="5861">
                  <c:v>1125.184</c:v>
                </c:pt>
                <c:pt idx="5862">
                  <c:v>1399.1990000000001</c:v>
                </c:pt>
                <c:pt idx="5863">
                  <c:v>1360.02</c:v>
                </c:pt>
                <c:pt idx="6179">
                  <c:v>443.5335</c:v>
                </c:pt>
                <c:pt idx="6184">
                  <c:v>963.14409999999998</c:v>
                </c:pt>
                <c:pt idx="6185">
                  <c:v>960.78769999999997</c:v>
                </c:pt>
                <c:pt idx="6186">
                  <c:v>1210.979</c:v>
                </c:pt>
                <c:pt idx="6187">
                  <c:v>1272.5060000000001</c:v>
                </c:pt>
                <c:pt idx="6208">
                  <c:v>814.68399999999997</c:v>
                </c:pt>
                <c:pt idx="6213">
                  <c:v>1321.56</c:v>
                </c:pt>
                <c:pt idx="6218">
                  <c:v>1459.2539999999999</c:v>
                </c:pt>
                <c:pt idx="6223">
                  <c:v>1911.1079999999999</c:v>
                </c:pt>
                <c:pt idx="6228">
                  <c:v>2159.855</c:v>
                </c:pt>
                <c:pt idx="6233">
                  <c:v>2671.6979999999999</c:v>
                </c:pt>
                <c:pt idx="6238">
                  <c:v>3169.913</c:v>
                </c:pt>
                <c:pt idx="6239">
                  <c:v>3254.989</c:v>
                </c:pt>
                <c:pt idx="6240">
                  <c:v>3164.5369999999998</c:v>
                </c:pt>
                <c:pt idx="6241">
                  <c:v>3288.712</c:v>
                </c:pt>
                <c:pt idx="6429">
                  <c:v>13.461510000000001</c:v>
                </c:pt>
                <c:pt idx="6434">
                  <c:v>12.46998</c:v>
                </c:pt>
                <c:pt idx="6439">
                  <c:v>16.8432</c:v>
                </c:pt>
                <c:pt idx="6444">
                  <c:v>23.19896</c:v>
                </c:pt>
                <c:pt idx="6449">
                  <c:v>16.35643</c:v>
                </c:pt>
                <c:pt idx="6454">
                  <c:v>21.29729</c:v>
                </c:pt>
                <c:pt idx="6455">
                  <c:v>24.818300000000001</c:v>
                </c:pt>
                <c:pt idx="6456">
                  <c:v>26.910229999999999</c:v>
                </c:pt>
                <c:pt idx="6457">
                  <c:v>34.652889999999999</c:v>
                </c:pt>
                <c:pt idx="6478">
                  <c:v>138.53120000000001</c:v>
                </c:pt>
                <c:pt idx="6483">
                  <c:v>163.1157</c:v>
                </c:pt>
                <c:pt idx="6488">
                  <c:v>304.66590000000002</c:v>
                </c:pt>
                <c:pt idx="6493">
                  <c:v>426.26280000000003</c:v>
                </c:pt>
                <c:pt idx="6498">
                  <c:v>606.3066</c:v>
                </c:pt>
                <c:pt idx="6503">
                  <c:v>1024.047</c:v>
                </c:pt>
                <c:pt idx="6508">
                  <c:v>918.75850000000003</c:v>
                </c:pt>
                <c:pt idx="6509">
                  <c:v>799.75450000000001</c:v>
                </c:pt>
                <c:pt idx="6510">
                  <c:v>920.00890000000004</c:v>
                </c:pt>
                <c:pt idx="6511">
                  <c:v>1005.2</c:v>
                </c:pt>
                <c:pt idx="6591">
                  <c:v>10.54039</c:v>
                </c:pt>
                <c:pt idx="6596">
                  <c:v>15.034739999999999</c:v>
                </c:pt>
                <c:pt idx="6601">
                  <c:v>12.06288</c:v>
                </c:pt>
                <c:pt idx="6606">
                  <c:v>16.468330000000002</c:v>
                </c:pt>
                <c:pt idx="6611">
                  <c:v>19.31118</c:v>
                </c:pt>
                <c:pt idx="6616">
                  <c:v>35.002929999999999</c:v>
                </c:pt>
                <c:pt idx="6617">
                  <c:v>32.594990000000003</c:v>
                </c:pt>
                <c:pt idx="6618">
                  <c:v>28.9663</c:v>
                </c:pt>
                <c:pt idx="6619">
                  <c:v>37.922029999999999</c:v>
                </c:pt>
                <c:pt idx="6650">
                  <c:v>570.86850000000004</c:v>
                </c:pt>
                <c:pt idx="6655">
                  <c:v>628.2432</c:v>
                </c:pt>
                <c:pt idx="6660">
                  <c:v>828.52570000000003</c:v>
                </c:pt>
                <c:pt idx="6665">
                  <c:v>2008.3979999999999</c:v>
                </c:pt>
                <c:pt idx="6670">
                  <c:v>2154.2139999999999</c:v>
                </c:pt>
                <c:pt idx="6671">
                  <c:v>2213.2539999999999</c:v>
                </c:pt>
                <c:pt idx="6672">
                  <c:v>2365.2489999999998</c:v>
                </c:pt>
                <c:pt idx="6673">
                  <c:v>2067.98</c:v>
                </c:pt>
                <c:pt idx="6816">
                  <c:v>87.308689999999999</c:v>
                </c:pt>
                <c:pt idx="6821">
                  <c:v>95.996930000000006</c:v>
                </c:pt>
                <c:pt idx="6826">
                  <c:v>214.67140000000001</c:v>
                </c:pt>
                <c:pt idx="6831">
                  <c:v>252.00229999999999</c:v>
                </c:pt>
                <c:pt idx="6836">
                  <c:v>556.17160000000001</c:v>
                </c:pt>
                <c:pt idx="6841">
                  <c:v>575.65329999999994</c:v>
                </c:pt>
                <c:pt idx="6842">
                  <c:v>543.32600000000002</c:v>
                </c:pt>
                <c:pt idx="6843">
                  <c:v>524.43730000000005</c:v>
                </c:pt>
                <c:pt idx="6844">
                  <c:v>527.375</c:v>
                </c:pt>
                <c:pt idx="6874">
                  <c:v>162.02420000000001</c:v>
                </c:pt>
                <c:pt idx="6879">
                  <c:v>157.3723</c:v>
                </c:pt>
                <c:pt idx="6884">
                  <c:v>159.9297</c:v>
                </c:pt>
                <c:pt idx="6889">
                  <c:v>168.5581</c:v>
                </c:pt>
                <c:pt idx="6894">
                  <c:v>443.26159999999999</c:v>
                </c:pt>
                <c:pt idx="6899">
                  <c:v>654.49620000000004</c:v>
                </c:pt>
                <c:pt idx="6904">
                  <c:v>778.06399999999996</c:v>
                </c:pt>
                <c:pt idx="6905">
                  <c:v>765.46780000000001</c:v>
                </c:pt>
                <c:pt idx="6906">
                  <c:v>935.90560000000005</c:v>
                </c:pt>
                <c:pt idx="6907">
                  <c:v>969.82510000000002</c:v>
                </c:pt>
                <c:pt idx="7242">
                  <c:v>32.722290000000001</c:v>
                </c:pt>
                <c:pt idx="7247">
                  <c:v>30.37696</c:v>
                </c:pt>
                <c:pt idx="7252">
                  <c:v>29.12114</c:v>
                </c:pt>
                <c:pt idx="7257">
                  <c:v>56.54607</c:v>
                </c:pt>
                <c:pt idx="7262">
                  <c:v>75.007589999999993</c:v>
                </c:pt>
                <c:pt idx="7267">
                  <c:v>160.6026</c:v>
                </c:pt>
                <c:pt idx="7272">
                  <c:v>175.6344</c:v>
                </c:pt>
                <c:pt idx="7273">
                  <c:v>181.51240000000001</c:v>
                </c:pt>
                <c:pt idx="7274">
                  <c:v>186.6217</c:v>
                </c:pt>
                <c:pt idx="7275">
                  <c:v>211.2697</c:v>
                </c:pt>
                <c:pt idx="7360">
                  <c:v>21.914000000000001</c:v>
                </c:pt>
                <c:pt idx="7365">
                  <c:v>21.972919999999998</c:v>
                </c:pt>
                <c:pt idx="7370">
                  <c:v>14.952669999999999</c:v>
                </c:pt>
                <c:pt idx="7375">
                  <c:v>23.925909999999998</c:v>
                </c:pt>
                <c:pt idx="7380">
                  <c:v>26.875260000000001</c:v>
                </c:pt>
                <c:pt idx="7381">
                  <c:v>25.080300000000001</c:v>
                </c:pt>
                <c:pt idx="7382">
                  <c:v>22.11487</c:v>
                </c:pt>
                <c:pt idx="7383">
                  <c:v>24.12651</c:v>
                </c:pt>
                <c:pt idx="7424">
                  <c:v>83.854190000000003</c:v>
                </c:pt>
                <c:pt idx="7429">
                  <c:v>133.69159999999999</c:v>
                </c:pt>
                <c:pt idx="7434">
                  <c:v>122.97539999999999</c:v>
                </c:pt>
                <c:pt idx="7435">
                  <c:v>120.4645</c:v>
                </c:pt>
                <c:pt idx="7436">
                  <c:v>123.78530000000001</c:v>
                </c:pt>
                <c:pt idx="7437">
                  <c:v>134.10429999999999</c:v>
                </c:pt>
                <c:pt idx="7512">
                  <c:v>15.41897</c:v>
                </c:pt>
                <c:pt idx="7517">
                  <c:v>16.588709999999999</c:v>
                </c:pt>
                <c:pt idx="7522">
                  <c:v>23.594059999999999</c:v>
                </c:pt>
                <c:pt idx="7527">
                  <c:v>29.418839999999999</c:v>
                </c:pt>
                <c:pt idx="7532">
                  <c:v>51.793819999999997</c:v>
                </c:pt>
                <c:pt idx="7533">
                  <c:v>54.672289999999997</c:v>
                </c:pt>
                <c:pt idx="7534">
                  <c:v>56.052810000000001</c:v>
                </c:pt>
                <c:pt idx="7535">
                  <c:v>50.541649999999997</c:v>
                </c:pt>
                <c:pt idx="7556">
                  <c:v>889.14419999999996</c:v>
                </c:pt>
                <c:pt idx="7561">
                  <c:v>860.37189999999998</c:v>
                </c:pt>
                <c:pt idx="7566">
                  <c:v>1417.288</c:v>
                </c:pt>
                <c:pt idx="7571">
                  <c:v>1675.5609999999999</c:v>
                </c:pt>
                <c:pt idx="7576">
                  <c:v>2208.886</c:v>
                </c:pt>
                <c:pt idx="7581">
                  <c:v>3020.9560000000001</c:v>
                </c:pt>
                <c:pt idx="7586">
                  <c:v>3931.3429999999998</c:v>
                </c:pt>
                <c:pt idx="7587">
                  <c:v>3476.24</c:v>
                </c:pt>
                <c:pt idx="7588">
                  <c:v>3580.2139999999999</c:v>
                </c:pt>
                <c:pt idx="7589">
                  <c:v>3544.7109999999998</c:v>
                </c:pt>
                <c:pt idx="7708">
                  <c:v>1399.5530000000001</c:v>
                </c:pt>
                <c:pt idx="7713">
                  <c:v>1288.125</c:v>
                </c:pt>
                <c:pt idx="7718">
                  <c:v>1778.9449999999999</c:v>
                </c:pt>
                <c:pt idx="7723">
                  <c:v>1767.452</c:v>
                </c:pt>
                <c:pt idx="7728">
                  <c:v>4022.58</c:v>
                </c:pt>
                <c:pt idx="7733">
                  <c:v>6979.3490000000002</c:v>
                </c:pt>
                <c:pt idx="7738">
                  <c:v>6563.0410000000002</c:v>
                </c:pt>
                <c:pt idx="7739">
                  <c:v>6194.74</c:v>
                </c:pt>
                <c:pt idx="7740">
                  <c:v>6635.3720000000003</c:v>
                </c:pt>
                <c:pt idx="7741">
                  <c:v>6847.424</c:v>
                </c:pt>
                <c:pt idx="7772">
                  <c:v>36.23265</c:v>
                </c:pt>
                <c:pt idx="7777">
                  <c:v>17.371210000000001</c:v>
                </c:pt>
                <c:pt idx="7782">
                  <c:v>34.313279999999999</c:v>
                </c:pt>
                <c:pt idx="7787">
                  <c:v>157.45050000000001</c:v>
                </c:pt>
                <c:pt idx="7792">
                  <c:v>342.43650000000002</c:v>
                </c:pt>
                <c:pt idx="7793">
                  <c:v>307.64769999999999</c:v>
                </c:pt>
                <c:pt idx="7794">
                  <c:v>382.03789999999998</c:v>
                </c:pt>
                <c:pt idx="7795">
                  <c:v>406.54059999999998</c:v>
                </c:pt>
                <c:pt idx="7826">
                  <c:v>8.147119</c:v>
                </c:pt>
                <c:pt idx="7831">
                  <c:v>11.53482</c:v>
                </c:pt>
                <c:pt idx="7836">
                  <c:v>13.743259999999999</c:v>
                </c:pt>
                <c:pt idx="7841">
                  <c:v>10.87674</c:v>
                </c:pt>
                <c:pt idx="7846">
                  <c:v>21.704070000000002</c:v>
                </c:pt>
                <c:pt idx="7847">
                  <c:v>18.858519999999999</c:v>
                </c:pt>
                <c:pt idx="7848">
                  <c:v>19.149329999999999</c:v>
                </c:pt>
                <c:pt idx="7849">
                  <c:v>21.90981</c:v>
                </c:pt>
                <c:pt idx="8066">
                  <c:v>585.06460000000004</c:v>
                </c:pt>
                <c:pt idx="8071">
                  <c:v>557.03420000000006</c:v>
                </c:pt>
                <c:pt idx="8076">
                  <c:v>717.84479999999996</c:v>
                </c:pt>
                <c:pt idx="8081">
                  <c:v>1165.7370000000001</c:v>
                </c:pt>
                <c:pt idx="8086">
                  <c:v>1854.3610000000001</c:v>
                </c:pt>
                <c:pt idx="8091">
                  <c:v>2666.799</c:v>
                </c:pt>
                <c:pt idx="8096">
                  <c:v>2652.7689999999998</c:v>
                </c:pt>
                <c:pt idx="8097">
                  <c:v>2571.8960000000002</c:v>
                </c:pt>
                <c:pt idx="8098">
                  <c:v>2569.9679999999998</c:v>
                </c:pt>
                <c:pt idx="8099">
                  <c:v>3530.1039999999998</c:v>
                </c:pt>
                <c:pt idx="8262">
                  <c:v>16.202089999999998</c:v>
                </c:pt>
                <c:pt idx="8267">
                  <c:v>14.12157</c:v>
                </c:pt>
                <c:pt idx="8272">
                  <c:v>23.64443</c:v>
                </c:pt>
                <c:pt idx="8277">
                  <c:v>36.590290000000003</c:v>
                </c:pt>
                <c:pt idx="8282">
                  <c:v>42.049950000000003</c:v>
                </c:pt>
                <c:pt idx="8287">
                  <c:v>71.819919999999996</c:v>
                </c:pt>
                <c:pt idx="8292">
                  <c:v>75.281949999999995</c:v>
                </c:pt>
                <c:pt idx="8293">
                  <c:v>79.983109999999996</c:v>
                </c:pt>
                <c:pt idx="8294">
                  <c:v>92.950069999999997</c:v>
                </c:pt>
                <c:pt idx="8295">
                  <c:v>88.443399999999997</c:v>
                </c:pt>
                <c:pt idx="8375">
                  <c:v>312.54169999999999</c:v>
                </c:pt>
                <c:pt idx="8380">
                  <c:v>236.94710000000001</c:v>
                </c:pt>
                <c:pt idx="8385">
                  <c:v>384.60379999999998</c:v>
                </c:pt>
                <c:pt idx="8390">
                  <c:v>514.75620000000004</c:v>
                </c:pt>
                <c:pt idx="8395">
                  <c:v>1108.838</c:v>
                </c:pt>
                <c:pt idx="8400">
                  <c:v>1433.8309999999999</c:v>
                </c:pt>
                <c:pt idx="8401">
                  <c:v>1473.4459999999999</c:v>
                </c:pt>
                <c:pt idx="8402">
                  <c:v>1528.2429999999999</c:v>
                </c:pt>
                <c:pt idx="8403">
                  <c:v>1646.732</c:v>
                </c:pt>
                <c:pt idx="8439">
                  <c:v>38.116549999999997</c:v>
                </c:pt>
                <c:pt idx="8444">
                  <c:v>47.14967</c:v>
                </c:pt>
                <c:pt idx="8449">
                  <c:v>59.817999999999998</c:v>
                </c:pt>
                <c:pt idx="8454">
                  <c:v>49.761360000000003</c:v>
                </c:pt>
                <c:pt idx="8455">
                  <c:v>50.540799999999997</c:v>
                </c:pt>
                <c:pt idx="8456">
                  <c:v>50.651119999999999</c:v>
                </c:pt>
                <c:pt idx="8457">
                  <c:v>51.066009999999999</c:v>
                </c:pt>
                <c:pt idx="8488">
                  <c:v>142.81729999999999</c:v>
                </c:pt>
                <c:pt idx="8493">
                  <c:v>115.5549</c:v>
                </c:pt>
                <c:pt idx="8498">
                  <c:v>195.08799999999999</c:v>
                </c:pt>
                <c:pt idx="8503">
                  <c:v>341.39679999999998</c:v>
                </c:pt>
                <c:pt idx="8508">
                  <c:v>359.17250000000001</c:v>
                </c:pt>
                <c:pt idx="8509">
                  <c:v>392.1739</c:v>
                </c:pt>
                <c:pt idx="8510">
                  <c:v>393.27510000000001</c:v>
                </c:pt>
                <c:pt idx="8511">
                  <c:v>413.37</c:v>
                </c:pt>
                <c:pt idx="8532">
                  <c:v>54.909649999999999</c:v>
                </c:pt>
                <c:pt idx="8537">
                  <c:v>53.450369999999999</c:v>
                </c:pt>
                <c:pt idx="8542">
                  <c:v>86.646889999999999</c:v>
                </c:pt>
                <c:pt idx="8547">
                  <c:v>60.199599999999997</c:v>
                </c:pt>
                <c:pt idx="8552">
                  <c:v>146.83619999999999</c:v>
                </c:pt>
                <c:pt idx="8557">
                  <c:v>623.50609999999995</c:v>
                </c:pt>
                <c:pt idx="8562">
                  <c:v>1249.261</c:v>
                </c:pt>
                <c:pt idx="8563">
                  <c:v>1307.537</c:v>
                </c:pt>
                <c:pt idx="8564">
                  <c:v>1373.42</c:v>
                </c:pt>
                <c:pt idx="8565">
                  <c:v>1447.7139999999999</c:v>
                </c:pt>
                <c:pt idx="8586">
                  <c:v>74.953100000000006</c:v>
                </c:pt>
                <c:pt idx="8591">
                  <c:v>90.326620000000005</c:v>
                </c:pt>
                <c:pt idx="8596">
                  <c:v>115.9169</c:v>
                </c:pt>
                <c:pt idx="8601">
                  <c:v>129.3142</c:v>
                </c:pt>
                <c:pt idx="8606">
                  <c:v>232.92429999999999</c:v>
                </c:pt>
                <c:pt idx="8611">
                  <c:v>532.08839999999998</c:v>
                </c:pt>
                <c:pt idx="8616">
                  <c:v>495.32850000000002</c:v>
                </c:pt>
                <c:pt idx="8617">
                  <c:v>467.28269999999998</c:v>
                </c:pt>
                <c:pt idx="8618">
                  <c:v>500.80009999999999</c:v>
                </c:pt>
                <c:pt idx="8619">
                  <c:v>514.33339999999998</c:v>
                </c:pt>
                <c:pt idx="8655">
                  <c:v>150.47300000000001</c:v>
                </c:pt>
                <c:pt idx="8660">
                  <c:v>181.7654</c:v>
                </c:pt>
                <c:pt idx="8665">
                  <c:v>521.68600000000004</c:v>
                </c:pt>
                <c:pt idx="8670">
                  <c:v>958.31200000000001</c:v>
                </c:pt>
                <c:pt idx="8671">
                  <c:v>904.63739999999996</c:v>
                </c:pt>
                <c:pt idx="8672">
                  <c:v>1091.2360000000001</c:v>
                </c:pt>
                <c:pt idx="8673">
                  <c:v>1150.43</c:v>
                </c:pt>
                <c:pt idx="8694">
                  <c:v>97.741290000000006</c:v>
                </c:pt>
                <c:pt idx="8699">
                  <c:v>44.965940000000003</c:v>
                </c:pt>
                <c:pt idx="8704">
                  <c:v>143.2252</c:v>
                </c:pt>
                <c:pt idx="8709">
                  <c:v>171.00200000000001</c:v>
                </c:pt>
                <c:pt idx="8714">
                  <c:v>316.2518</c:v>
                </c:pt>
                <c:pt idx="8719">
                  <c:v>711.84220000000005</c:v>
                </c:pt>
                <c:pt idx="8724">
                  <c:v>943.00580000000002</c:v>
                </c:pt>
                <c:pt idx="8725">
                  <c:v>894.37819999999999</c:v>
                </c:pt>
                <c:pt idx="8726">
                  <c:v>1001.519</c:v>
                </c:pt>
                <c:pt idx="8727">
                  <c:v>997.57500000000005</c:v>
                </c:pt>
                <c:pt idx="8880">
                  <c:v>199.6114</c:v>
                </c:pt>
                <c:pt idx="8885">
                  <c:v>227.0667</c:v>
                </c:pt>
                <c:pt idx="8890">
                  <c:v>193.1481</c:v>
                </c:pt>
                <c:pt idx="8895">
                  <c:v>432.12700000000001</c:v>
                </c:pt>
                <c:pt idx="8896">
                  <c:v>430.1277</c:v>
                </c:pt>
                <c:pt idx="8897">
                  <c:v>570.98119999999994</c:v>
                </c:pt>
                <c:pt idx="8898">
                  <c:v>692.34659999999997</c:v>
                </c:pt>
                <c:pt idx="8944">
                  <c:v>331.24419999999998</c:v>
                </c:pt>
                <c:pt idx="8949">
                  <c:v>562.50459999999998</c:v>
                </c:pt>
                <c:pt idx="8950">
                  <c:v>568.54690000000005</c:v>
                </c:pt>
                <c:pt idx="8951">
                  <c:v>710.42409999999995</c:v>
                </c:pt>
                <c:pt idx="8952">
                  <c:v>752.95809999999994</c:v>
                </c:pt>
                <c:pt idx="8993">
                  <c:v>8.9874460000000003</c:v>
                </c:pt>
                <c:pt idx="8998">
                  <c:v>5.5044050000000002</c:v>
                </c:pt>
                <c:pt idx="9003">
                  <c:v>26.19454</c:v>
                </c:pt>
                <c:pt idx="9004">
                  <c:v>30.193770000000001</c:v>
                </c:pt>
                <c:pt idx="9005">
                  <c:v>38.543640000000003</c:v>
                </c:pt>
                <c:pt idx="9006">
                  <c:v>38.150700000000001</c:v>
                </c:pt>
                <c:pt idx="9341">
                  <c:v>22.185230000000001</c:v>
                </c:pt>
                <c:pt idx="9346">
                  <c:v>38.498849999999997</c:v>
                </c:pt>
                <c:pt idx="9351">
                  <c:v>46.338639999999998</c:v>
                </c:pt>
                <c:pt idx="9356">
                  <c:v>32.309449999999998</c:v>
                </c:pt>
                <c:pt idx="9361">
                  <c:v>58.767130000000002</c:v>
                </c:pt>
                <c:pt idx="9362">
                  <c:v>52.886290000000002</c:v>
                </c:pt>
                <c:pt idx="9363">
                  <c:v>55.313609999999997</c:v>
                </c:pt>
                <c:pt idx="9364">
                  <c:v>53.387659999999997</c:v>
                </c:pt>
                <c:pt idx="9542">
                  <c:v>12.7964</c:v>
                </c:pt>
                <c:pt idx="9547">
                  <c:v>15.280390000000001</c:v>
                </c:pt>
                <c:pt idx="9552">
                  <c:v>9.1509119999999999</c:v>
                </c:pt>
                <c:pt idx="9557">
                  <c:v>9.8700279999999996</c:v>
                </c:pt>
                <c:pt idx="9562">
                  <c:v>12.848929999999999</c:v>
                </c:pt>
                <c:pt idx="9567">
                  <c:v>23.29795</c:v>
                </c:pt>
                <c:pt idx="9568">
                  <c:v>21.832609999999999</c:v>
                </c:pt>
                <c:pt idx="9569">
                  <c:v>29.2392</c:v>
                </c:pt>
                <c:pt idx="9570">
                  <c:v>37.763809999999999</c:v>
                </c:pt>
                <c:pt idx="9591">
                  <c:v>1058.6559999999999</c:v>
                </c:pt>
                <c:pt idx="9596">
                  <c:v>1009.857</c:v>
                </c:pt>
                <c:pt idx="9601">
                  <c:v>1319.26</c:v>
                </c:pt>
                <c:pt idx="9606">
                  <c:v>1815.6869999999999</c:v>
                </c:pt>
                <c:pt idx="9611">
                  <c:v>2953.36</c:v>
                </c:pt>
                <c:pt idx="9616">
                  <c:v>4486.2250000000004</c:v>
                </c:pt>
                <c:pt idx="9621">
                  <c:v>5208.8090000000002</c:v>
                </c:pt>
                <c:pt idx="9622">
                  <c:v>4959.7820000000002</c:v>
                </c:pt>
                <c:pt idx="9623">
                  <c:v>5529.1120000000001</c:v>
                </c:pt>
                <c:pt idx="9624">
                  <c:v>5374.1279999999997</c:v>
                </c:pt>
                <c:pt idx="9714">
                  <c:v>691.20500000000004</c:v>
                </c:pt>
                <c:pt idx="9719">
                  <c:v>952.59829999999999</c:v>
                </c:pt>
                <c:pt idx="9720">
                  <c:v>1170.444</c:v>
                </c:pt>
                <c:pt idx="9721">
                  <c:v>1235.3800000000001</c:v>
                </c:pt>
                <c:pt idx="9722">
                  <c:v>1528.7660000000001</c:v>
                </c:pt>
                <c:pt idx="9768">
                  <c:v>525.84299999999996</c:v>
                </c:pt>
                <c:pt idx="9773">
                  <c:v>1238.2170000000001</c:v>
                </c:pt>
                <c:pt idx="9774">
                  <c:v>1383.0250000000001</c:v>
                </c:pt>
                <c:pt idx="9775">
                  <c:v>1380.818</c:v>
                </c:pt>
                <c:pt idx="9776">
                  <c:v>1505.2280000000001</c:v>
                </c:pt>
                <c:pt idx="9905">
                  <c:v>115.6122</c:v>
                </c:pt>
                <c:pt idx="9910">
                  <c:v>97.759929999999997</c:v>
                </c:pt>
                <c:pt idx="9915">
                  <c:v>120.7538</c:v>
                </c:pt>
                <c:pt idx="9920">
                  <c:v>115.05500000000001</c:v>
                </c:pt>
                <c:pt idx="9925">
                  <c:v>182.57929999999999</c:v>
                </c:pt>
                <c:pt idx="9930">
                  <c:v>410.2192</c:v>
                </c:pt>
                <c:pt idx="9935">
                  <c:v>397.76670000000001</c:v>
                </c:pt>
                <c:pt idx="9936">
                  <c:v>392.46010000000001</c:v>
                </c:pt>
                <c:pt idx="9937">
                  <c:v>392.82150000000001</c:v>
                </c:pt>
                <c:pt idx="9938">
                  <c:v>429.63600000000002</c:v>
                </c:pt>
                <c:pt idx="10013">
                  <c:v>406.46</c:v>
                </c:pt>
                <c:pt idx="10018">
                  <c:v>368.87209999999999</c:v>
                </c:pt>
                <c:pt idx="10023">
                  <c:v>564.46500000000003</c:v>
                </c:pt>
                <c:pt idx="10028">
                  <c:v>601.84910000000002</c:v>
                </c:pt>
                <c:pt idx="10033">
                  <c:v>808.99419999999998</c:v>
                </c:pt>
                <c:pt idx="10038">
                  <c:v>1450.434</c:v>
                </c:pt>
                <c:pt idx="10043">
                  <c:v>2038.223</c:v>
                </c:pt>
                <c:pt idx="10044">
                  <c:v>1900.087</c:v>
                </c:pt>
                <c:pt idx="10045">
                  <c:v>2055.5619999999999</c:v>
                </c:pt>
                <c:pt idx="10046">
                  <c:v>2624.6210000000001</c:v>
                </c:pt>
                <c:pt idx="10077">
                  <c:v>92.181579999999997</c:v>
                </c:pt>
                <c:pt idx="10082">
                  <c:v>116.40819999999999</c:v>
                </c:pt>
                <c:pt idx="10087">
                  <c:v>129.66220000000001</c:v>
                </c:pt>
                <c:pt idx="10092">
                  <c:v>270.3424</c:v>
                </c:pt>
                <c:pt idx="10097">
                  <c:v>352.48410000000001</c:v>
                </c:pt>
                <c:pt idx="10098">
                  <c:v>355.45299999999997</c:v>
                </c:pt>
                <c:pt idx="10099">
                  <c:v>357.63409999999999</c:v>
                </c:pt>
                <c:pt idx="10100">
                  <c:v>396.84199999999998</c:v>
                </c:pt>
                <c:pt idx="10445">
                  <c:v>662.80070000000001</c:v>
                </c:pt>
                <c:pt idx="10450">
                  <c:v>748.92010000000005</c:v>
                </c:pt>
                <c:pt idx="10455">
                  <c:v>1016.766</c:v>
                </c:pt>
                <c:pt idx="10460">
                  <c:v>1633.6420000000001</c:v>
                </c:pt>
                <c:pt idx="10465">
                  <c:v>2457.9810000000002</c:v>
                </c:pt>
                <c:pt idx="10470">
                  <c:v>3167.5830000000001</c:v>
                </c:pt>
                <c:pt idx="10475">
                  <c:v>4009.355</c:v>
                </c:pt>
                <c:pt idx="10476">
                  <c:v>3543.7649999999999</c:v>
                </c:pt>
                <c:pt idx="10477">
                  <c:v>4067.5059999999999</c:v>
                </c:pt>
                <c:pt idx="10478">
                  <c:v>4467.835</c:v>
                </c:pt>
                <c:pt idx="10499">
                  <c:v>1316.3530000000001</c:v>
                </c:pt>
                <c:pt idx="10504">
                  <c:v>1582.28</c:v>
                </c:pt>
                <c:pt idx="10509">
                  <c:v>2391.5439999999999</c:v>
                </c:pt>
                <c:pt idx="10514">
                  <c:v>2696.587</c:v>
                </c:pt>
                <c:pt idx="10519">
                  <c:v>2985.3389999999999</c:v>
                </c:pt>
                <c:pt idx="10524">
                  <c:v>3085.1610000000001</c:v>
                </c:pt>
                <c:pt idx="10529">
                  <c:v>3920.4059999999999</c:v>
                </c:pt>
                <c:pt idx="10530">
                  <c:v>3638.4609999999998</c:v>
                </c:pt>
                <c:pt idx="10531">
                  <c:v>4075.5279999999998</c:v>
                </c:pt>
                <c:pt idx="10532">
                  <c:v>4008.3609999999999</c:v>
                </c:pt>
                <c:pt idx="10553">
                  <c:v>26.881910000000001</c:v>
                </c:pt>
                <c:pt idx="10558">
                  <c:v>40.008270000000003</c:v>
                </c:pt>
                <c:pt idx="10563">
                  <c:v>34.514949999999999</c:v>
                </c:pt>
                <c:pt idx="10568">
                  <c:v>39.412909999999997</c:v>
                </c:pt>
                <c:pt idx="10573">
                  <c:v>57.886490000000002</c:v>
                </c:pt>
                <c:pt idx="10578">
                  <c:v>88.638199999999998</c:v>
                </c:pt>
                <c:pt idx="10583">
                  <c:v>134.35669999999999</c:v>
                </c:pt>
                <c:pt idx="10584">
                  <c:v>164.1645</c:v>
                </c:pt>
                <c:pt idx="10585">
                  <c:v>147.53440000000001</c:v>
                </c:pt>
                <c:pt idx="10586">
                  <c:v>152.46629999999999</c:v>
                </c:pt>
                <c:pt idx="10661">
                  <c:v>11.84867</c:v>
                </c:pt>
                <c:pt idx="10666">
                  <c:v>8.0558510000000005</c:v>
                </c:pt>
                <c:pt idx="10671">
                  <c:v>12.901439999999999</c:v>
                </c:pt>
                <c:pt idx="10676">
                  <c:v>13.712149999999999</c:v>
                </c:pt>
                <c:pt idx="10681">
                  <c:v>18.21895</c:v>
                </c:pt>
                <c:pt idx="10686">
                  <c:v>39.591529999999999</c:v>
                </c:pt>
                <c:pt idx="10691">
                  <c:v>60.908029999999997</c:v>
                </c:pt>
                <c:pt idx="10692">
                  <c:v>65.547280000000001</c:v>
                </c:pt>
                <c:pt idx="10693">
                  <c:v>62.389659999999999</c:v>
                </c:pt>
                <c:pt idx="10694">
                  <c:v>66.805160000000001</c:v>
                </c:pt>
                <c:pt idx="10715">
                  <c:v>53.865569999999998</c:v>
                </c:pt>
                <c:pt idx="10720">
                  <c:v>66.67586</c:v>
                </c:pt>
                <c:pt idx="10725">
                  <c:v>89.45335</c:v>
                </c:pt>
                <c:pt idx="10730">
                  <c:v>119.92270000000001</c:v>
                </c:pt>
                <c:pt idx="10735">
                  <c:v>211.1576</c:v>
                </c:pt>
                <c:pt idx="10740">
                  <c:v>287.9341</c:v>
                </c:pt>
                <c:pt idx="10745">
                  <c:v>222.3038</c:v>
                </c:pt>
                <c:pt idx="10746">
                  <c:v>200.9178</c:v>
                </c:pt>
                <c:pt idx="10747">
                  <c:v>268.15010000000001</c:v>
                </c:pt>
                <c:pt idx="10748">
                  <c:v>293.9187</c:v>
                </c:pt>
                <c:pt idx="10833">
                  <c:v>18.41836</c:v>
                </c:pt>
                <c:pt idx="10838">
                  <c:v>38.958399999999997</c:v>
                </c:pt>
                <c:pt idx="10843">
                  <c:v>61.982289999999999</c:v>
                </c:pt>
                <c:pt idx="10848">
                  <c:v>57.881659999999997</c:v>
                </c:pt>
                <c:pt idx="10853">
                  <c:v>74.205870000000004</c:v>
                </c:pt>
                <c:pt idx="10854">
                  <c:v>82.893910000000005</c:v>
                </c:pt>
                <c:pt idx="10855">
                  <c:v>92.352639999999994</c:v>
                </c:pt>
                <c:pt idx="10856">
                  <c:v>85.366619999999998</c:v>
                </c:pt>
                <c:pt idx="10980">
                  <c:v>67.327029999999993</c:v>
                </c:pt>
                <c:pt idx="10985">
                  <c:v>87.048289999999994</c:v>
                </c:pt>
                <c:pt idx="10990">
                  <c:v>94.145840000000007</c:v>
                </c:pt>
                <c:pt idx="10995">
                  <c:v>144.93790000000001</c:v>
                </c:pt>
                <c:pt idx="11000">
                  <c:v>384.03739999999999</c:v>
                </c:pt>
                <c:pt idx="11005">
                  <c:v>493.77609999999999</c:v>
                </c:pt>
                <c:pt idx="11006">
                  <c:v>493.9624</c:v>
                </c:pt>
                <c:pt idx="11007">
                  <c:v>471.87090000000001</c:v>
                </c:pt>
                <c:pt idx="11008">
                  <c:v>459.51679999999999</c:v>
                </c:pt>
                <c:pt idx="11029">
                  <c:v>25.38618</c:v>
                </c:pt>
                <c:pt idx="11034">
                  <c:v>38.559959999999997</c:v>
                </c:pt>
                <c:pt idx="11039">
                  <c:v>64.439459999999997</c:v>
                </c:pt>
                <c:pt idx="11044">
                  <c:v>76.905360000000002</c:v>
                </c:pt>
                <c:pt idx="11049">
                  <c:v>156.5104</c:v>
                </c:pt>
                <c:pt idx="11054">
                  <c:v>239.2441</c:v>
                </c:pt>
                <c:pt idx="11059">
                  <c:v>359.20030000000003</c:v>
                </c:pt>
                <c:pt idx="11060">
                  <c:v>377.30250000000001</c:v>
                </c:pt>
                <c:pt idx="11061">
                  <c:v>370.40960000000001</c:v>
                </c:pt>
                <c:pt idx="11062">
                  <c:v>384.63569999999999</c:v>
                </c:pt>
                <c:pt idx="11083">
                  <c:v>16.64068</c:v>
                </c:pt>
                <c:pt idx="11088">
                  <c:v>25.939540000000001</c:v>
                </c:pt>
                <c:pt idx="11093">
                  <c:v>32.742019999999997</c:v>
                </c:pt>
                <c:pt idx="11098">
                  <c:v>86.497450000000001</c:v>
                </c:pt>
                <c:pt idx="11103">
                  <c:v>128.5943</c:v>
                </c:pt>
                <c:pt idx="11108">
                  <c:v>239.99860000000001</c:v>
                </c:pt>
                <c:pt idx="11113">
                  <c:v>306.46769999999998</c:v>
                </c:pt>
                <c:pt idx="11114">
                  <c:v>239.43709999999999</c:v>
                </c:pt>
                <c:pt idx="11115">
                  <c:v>284.07900000000001</c:v>
                </c:pt>
                <c:pt idx="11116">
                  <c:v>365.78829999999999</c:v>
                </c:pt>
                <c:pt idx="11309">
                  <c:v>7.1377839999999999</c:v>
                </c:pt>
                <c:pt idx="11314">
                  <c:v>7.013172</c:v>
                </c:pt>
                <c:pt idx="11319">
                  <c:v>7.8482289999999999</c:v>
                </c:pt>
                <c:pt idx="11324">
                  <c:v>24.375769999999999</c:v>
                </c:pt>
                <c:pt idx="11329">
                  <c:v>68.226870000000005</c:v>
                </c:pt>
                <c:pt idx="11330">
                  <c:v>70.41695</c:v>
                </c:pt>
                <c:pt idx="11331">
                  <c:v>80.077169999999995</c:v>
                </c:pt>
                <c:pt idx="11332">
                  <c:v>89.614980000000003</c:v>
                </c:pt>
                <c:pt idx="11378">
                  <c:v>200.79810000000001</c:v>
                </c:pt>
                <c:pt idx="11383">
                  <c:v>382.17169999999999</c:v>
                </c:pt>
                <c:pt idx="11384">
                  <c:v>422.02050000000003</c:v>
                </c:pt>
                <c:pt idx="11385">
                  <c:v>581.2201</c:v>
                </c:pt>
                <c:pt idx="11386">
                  <c:v>566.02340000000004</c:v>
                </c:pt>
                <c:pt idx="11417">
                  <c:v>273.79390000000001</c:v>
                </c:pt>
                <c:pt idx="11422">
                  <c:v>516.52380000000005</c:v>
                </c:pt>
                <c:pt idx="11427">
                  <c:v>813.40689999999995</c:v>
                </c:pt>
                <c:pt idx="11432">
                  <c:v>986.31679999999994</c:v>
                </c:pt>
                <c:pt idx="11437">
                  <c:v>1490.568</c:v>
                </c:pt>
                <c:pt idx="11438">
                  <c:v>1556.511</c:v>
                </c:pt>
                <c:pt idx="11439">
                  <c:v>1786.367</c:v>
                </c:pt>
                <c:pt idx="11440">
                  <c:v>1770.489</c:v>
                </c:pt>
                <c:pt idx="11461">
                  <c:v>632.22720000000004</c:v>
                </c:pt>
                <c:pt idx="11466">
                  <c:v>681.13589999999999</c:v>
                </c:pt>
                <c:pt idx="11471">
                  <c:v>1000.424</c:v>
                </c:pt>
                <c:pt idx="11476">
                  <c:v>1721.2080000000001</c:v>
                </c:pt>
                <c:pt idx="11481">
                  <c:v>2519.0709999999999</c:v>
                </c:pt>
                <c:pt idx="11486">
                  <c:v>2956.8209999999999</c:v>
                </c:pt>
                <c:pt idx="11491">
                  <c:v>3885.3850000000002</c:v>
                </c:pt>
                <c:pt idx="11492">
                  <c:v>3883.0329999999999</c:v>
                </c:pt>
                <c:pt idx="11493">
                  <c:v>4151.1019999999999</c:v>
                </c:pt>
                <c:pt idx="11494">
                  <c:v>4636.74</c:v>
                </c:pt>
                <c:pt idx="11515">
                  <c:v>2135.1619999999998</c:v>
                </c:pt>
                <c:pt idx="11520">
                  <c:v>2775.4290000000001</c:v>
                </c:pt>
                <c:pt idx="11525">
                  <c:v>3522.1779999999999</c:v>
                </c:pt>
                <c:pt idx="11530">
                  <c:v>4066.835</c:v>
                </c:pt>
                <c:pt idx="11535">
                  <c:v>4854.4769999999999</c:v>
                </c:pt>
                <c:pt idx="11540">
                  <c:v>5901.9539999999997</c:v>
                </c:pt>
                <c:pt idx="11545">
                  <c:v>6856.4219999999996</c:v>
                </c:pt>
                <c:pt idx="11546">
                  <c:v>6320.7650000000003</c:v>
                </c:pt>
                <c:pt idx="11547">
                  <c:v>6314.8239999999996</c:v>
                </c:pt>
                <c:pt idx="11548">
                  <c:v>6320.3310000000001</c:v>
                </c:pt>
                <c:pt idx="11579">
                  <c:v>567.54719999999998</c:v>
                </c:pt>
                <c:pt idx="11584">
                  <c:v>651.62689999999998</c:v>
                </c:pt>
                <c:pt idx="11589">
                  <c:v>863.02499999999998</c:v>
                </c:pt>
                <c:pt idx="11594">
                  <c:v>1003.377</c:v>
                </c:pt>
                <c:pt idx="11599">
                  <c:v>1554.126</c:v>
                </c:pt>
                <c:pt idx="11600">
                  <c:v>1401.5820000000001</c:v>
                </c:pt>
                <c:pt idx="11601">
                  <c:v>1575.9069999999999</c:v>
                </c:pt>
                <c:pt idx="11602">
                  <c:v>1463.2360000000001</c:v>
                </c:pt>
                <c:pt idx="11731">
                  <c:v>341.20170000000002</c:v>
                </c:pt>
                <c:pt idx="11736">
                  <c:v>279.79070000000002</c:v>
                </c:pt>
                <c:pt idx="11741">
                  <c:v>480.44889999999998</c:v>
                </c:pt>
                <c:pt idx="11746">
                  <c:v>385.2885</c:v>
                </c:pt>
                <c:pt idx="11751">
                  <c:v>341.78230000000002</c:v>
                </c:pt>
                <c:pt idx="11756">
                  <c:v>239.3167</c:v>
                </c:pt>
                <c:pt idx="11761">
                  <c:v>594.71799999999996</c:v>
                </c:pt>
                <c:pt idx="11762">
                  <c:v>586.63149999999996</c:v>
                </c:pt>
                <c:pt idx="11763">
                  <c:v>357.38229999999999</c:v>
                </c:pt>
                <c:pt idx="11764">
                  <c:v>310.13619999999997</c:v>
                </c:pt>
                <c:pt idx="12094">
                  <c:v>24.117349999999998</c:v>
                </c:pt>
                <c:pt idx="12099">
                  <c:v>38.87574</c:v>
                </c:pt>
                <c:pt idx="12104">
                  <c:v>23.065390000000001</c:v>
                </c:pt>
                <c:pt idx="12109">
                  <c:v>16.715299999999999</c:v>
                </c:pt>
                <c:pt idx="12114">
                  <c:v>39.582380000000001</c:v>
                </c:pt>
                <c:pt idx="12119">
                  <c:v>110.9093</c:v>
                </c:pt>
                <c:pt idx="12120">
                  <c:v>107.7962</c:v>
                </c:pt>
                <c:pt idx="12121">
                  <c:v>114.8883</c:v>
                </c:pt>
                <c:pt idx="12122">
                  <c:v>136.03110000000001</c:v>
                </c:pt>
                <c:pt idx="12153">
                  <c:v>35.607990000000001</c:v>
                </c:pt>
                <c:pt idx="12158">
                  <c:v>45.734380000000002</c:v>
                </c:pt>
                <c:pt idx="12163">
                  <c:v>64.40634</c:v>
                </c:pt>
                <c:pt idx="12168">
                  <c:v>96.492490000000004</c:v>
                </c:pt>
                <c:pt idx="12173">
                  <c:v>46.631059999999998</c:v>
                </c:pt>
                <c:pt idx="12174">
                  <c:v>29.665759999999999</c:v>
                </c:pt>
                <c:pt idx="12175">
                  <c:v>29.921199999999999</c:v>
                </c:pt>
                <c:pt idx="12176">
                  <c:v>31.839449999999999</c:v>
                </c:pt>
              </c:numCache>
            </c:numRef>
          </c:xVal>
          <c:yVal>
            <c:numRef>
              <c:f>Sheet1!$B$2:$B$12178</c:f>
              <c:numCache>
                <c:formatCode>General</c:formatCode>
                <c:ptCount val="12177"/>
                <c:pt idx="48">
                  <c:v>21.138100000000001</c:v>
                </c:pt>
                <c:pt idx="49">
                  <c:v>30.170400000000001</c:v>
                </c:pt>
                <c:pt idx="50">
                  <c:v>44.336799999999997</c:v>
                </c:pt>
                <c:pt idx="51">
                  <c:v>44.308399999999999</c:v>
                </c:pt>
                <c:pt idx="52">
                  <c:v>75.2607</c:v>
                </c:pt>
                <c:pt idx="99">
                  <c:v>462.084</c:v>
                </c:pt>
                <c:pt idx="100">
                  <c:v>530.10199999999998</c:v>
                </c:pt>
                <c:pt idx="101">
                  <c:v>654.375</c:v>
                </c:pt>
                <c:pt idx="102">
                  <c:v>814.476</c:v>
                </c:pt>
                <c:pt idx="103">
                  <c:v>774.03899999999999</c:v>
                </c:pt>
                <c:pt idx="104">
                  <c:v>702.47699999999998</c:v>
                </c:pt>
                <c:pt idx="105">
                  <c:v>794.65899999999999</c:v>
                </c:pt>
                <c:pt idx="106">
                  <c:v>667.88199999999995</c:v>
                </c:pt>
                <c:pt idx="153">
                  <c:v>142.01599999999999</c:v>
                </c:pt>
                <c:pt idx="154">
                  <c:v>140.17400000000001</c:v>
                </c:pt>
                <c:pt idx="155">
                  <c:v>193.86199999999999</c:v>
                </c:pt>
                <c:pt idx="156">
                  <c:v>311.79500000000002</c:v>
                </c:pt>
                <c:pt idx="157">
                  <c:v>321.38400000000001</c:v>
                </c:pt>
                <c:pt idx="158">
                  <c:v>323.77499999999998</c:v>
                </c:pt>
                <c:pt idx="159">
                  <c:v>332.58300000000003</c:v>
                </c:pt>
                <c:pt idx="160">
                  <c:v>288.02100000000002</c:v>
                </c:pt>
                <c:pt idx="315">
                  <c:v>410.471</c:v>
                </c:pt>
                <c:pt idx="316">
                  <c:v>438.67599999999999</c:v>
                </c:pt>
                <c:pt idx="317">
                  <c:v>713.79100000000005</c:v>
                </c:pt>
                <c:pt idx="318">
                  <c:v>1208.8499999999999</c:v>
                </c:pt>
                <c:pt idx="319">
                  <c:v>1012.82</c:v>
                </c:pt>
                <c:pt idx="320">
                  <c:v>959.346</c:v>
                </c:pt>
                <c:pt idx="321">
                  <c:v>1172.9100000000001</c:v>
                </c:pt>
                <c:pt idx="322">
                  <c:v>1062.3699999999999</c:v>
                </c:pt>
                <c:pt idx="413">
                  <c:v>2753.78</c:v>
                </c:pt>
                <c:pt idx="414">
                  <c:v>3099.56</c:v>
                </c:pt>
                <c:pt idx="415">
                  <c:v>3358.66</c:v>
                </c:pt>
                <c:pt idx="416">
                  <c:v>3182.97</c:v>
                </c:pt>
                <c:pt idx="417">
                  <c:v>2636.97</c:v>
                </c:pt>
                <c:pt idx="418">
                  <c:v>2579.83</c:v>
                </c:pt>
                <c:pt idx="419">
                  <c:v>2387.31</c:v>
                </c:pt>
                <c:pt idx="420">
                  <c:v>2385.2600000000002</c:v>
                </c:pt>
                <c:pt idx="467">
                  <c:v>193.97900000000001</c:v>
                </c:pt>
                <c:pt idx="468">
                  <c:v>215.078</c:v>
                </c:pt>
                <c:pt idx="469">
                  <c:v>272.09100000000001</c:v>
                </c:pt>
                <c:pt idx="470">
                  <c:v>334.05399999999997</c:v>
                </c:pt>
                <c:pt idx="471">
                  <c:v>301.858</c:v>
                </c:pt>
                <c:pt idx="472">
                  <c:v>362.69099999999997</c:v>
                </c:pt>
                <c:pt idx="473">
                  <c:v>432.286</c:v>
                </c:pt>
                <c:pt idx="474">
                  <c:v>445.89</c:v>
                </c:pt>
                <c:pt idx="521">
                  <c:v>176.14</c:v>
                </c:pt>
                <c:pt idx="522">
                  <c:v>204.845</c:v>
                </c:pt>
                <c:pt idx="523">
                  <c:v>265.09399999999999</c:v>
                </c:pt>
                <c:pt idx="524">
                  <c:v>326.827</c:v>
                </c:pt>
                <c:pt idx="525">
                  <c:v>288.94099999999997</c:v>
                </c:pt>
                <c:pt idx="526">
                  <c:v>338.72199999999998</c:v>
                </c:pt>
                <c:pt idx="527">
                  <c:v>414.84699999999998</c:v>
                </c:pt>
                <c:pt idx="528">
                  <c:v>416.10199999999998</c:v>
                </c:pt>
                <c:pt idx="575">
                  <c:v>7114.47</c:v>
                </c:pt>
                <c:pt idx="576">
                  <c:v>7489.76</c:v>
                </c:pt>
                <c:pt idx="577">
                  <c:v>7757.43</c:v>
                </c:pt>
                <c:pt idx="578">
                  <c:v>7821.13</c:v>
                </c:pt>
                <c:pt idx="579">
                  <c:v>6835.43</c:v>
                </c:pt>
                <c:pt idx="580">
                  <c:v>6699.04</c:v>
                </c:pt>
                <c:pt idx="581">
                  <c:v>8278.24</c:v>
                </c:pt>
                <c:pt idx="582">
                  <c:v>7983.39</c:v>
                </c:pt>
                <c:pt idx="629">
                  <c:v>1522.69</c:v>
                </c:pt>
                <c:pt idx="630">
                  <c:v>1607.34</c:v>
                </c:pt>
                <c:pt idx="631">
                  <c:v>2024</c:v>
                </c:pt>
                <c:pt idx="632">
                  <c:v>2338.5300000000002</c:v>
                </c:pt>
                <c:pt idx="633">
                  <c:v>1977.14</c:v>
                </c:pt>
                <c:pt idx="634">
                  <c:v>2341.6</c:v>
                </c:pt>
                <c:pt idx="635">
                  <c:v>2770.66</c:v>
                </c:pt>
                <c:pt idx="636">
                  <c:v>2845.7</c:v>
                </c:pt>
                <c:pt idx="683">
                  <c:v>4351.7700000000004</c:v>
                </c:pt>
                <c:pt idx="684">
                  <c:v>4576.0200000000004</c:v>
                </c:pt>
                <c:pt idx="685">
                  <c:v>5491.91</c:v>
                </c:pt>
                <c:pt idx="686">
                  <c:v>5884.08</c:v>
                </c:pt>
                <c:pt idx="687">
                  <c:v>4897.08</c:v>
                </c:pt>
                <c:pt idx="688">
                  <c:v>4751.83</c:v>
                </c:pt>
                <c:pt idx="689">
                  <c:v>5390.47</c:v>
                </c:pt>
                <c:pt idx="690">
                  <c:v>5334.68</c:v>
                </c:pt>
                <c:pt idx="737">
                  <c:v>316.83100000000002</c:v>
                </c:pt>
                <c:pt idx="738">
                  <c:v>346.34699999999998</c:v>
                </c:pt>
                <c:pt idx="739">
                  <c:v>394.48599999999999</c:v>
                </c:pt>
                <c:pt idx="740">
                  <c:v>446.822</c:v>
                </c:pt>
                <c:pt idx="741">
                  <c:v>410.56900000000002</c:v>
                </c:pt>
                <c:pt idx="742">
                  <c:v>433.98599999999999</c:v>
                </c:pt>
                <c:pt idx="743">
                  <c:v>636.59100000000001</c:v>
                </c:pt>
                <c:pt idx="744">
                  <c:v>799.24199999999996</c:v>
                </c:pt>
                <c:pt idx="791">
                  <c:v>3909.01</c:v>
                </c:pt>
                <c:pt idx="792">
                  <c:v>4799.66</c:v>
                </c:pt>
                <c:pt idx="793">
                  <c:v>4618.0200000000004</c:v>
                </c:pt>
                <c:pt idx="794">
                  <c:v>4027.39</c:v>
                </c:pt>
                <c:pt idx="795">
                  <c:v>3374.02</c:v>
                </c:pt>
                <c:pt idx="796">
                  <c:v>3276.3</c:v>
                </c:pt>
                <c:pt idx="797">
                  <c:v>3528</c:v>
                </c:pt>
                <c:pt idx="798">
                  <c:v>4133.9399999999996</c:v>
                </c:pt>
                <c:pt idx="845">
                  <c:v>1610.2</c:v>
                </c:pt>
                <c:pt idx="846">
                  <c:v>1688.04</c:v>
                </c:pt>
                <c:pt idx="847">
                  <c:v>1647.63</c:v>
                </c:pt>
                <c:pt idx="848">
                  <c:v>1818.98</c:v>
                </c:pt>
                <c:pt idx="849">
                  <c:v>1461.1</c:v>
                </c:pt>
                <c:pt idx="850">
                  <c:v>1522.2</c:v>
                </c:pt>
                <c:pt idx="851">
                  <c:v>1375.7</c:v>
                </c:pt>
                <c:pt idx="852">
                  <c:v>1123.0999999999999</c:v>
                </c:pt>
                <c:pt idx="899">
                  <c:v>15.602</c:v>
                </c:pt>
                <c:pt idx="900">
                  <c:v>16.5335</c:v>
                </c:pt>
                <c:pt idx="901">
                  <c:v>19.7971</c:v>
                </c:pt>
                <c:pt idx="902">
                  <c:v>24.7592</c:v>
                </c:pt>
                <c:pt idx="903">
                  <c:v>22.7088</c:v>
                </c:pt>
                <c:pt idx="904">
                  <c:v>29.043199999999999</c:v>
                </c:pt>
                <c:pt idx="905">
                  <c:v>34.4803</c:v>
                </c:pt>
                <c:pt idx="906">
                  <c:v>36.059699999999999</c:v>
                </c:pt>
                <c:pt idx="953">
                  <c:v>2397.12</c:v>
                </c:pt>
                <c:pt idx="954">
                  <c:v>2516.9299999999998</c:v>
                </c:pt>
                <c:pt idx="955">
                  <c:v>2420.21</c:v>
                </c:pt>
                <c:pt idx="956">
                  <c:v>2728.55</c:v>
                </c:pt>
                <c:pt idx="957">
                  <c:v>2547.9499999999998</c:v>
                </c:pt>
                <c:pt idx="958">
                  <c:v>2616.94</c:v>
                </c:pt>
                <c:pt idx="1007">
                  <c:v>118.07899999999999</c:v>
                </c:pt>
                <c:pt idx="1008">
                  <c:v>178.16499999999999</c:v>
                </c:pt>
                <c:pt idx="1009">
                  <c:v>218.07499999999999</c:v>
                </c:pt>
                <c:pt idx="1010">
                  <c:v>288.41300000000001</c:v>
                </c:pt>
                <c:pt idx="1011">
                  <c:v>233.30199999999999</c:v>
                </c:pt>
                <c:pt idx="1012">
                  <c:v>316.86</c:v>
                </c:pt>
                <c:pt idx="1013">
                  <c:v>353.80599999999998</c:v>
                </c:pt>
                <c:pt idx="1014">
                  <c:v>406.10700000000003</c:v>
                </c:pt>
                <c:pt idx="1061">
                  <c:v>5010.18</c:v>
                </c:pt>
                <c:pt idx="1062">
                  <c:v>5144.97</c:v>
                </c:pt>
                <c:pt idx="1063">
                  <c:v>6585.1</c:v>
                </c:pt>
                <c:pt idx="1064">
                  <c:v>7861.46</c:v>
                </c:pt>
                <c:pt idx="1065">
                  <c:v>7107.55</c:v>
                </c:pt>
                <c:pt idx="1066">
                  <c:v>7580.04</c:v>
                </c:pt>
                <c:pt idx="1067">
                  <c:v>8162.41</c:v>
                </c:pt>
                <c:pt idx="1068">
                  <c:v>8397.4500000000007</c:v>
                </c:pt>
                <c:pt idx="1115">
                  <c:v>583.96799999999996</c:v>
                </c:pt>
                <c:pt idx="1116">
                  <c:v>545.40499999999997</c:v>
                </c:pt>
                <c:pt idx="1117">
                  <c:v>587.55600000000004</c:v>
                </c:pt>
                <c:pt idx="1118">
                  <c:v>577.68299999999999</c:v>
                </c:pt>
                <c:pt idx="1119">
                  <c:v>537.33600000000001</c:v>
                </c:pt>
                <c:pt idx="1120">
                  <c:v>526.22699999999998</c:v>
                </c:pt>
                <c:pt idx="1121">
                  <c:v>540.923</c:v>
                </c:pt>
                <c:pt idx="1122">
                  <c:v>580.36099999999999</c:v>
                </c:pt>
                <c:pt idx="1169">
                  <c:v>34.3705</c:v>
                </c:pt>
                <c:pt idx="1170">
                  <c:v>42.160699999999999</c:v>
                </c:pt>
                <c:pt idx="1171">
                  <c:v>57.506799999999998</c:v>
                </c:pt>
                <c:pt idx="1172">
                  <c:v>56.837899999999998</c:v>
                </c:pt>
                <c:pt idx="1173">
                  <c:v>53.6631</c:v>
                </c:pt>
                <c:pt idx="1174">
                  <c:v>54.122700000000002</c:v>
                </c:pt>
                <c:pt idx="1175">
                  <c:v>51.521999999999998</c:v>
                </c:pt>
                <c:pt idx="1224">
                  <c:v>13358.3</c:v>
                </c:pt>
                <c:pt idx="1225">
                  <c:v>17186.3</c:v>
                </c:pt>
                <c:pt idx="1226">
                  <c:v>15956.2</c:v>
                </c:pt>
                <c:pt idx="1227">
                  <c:v>14994.4</c:v>
                </c:pt>
                <c:pt idx="1228">
                  <c:v>15559.8</c:v>
                </c:pt>
                <c:pt idx="1229">
                  <c:v>15082.4</c:v>
                </c:pt>
                <c:pt idx="1230">
                  <c:v>15170.9</c:v>
                </c:pt>
                <c:pt idx="1278">
                  <c:v>96.947100000000006</c:v>
                </c:pt>
                <c:pt idx="1279">
                  <c:v>131.65700000000001</c:v>
                </c:pt>
                <c:pt idx="1280">
                  <c:v>174.38300000000001</c:v>
                </c:pt>
                <c:pt idx="1281">
                  <c:v>140.119</c:v>
                </c:pt>
                <c:pt idx="1282">
                  <c:v>195.58099999999999</c:v>
                </c:pt>
                <c:pt idx="1283">
                  <c:v>242.07300000000001</c:v>
                </c:pt>
                <c:pt idx="1284">
                  <c:v>265.42899999999997</c:v>
                </c:pt>
                <c:pt idx="1285">
                  <c:v>245.52199999999999</c:v>
                </c:pt>
                <c:pt idx="1331">
                  <c:v>72.899600000000007</c:v>
                </c:pt>
                <c:pt idx="1332">
                  <c:v>86.661799999999999</c:v>
                </c:pt>
                <c:pt idx="1333">
                  <c:v>92.671499999999995</c:v>
                </c:pt>
                <c:pt idx="1334">
                  <c:v>103.113</c:v>
                </c:pt>
                <c:pt idx="1335">
                  <c:v>101.289</c:v>
                </c:pt>
                <c:pt idx="1336">
                  <c:v>113.11</c:v>
                </c:pt>
                <c:pt idx="1337">
                  <c:v>159.886</c:v>
                </c:pt>
                <c:pt idx="1338">
                  <c:v>190.048</c:v>
                </c:pt>
                <c:pt idx="1385">
                  <c:v>112.264</c:v>
                </c:pt>
                <c:pt idx="1386">
                  <c:v>120.43899999999999</c:v>
                </c:pt>
                <c:pt idx="1387">
                  <c:v>128.18600000000001</c:v>
                </c:pt>
                <c:pt idx="1388">
                  <c:v>152.68100000000001</c:v>
                </c:pt>
                <c:pt idx="1389">
                  <c:v>165.917</c:v>
                </c:pt>
                <c:pt idx="1390">
                  <c:v>139.50399999999999</c:v>
                </c:pt>
                <c:pt idx="1391">
                  <c:v>150.72999999999999</c:v>
                </c:pt>
                <c:pt idx="1392">
                  <c:v>133.28200000000001</c:v>
                </c:pt>
                <c:pt idx="1439">
                  <c:v>311.858</c:v>
                </c:pt>
                <c:pt idx="1440">
                  <c:v>301.69499999999999</c:v>
                </c:pt>
                <c:pt idx="1441">
                  <c:v>379.66300000000001</c:v>
                </c:pt>
                <c:pt idx="1442">
                  <c:v>213.31</c:v>
                </c:pt>
                <c:pt idx="1443">
                  <c:v>341.71899999999999</c:v>
                </c:pt>
                <c:pt idx="1444">
                  <c:v>367.3</c:v>
                </c:pt>
                <c:pt idx="1445">
                  <c:v>431.94299999999998</c:v>
                </c:pt>
                <c:pt idx="1446">
                  <c:v>334.53399999999999</c:v>
                </c:pt>
                <c:pt idx="1493">
                  <c:v>126.092</c:v>
                </c:pt>
                <c:pt idx="1494">
                  <c:v>149.624</c:v>
                </c:pt>
                <c:pt idx="1495">
                  <c:v>195.65</c:v>
                </c:pt>
                <c:pt idx="1496">
                  <c:v>245.82300000000001</c:v>
                </c:pt>
                <c:pt idx="1497">
                  <c:v>242.77199999999999</c:v>
                </c:pt>
                <c:pt idx="1498">
                  <c:v>319.83</c:v>
                </c:pt>
                <c:pt idx="1499">
                  <c:v>386.73200000000003</c:v>
                </c:pt>
                <c:pt idx="1500">
                  <c:v>407.43299999999999</c:v>
                </c:pt>
                <c:pt idx="1547">
                  <c:v>3018.17</c:v>
                </c:pt>
                <c:pt idx="1548">
                  <c:v>3238.77</c:v>
                </c:pt>
                <c:pt idx="1549">
                  <c:v>3452.28</c:v>
                </c:pt>
                <c:pt idx="1550">
                  <c:v>3614.53</c:v>
                </c:pt>
                <c:pt idx="1551">
                  <c:v>3636.38</c:v>
                </c:pt>
                <c:pt idx="1601">
                  <c:v>439.77600000000001</c:v>
                </c:pt>
                <c:pt idx="1602">
                  <c:v>533.25900000000001</c:v>
                </c:pt>
                <c:pt idx="1603">
                  <c:v>689.46799999999996</c:v>
                </c:pt>
                <c:pt idx="1604">
                  <c:v>795.15099999999995</c:v>
                </c:pt>
                <c:pt idx="1605">
                  <c:v>676.26700000000005</c:v>
                </c:pt>
                <c:pt idx="1606">
                  <c:v>562.37900000000002</c:v>
                </c:pt>
                <c:pt idx="1607">
                  <c:v>575.64300000000003</c:v>
                </c:pt>
                <c:pt idx="1608">
                  <c:v>599.70799999999997</c:v>
                </c:pt>
                <c:pt idx="1655">
                  <c:v>26.7639</c:v>
                </c:pt>
                <c:pt idx="1656">
                  <c:v>26.095099999999999</c:v>
                </c:pt>
                <c:pt idx="1657">
                  <c:v>31.403300000000002</c:v>
                </c:pt>
                <c:pt idx="1658">
                  <c:v>41.379100000000001</c:v>
                </c:pt>
                <c:pt idx="1659">
                  <c:v>37.150599999999997</c:v>
                </c:pt>
                <c:pt idx="1660">
                  <c:v>53.623399999999997</c:v>
                </c:pt>
                <c:pt idx="1709">
                  <c:v>17.255299999999998</c:v>
                </c:pt>
                <c:pt idx="1710">
                  <c:v>25.144400000000001</c:v>
                </c:pt>
                <c:pt idx="1711">
                  <c:v>21.869</c:v>
                </c:pt>
                <c:pt idx="1712">
                  <c:v>30.005400000000002</c:v>
                </c:pt>
                <c:pt idx="1713">
                  <c:v>19.787199999999999</c:v>
                </c:pt>
                <c:pt idx="1714">
                  <c:v>18.233799999999999</c:v>
                </c:pt>
                <c:pt idx="1715">
                  <c:v>22.310600000000001</c:v>
                </c:pt>
                <c:pt idx="1716">
                  <c:v>21.481400000000001</c:v>
                </c:pt>
                <c:pt idx="1763">
                  <c:v>48.052100000000003</c:v>
                </c:pt>
                <c:pt idx="1764">
                  <c:v>59.311500000000002</c:v>
                </c:pt>
                <c:pt idx="1765">
                  <c:v>59.419899999999998</c:v>
                </c:pt>
                <c:pt idx="1766">
                  <c:v>64.575199999999995</c:v>
                </c:pt>
                <c:pt idx="1767">
                  <c:v>64.2911</c:v>
                </c:pt>
                <c:pt idx="1768">
                  <c:v>67.647800000000004</c:v>
                </c:pt>
                <c:pt idx="1769">
                  <c:v>90.606899999999996</c:v>
                </c:pt>
                <c:pt idx="1770">
                  <c:v>103.977</c:v>
                </c:pt>
                <c:pt idx="1817">
                  <c:v>78.762</c:v>
                </c:pt>
                <c:pt idx="1818">
                  <c:v>78.633899999999997</c:v>
                </c:pt>
                <c:pt idx="1819">
                  <c:v>88.229299999999995</c:v>
                </c:pt>
                <c:pt idx="1820">
                  <c:v>136.08199999999999</c:v>
                </c:pt>
                <c:pt idx="1821">
                  <c:v>97.234200000000001</c:v>
                </c:pt>
                <c:pt idx="1822">
                  <c:v>84.186800000000005</c:v>
                </c:pt>
                <c:pt idx="1823">
                  <c:v>92.4221</c:v>
                </c:pt>
                <c:pt idx="1824">
                  <c:v>97.678399999999996</c:v>
                </c:pt>
                <c:pt idx="1871">
                  <c:v>2017.08</c:v>
                </c:pt>
                <c:pt idx="1872">
                  <c:v>2239.4899999999998</c:v>
                </c:pt>
                <c:pt idx="1873">
                  <c:v>2510.8000000000002</c:v>
                </c:pt>
                <c:pt idx="1874">
                  <c:v>2704.99</c:v>
                </c:pt>
                <c:pt idx="1875">
                  <c:v>2469.02</c:v>
                </c:pt>
                <c:pt idx="1876">
                  <c:v>2887.29</c:v>
                </c:pt>
                <c:pt idx="1877">
                  <c:v>3135.86</c:v>
                </c:pt>
                <c:pt idx="1878">
                  <c:v>3118.09</c:v>
                </c:pt>
                <c:pt idx="1925">
                  <c:v>448.37099999999998</c:v>
                </c:pt>
                <c:pt idx="1926">
                  <c:v>537.53700000000003</c:v>
                </c:pt>
                <c:pt idx="1927">
                  <c:v>623.41099999999994</c:v>
                </c:pt>
                <c:pt idx="1928">
                  <c:v>756.54300000000001</c:v>
                </c:pt>
                <c:pt idx="1929">
                  <c:v>671.16399999999999</c:v>
                </c:pt>
                <c:pt idx="1930">
                  <c:v>631.51700000000005</c:v>
                </c:pt>
                <c:pt idx="1931">
                  <c:v>680.21900000000005</c:v>
                </c:pt>
                <c:pt idx="1932">
                  <c:v>636.44899999999996</c:v>
                </c:pt>
                <c:pt idx="2195">
                  <c:v>478.57299999999998</c:v>
                </c:pt>
                <c:pt idx="2196">
                  <c:v>514.92999999999995</c:v>
                </c:pt>
                <c:pt idx="2197">
                  <c:v>600.68200000000002</c:v>
                </c:pt>
                <c:pt idx="2198">
                  <c:v>704.31799999999998</c:v>
                </c:pt>
                <c:pt idx="2199">
                  <c:v>618.14099999999996</c:v>
                </c:pt>
                <c:pt idx="2200">
                  <c:v>756.33299999999997</c:v>
                </c:pt>
                <c:pt idx="2201">
                  <c:v>907.73199999999997</c:v>
                </c:pt>
                <c:pt idx="2202">
                  <c:v>862.34900000000005</c:v>
                </c:pt>
                <c:pt idx="2249">
                  <c:v>64.571200000000005</c:v>
                </c:pt>
                <c:pt idx="2250">
                  <c:v>77.067499999999995</c:v>
                </c:pt>
                <c:pt idx="2251">
                  <c:v>98.860699999999994</c:v>
                </c:pt>
                <c:pt idx="2252">
                  <c:v>120.045</c:v>
                </c:pt>
                <c:pt idx="2253">
                  <c:v>119.611</c:v>
                </c:pt>
                <c:pt idx="2254">
                  <c:v>145.02799999999999</c:v>
                </c:pt>
                <c:pt idx="2255">
                  <c:v>177.74199999999999</c:v>
                </c:pt>
                <c:pt idx="2256">
                  <c:v>208.822</c:v>
                </c:pt>
                <c:pt idx="2303">
                  <c:v>107.226</c:v>
                </c:pt>
                <c:pt idx="2304">
                  <c:v>120.49299999999999</c:v>
                </c:pt>
                <c:pt idx="2305">
                  <c:v>136.28299999999999</c:v>
                </c:pt>
                <c:pt idx="2306">
                  <c:v>155.34800000000001</c:v>
                </c:pt>
                <c:pt idx="2307">
                  <c:v>148.21100000000001</c:v>
                </c:pt>
                <c:pt idx="2308">
                  <c:v>168.88499999999999</c:v>
                </c:pt>
                <c:pt idx="2309">
                  <c:v>198.773</c:v>
                </c:pt>
                <c:pt idx="2310">
                  <c:v>222.42599999999999</c:v>
                </c:pt>
                <c:pt idx="2411">
                  <c:v>21.640599999999999</c:v>
                </c:pt>
                <c:pt idx="2412">
                  <c:v>16.2941</c:v>
                </c:pt>
                <c:pt idx="2413">
                  <c:v>28.285699999999999</c:v>
                </c:pt>
                <c:pt idx="2414">
                  <c:v>35.695900000000002</c:v>
                </c:pt>
                <c:pt idx="2415">
                  <c:v>30.041499999999999</c:v>
                </c:pt>
                <c:pt idx="2416">
                  <c:v>42.814799999999998</c:v>
                </c:pt>
                <c:pt idx="2417">
                  <c:v>45.1937</c:v>
                </c:pt>
                <c:pt idx="2418">
                  <c:v>34.838000000000001</c:v>
                </c:pt>
                <c:pt idx="2465">
                  <c:v>400</c:v>
                </c:pt>
                <c:pt idx="2466">
                  <c:v>665.25099999999998</c:v>
                </c:pt>
                <c:pt idx="2467">
                  <c:v>938.49800000000005</c:v>
                </c:pt>
                <c:pt idx="2563">
                  <c:v>331.87400000000002</c:v>
                </c:pt>
                <c:pt idx="2564">
                  <c:v>350.42399999999998</c:v>
                </c:pt>
                <c:pt idx="2565">
                  <c:v>386.95400000000001</c:v>
                </c:pt>
                <c:pt idx="2566">
                  <c:v>392.61599999999999</c:v>
                </c:pt>
                <c:pt idx="2567">
                  <c:v>285.66800000000001</c:v>
                </c:pt>
                <c:pt idx="2568">
                  <c:v>360.00099999999998</c:v>
                </c:pt>
                <c:pt idx="2569">
                  <c:v>352.13600000000002</c:v>
                </c:pt>
                <c:pt idx="2570">
                  <c:v>392.48899999999998</c:v>
                </c:pt>
                <c:pt idx="2617">
                  <c:v>130.58500000000001</c:v>
                </c:pt>
                <c:pt idx="2618">
                  <c:v>135.05500000000001</c:v>
                </c:pt>
                <c:pt idx="2619">
                  <c:v>147.29599999999999</c:v>
                </c:pt>
                <c:pt idx="2620">
                  <c:v>155.43799999999999</c:v>
                </c:pt>
                <c:pt idx="2621">
                  <c:v>149.18799999999999</c:v>
                </c:pt>
                <c:pt idx="2622">
                  <c:v>157.393</c:v>
                </c:pt>
                <c:pt idx="2671">
                  <c:v>758.24599999999998</c:v>
                </c:pt>
                <c:pt idx="2672">
                  <c:v>789.67499999999995</c:v>
                </c:pt>
                <c:pt idx="2673">
                  <c:v>866.57100000000003</c:v>
                </c:pt>
                <c:pt idx="2674">
                  <c:v>1089.3699999999999</c:v>
                </c:pt>
                <c:pt idx="2675">
                  <c:v>944.48800000000006</c:v>
                </c:pt>
                <c:pt idx="2676">
                  <c:v>874.15599999999995</c:v>
                </c:pt>
                <c:pt idx="2677">
                  <c:v>910.64200000000005</c:v>
                </c:pt>
                <c:pt idx="2678">
                  <c:v>890.1</c:v>
                </c:pt>
                <c:pt idx="2833">
                  <c:v>2626.3</c:v>
                </c:pt>
                <c:pt idx="2834">
                  <c:v>2839.8</c:v>
                </c:pt>
                <c:pt idx="2835">
                  <c:v>3549.5</c:v>
                </c:pt>
                <c:pt idx="2836">
                  <c:v>4022.11</c:v>
                </c:pt>
                <c:pt idx="2837">
                  <c:v>3154.27</c:v>
                </c:pt>
                <c:pt idx="2838">
                  <c:v>2961.62</c:v>
                </c:pt>
                <c:pt idx="2839">
                  <c:v>3394.91</c:v>
                </c:pt>
                <c:pt idx="2840">
                  <c:v>3298.77</c:v>
                </c:pt>
                <c:pt idx="2887">
                  <c:v>995.4</c:v>
                </c:pt>
                <c:pt idx="2888">
                  <c:v>1169.6600000000001</c:v>
                </c:pt>
                <c:pt idx="2889">
                  <c:v>1401.03</c:v>
                </c:pt>
                <c:pt idx="2890">
                  <c:v>1678.34</c:v>
                </c:pt>
                <c:pt idx="2891">
                  <c:v>1470.92</c:v>
                </c:pt>
                <c:pt idx="2892">
                  <c:v>1601.83</c:v>
                </c:pt>
                <c:pt idx="2893">
                  <c:v>1859.46</c:v>
                </c:pt>
                <c:pt idx="2894">
                  <c:v>1857.65</c:v>
                </c:pt>
                <c:pt idx="2941">
                  <c:v>6827.68</c:v>
                </c:pt>
                <c:pt idx="2942">
                  <c:v>8318.7999999999993</c:v>
                </c:pt>
                <c:pt idx="2943">
                  <c:v>9909.43</c:v>
                </c:pt>
                <c:pt idx="2944">
                  <c:v>11391.9</c:v>
                </c:pt>
                <c:pt idx="2945">
                  <c:v>9476.2199999999993</c:v>
                </c:pt>
                <c:pt idx="2946">
                  <c:v>9429.19</c:v>
                </c:pt>
                <c:pt idx="2947">
                  <c:v>10527.3</c:v>
                </c:pt>
                <c:pt idx="2948">
                  <c:v>10404.9</c:v>
                </c:pt>
                <c:pt idx="2995">
                  <c:v>107.89400000000001</c:v>
                </c:pt>
                <c:pt idx="2996">
                  <c:v>113.351</c:v>
                </c:pt>
                <c:pt idx="2997">
                  <c:v>119.40600000000001</c:v>
                </c:pt>
                <c:pt idx="2998">
                  <c:v>143.82</c:v>
                </c:pt>
                <c:pt idx="2999">
                  <c:v>138.667</c:v>
                </c:pt>
                <c:pt idx="3000">
                  <c:v>125.343</c:v>
                </c:pt>
                <c:pt idx="3001">
                  <c:v>174.53700000000001</c:v>
                </c:pt>
                <c:pt idx="3002">
                  <c:v>168.21799999999999</c:v>
                </c:pt>
                <c:pt idx="3049">
                  <c:v>711.53700000000003</c:v>
                </c:pt>
                <c:pt idx="3050">
                  <c:v>735.38</c:v>
                </c:pt>
                <c:pt idx="3051">
                  <c:v>903.84</c:v>
                </c:pt>
                <c:pt idx="3052">
                  <c:v>986.76800000000003</c:v>
                </c:pt>
                <c:pt idx="3053">
                  <c:v>933.02099999999996</c:v>
                </c:pt>
                <c:pt idx="3054">
                  <c:v>949.83699999999999</c:v>
                </c:pt>
                <c:pt idx="3055">
                  <c:v>890.41800000000001</c:v>
                </c:pt>
                <c:pt idx="3056">
                  <c:v>891.46799999999996</c:v>
                </c:pt>
                <c:pt idx="3103">
                  <c:v>158.209</c:v>
                </c:pt>
                <c:pt idx="3104">
                  <c:v>166.892</c:v>
                </c:pt>
                <c:pt idx="3105">
                  <c:v>184.33699999999999</c:v>
                </c:pt>
                <c:pt idx="3106">
                  <c:v>204.03700000000001</c:v>
                </c:pt>
                <c:pt idx="3107">
                  <c:v>187.874</c:v>
                </c:pt>
                <c:pt idx="3108">
                  <c:v>218.13399999999999</c:v>
                </c:pt>
                <c:pt idx="3109">
                  <c:v>220.249</c:v>
                </c:pt>
                <c:pt idx="3110">
                  <c:v>222.203</c:v>
                </c:pt>
                <c:pt idx="3157">
                  <c:v>155.90700000000001</c:v>
                </c:pt>
                <c:pt idx="3158">
                  <c:v>167.381</c:v>
                </c:pt>
                <c:pt idx="3159">
                  <c:v>180.648</c:v>
                </c:pt>
                <c:pt idx="3160">
                  <c:v>208.03</c:v>
                </c:pt>
                <c:pt idx="3161">
                  <c:v>177.84200000000001</c:v>
                </c:pt>
                <c:pt idx="3162">
                  <c:v>200.279</c:v>
                </c:pt>
                <c:pt idx="3163">
                  <c:v>207.01</c:v>
                </c:pt>
                <c:pt idx="3164">
                  <c:v>208.01599999999999</c:v>
                </c:pt>
                <c:pt idx="3211">
                  <c:v>146.398</c:v>
                </c:pt>
                <c:pt idx="3212">
                  <c:v>158.50200000000001</c:v>
                </c:pt>
                <c:pt idx="3213">
                  <c:v>193.21700000000001</c:v>
                </c:pt>
                <c:pt idx="3214">
                  <c:v>233.33500000000001</c:v>
                </c:pt>
                <c:pt idx="3215">
                  <c:v>181.50700000000001</c:v>
                </c:pt>
                <c:pt idx="3216">
                  <c:v>188.506</c:v>
                </c:pt>
                <c:pt idx="3217">
                  <c:v>177.21600000000001</c:v>
                </c:pt>
                <c:pt idx="3218">
                  <c:v>203.791</c:v>
                </c:pt>
                <c:pt idx="3265">
                  <c:v>183.56700000000001</c:v>
                </c:pt>
                <c:pt idx="3266">
                  <c:v>202.06</c:v>
                </c:pt>
                <c:pt idx="3267">
                  <c:v>215.78800000000001</c:v>
                </c:pt>
                <c:pt idx="3268">
                  <c:v>213.05699999999999</c:v>
                </c:pt>
                <c:pt idx="3269">
                  <c:v>159.11500000000001</c:v>
                </c:pt>
                <c:pt idx="3270">
                  <c:v>176.846</c:v>
                </c:pt>
                <c:pt idx="3271">
                  <c:v>189.708</c:v>
                </c:pt>
                <c:pt idx="3272">
                  <c:v>196.792</c:v>
                </c:pt>
                <c:pt idx="3427">
                  <c:v>1625.68</c:v>
                </c:pt>
                <c:pt idx="3428">
                  <c:v>1843.28</c:v>
                </c:pt>
                <c:pt idx="3429">
                  <c:v>2297.06</c:v>
                </c:pt>
                <c:pt idx="3430">
                  <c:v>2518.0500000000002</c:v>
                </c:pt>
                <c:pt idx="3431">
                  <c:v>1904.35</c:v>
                </c:pt>
                <c:pt idx="3432">
                  <c:v>2085.96</c:v>
                </c:pt>
                <c:pt idx="3433">
                  <c:v>2769.99</c:v>
                </c:pt>
                <c:pt idx="3434">
                  <c:v>2948.38</c:v>
                </c:pt>
                <c:pt idx="3481">
                  <c:v>15.6738</c:v>
                </c:pt>
                <c:pt idx="3482">
                  <c:v>14.9514</c:v>
                </c:pt>
                <c:pt idx="3483">
                  <c:v>21.741199999999999</c:v>
                </c:pt>
                <c:pt idx="3484">
                  <c:v>28.9466</c:v>
                </c:pt>
                <c:pt idx="3485">
                  <c:v>26.212299999999999</c:v>
                </c:pt>
                <c:pt idx="3486">
                  <c:v>29.235299999999999</c:v>
                </c:pt>
                <c:pt idx="3487">
                  <c:v>37.159500000000001</c:v>
                </c:pt>
                <c:pt idx="3488">
                  <c:v>39.056899999999999</c:v>
                </c:pt>
                <c:pt idx="3535">
                  <c:v>4674.46</c:v>
                </c:pt>
                <c:pt idx="3536">
                  <c:v>5546.93</c:v>
                </c:pt>
                <c:pt idx="3537">
                  <c:v>7248.95</c:v>
                </c:pt>
                <c:pt idx="3538">
                  <c:v>7698.9</c:v>
                </c:pt>
                <c:pt idx="3539">
                  <c:v>6908.18</c:v>
                </c:pt>
                <c:pt idx="3540">
                  <c:v>7384.27</c:v>
                </c:pt>
                <c:pt idx="3541">
                  <c:v>7955.51</c:v>
                </c:pt>
                <c:pt idx="3633">
                  <c:v>653.13300000000004</c:v>
                </c:pt>
                <c:pt idx="3634">
                  <c:v>648.15800000000002</c:v>
                </c:pt>
                <c:pt idx="3635">
                  <c:v>622.78700000000003</c:v>
                </c:pt>
                <c:pt idx="3636">
                  <c:v>742.46</c:v>
                </c:pt>
                <c:pt idx="3637">
                  <c:v>546.81899999999996</c:v>
                </c:pt>
                <c:pt idx="3638">
                  <c:v>522.74300000000005</c:v>
                </c:pt>
                <c:pt idx="3639">
                  <c:v>621.07500000000005</c:v>
                </c:pt>
                <c:pt idx="3640">
                  <c:v>657.08399999999995</c:v>
                </c:pt>
                <c:pt idx="3687">
                  <c:v>3306.02</c:v>
                </c:pt>
                <c:pt idx="3688">
                  <c:v>3530.81</c:v>
                </c:pt>
                <c:pt idx="3689">
                  <c:v>4248.78</c:v>
                </c:pt>
                <c:pt idx="3690">
                  <c:v>5819.25</c:v>
                </c:pt>
                <c:pt idx="3691">
                  <c:v>5082.04</c:v>
                </c:pt>
                <c:pt idx="3692">
                  <c:v>4945.21</c:v>
                </c:pt>
                <c:pt idx="3693">
                  <c:v>5373.71</c:v>
                </c:pt>
                <c:pt idx="3694">
                  <c:v>5540.06</c:v>
                </c:pt>
                <c:pt idx="3741">
                  <c:v>1707.07</c:v>
                </c:pt>
                <c:pt idx="3742">
                  <c:v>1795.77</c:v>
                </c:pt>
                <c:pt idx="3743">
                  <c:v>2043.86</c:v>
                </c:pt>
                <c:pt idx="3744">
                  <c:v>2205.52</c:v>
                </c:pt>
                <c:pt idx="3745">
                  <c:v>2561.5100000000002</c:v>
                </c:pt>
                <c:pt idx="3746">
                  <c:v>2583.71</c:v>
                </c:pt>
                <c:pt idx="3747">
                  <c:v>2937.03</c:v>
                </c:pt>
                <c:pt idx="3748">
                  <c:v>2652.58</c:v>
                </c:pt>
                <c:pt idx="3804">
                  <c:v>2832.01</c:v>
                </c:pt>
                <c:pt idx="3805">
                  <c:v>2107.73</c:v>
                </c:pt>
                <c:pt idx="3806">
                  <c:v>2315.1</c:v>
                </c:pt>
                <c:pt idx="3807">
                  <c:v>2692.56</c:v>
                </c:pt>
                <c:pt idx="3808">
                  <c:v>2658.85</c:v>
                </c:pt>
                <c:pt idx="3809">
                  <c:v>2219.9699999999998</c:v>
                </c:pt>
                <c:pt idx="3810">
                  <c:v>2043.23</c:v>
                </c:pt>
                <c:pt idx="3858">
                  <c:v>749.53399999999999</c:v>
                </c:pt>
                <c:pt idx="3912">
                  <c:v>32.635399999999997</c:v>
                </c:pt>
                <c:pt idx="3913">
                  <c:v>63.465000000000003</c:v>
                </c:pt>
                <c:pt idx="3914">
                  <c:v>56.721600000000002</c:v>
                </c:pt>
                <c:pt idx="3915">
                  <c:v>54.276400000000002</c:v>
                </c:pt>
                <c:pt idx="3916">
                  <c:v>50.704999999999998</c:v>
                </c:pt>
                <c:pt idx="3917">
                  <c:v>43.539700000000003</c:v>
                </c:pt>
                <c:pt idx="3918">
                  <c:v>39.429299999999998</c:v>
                </c:pt>
                <c:pt idx="3919">
                  <c:v>44.8125</c:v>
                </c:pt>
                <c:pt idx="3966">
                  <c:v>145.77699999999999</c:v>
                </c:pt>
                <c:pt idx="3967">
                  <c:v>166.74299999999999</c:v>
                </c:pt>
                <c:pt idx="3968">
                  <c:v>212.995</c:v>
                </c:pt>
                <c:pt idx="3969">
                  <c:v>284.27199999999999</c:v>
                </c:pt>
                <c:pt idx="3970">
                  <c:v>221.642</c:v>
                </c:pt>
                <c:pt idx="3971">
                  <c:v>245.35300000000001</c:v>
                </c:pt>
                <c:pt idx="3972">
                  <c:v>282.202</c:v>
                </c:pt>
                <c:pt idx="3973">
                  <c:v>322.31099999999998</c:v>
                </c:pt>
                <c:pt idx="4020">
                  <c:v>2668.88</c:v>
                </c:pt>
                <c:pt idx="4021">
                  <c:v>2851.19</c:v>
                </c:pt>
                <c:pt idx="4022">
                  <c:v>3303.55</c:v>
                </c:pt>
                <c:pt idx="4023">
                  <c:v>3705.78</c:v>
                </c:pt>
                <c:pt idx="4024">
                  <c:v>3293.29</c:v>
                </c:pt>
                <c:pt idx="4025">
                  <c:v>3378.06</c:v>
                </c:pt>
                <c:pt idx="4026">
                  <c:v>3749.92</c:v>
                </c:pt>
                <c:pt idx="4027">
                  <c:v>3770.82</c:v>
                </c:pt>
                <c:pt idx="4074">
                  <c:v>59.534599999999998</c:v>
                </c:pt>
                <c:pt idx="4075">
                  <c:v>69.839399999999998</c:v>
                </c:pt>
                <c:pt idx="4076">
                  <c:v>88.724999999999994</c:v>
                </c:pt>
                <c:pt idx="4077">
                  <c:v>99.439700000000002</c:v>
                </c:pt>
                <c:pt idx="4078">
                  <c:v>124.227</c:v>
                </c:pt>
                <c:pt idx="4079">
                  <c:v>123.779</c:v>
                </c:pt>
                <c:pt idx="4080">
                  <c:v>147.721</c:v>
                </c:pt>
                <c:pt idx="4081">
                  <c:v>167.00899999999999</c:v>
                </c:pt>
                <c:pt idx="4172">
                  <c:v>1344.39</c:v>
                </c:pt>
                <c:pt idx="4173">
                  <c:v>1505.8</c:v>
                </c:pt>
                <c:pt idx="4174">
                  <c:v>1845.64</c:v>
                </c:pt>
                <c:pt idx="4175">
                  <c:v>2262.71</c:v>
                </c:pt>
                <c:pt idx="4176">
                  <c:v>1809.57</c:v>
                </c:pt>
                <c:pt idx="4177">
                  <c:v>1826.7</c:v>
                </c:pt>
                <c:pt idx="4178">
                  <c:v>1764.22</c:v>
                </c:pt>
                <c:pt idx="4179">
                  <c:v>1447.63</c:v>
                </c:pt>
                <c:pt idx="4280">
                  <c:v>934.39499999999998</c:v>
                </c:pt>
                <c:pt idx="4281">
                  <c:v>1019.86</c:v>
                </c:pt>
                <c:pt idx="4282">
                  <c:v>1047.4000000000001</c:v>
                </c:pt>
                <c:pt idx="4283">
                  <c:v>1086.96</c:v>
                </c:pt>
                <c:pt idx="4284">
                  <c:v>940.61300000000006</c:v>
                </c:pt>
                <c:pt idx="4285">
                  <c:v>896.63800000000003</c:v>
                </c:pt>
                <c:pt idx="4286">
                  <c:v>953.61599999999999</c:v>
                </c:pt>
                <c:pt idx="4287">
                  <c:v>919.851</c:v>
                </c:pt>
                <c:pt idx="4397">
                  <c:v>114.33199999999999</c:v>
                </c:pt>
                <c:pt idx="4398">
                  <c:v>136.84899999999999</c:v>
                </c:pt>
                <c:pt idx="4399">
                  <c:v>153.267</c:v>
                </c:pt>
                <c:pt idx="4400">
                  <c:v>157.45500000000001</c:v>
                </c:pt>
                <c:pt idx="4401">
                  <c:v>148.946</c:v>
                </c:pt>
                <c:pt idx="4402">
                  <c:v>166.02799999999999</c:v>
                </c:pt>
                <c:pt idx="4403">
                  <c:v>162.239</c:v>
                </c:pt>
                <c:pt idx="4404">
                  <c:v>160.006</c:v>
                </c:pt>
                <c:pt idx="4451">
                  <c:v>30.080400000000001</c:v>
                </c:pt>
                <c:pt idx="4452">
                  <c:v>31.163499999999999</c:v>
                </c:pt>
                <c:pt idx="4453">
                  <c:v>30.4878</c:v>
                </c:pt>
                <c:pt idx="4454">
                  <c:v>43.255800000000001</c:v>
                </c:pt>
                <c:pt idx="4455">
                  <c:v>31.745699999999999</c:v>
                </c:pt>
                <c:pt idx="4456">
                  <c:v>36.958300000000001</c:v>
                </c:pt>
                <c:pt idx="4457">
                  <c:v>51.613</c:v>
                </c:pt>
                <c:pt idx="4458">
                  <c:v>77.874300000000005</c:v>
                </c:pt>
                <c:pt idx="4505">
                  <c:v>29.3597</c:v>
                </c:pt>
                <c:pt idx="4506">
                  <c:v>27.2453</c:v>
                </c:pt>
                <c:pt idx="4507">
                  <c:v>45.963299999999997</c:v>
                </c:pt>
                <c:pt idx="4508">
                  <c:v>56.157600000000002</c:v>
                </c:pt>
                <c:pt idx="4509">
                  <c:v>56.01</c:v>
                </c:pt>
                <c:pt idx="4510">
                  <c:v>64.640900000000002</c:v>
                </c:pt>
                <c:pt idx="4559">
                  <c:v>264.041</c:v>
                </c:pt>
                <c:pt idx="4560">
                  <c:v>320.65300000000002</c:v>
                </c:pt>
                <c:pt idx="4561">
                  <c:v>353.76</c:v>
                </c:pt>
                <c:pt idx="4562">
                  <c:v>419.20400000000001</c:v>
                </c:pt>
                <c:pt idx="4563">
                  <c:v>348.786</c:v>
                </c:pt>
                <c:pt idx="4564">
                  <c:v>437.38400000000001</c:v>
                </c:pt>
                <c:pt idx="4565">
                  <c:v>548.44100000000003</c:v>
                </c:pt>
                <c:pt idx="4566">
                  <c:v>659.48099999999999</c:v>
                </c:pt>
                <c:pt idx="4613">
                  <c:v>58.781700000000001</c:v>
                </c:pt>
                <c:pt idx="4614">
                  <c:v>63.199800000000003</c:v>
                </c:pt>
                <c:pt idx="4615">
                  <c:v>71.501999999999995</c:v>
                </c:pt>
                <c:pt idx="4616">
                  <c:v>77.410300000000007</c:v>
                </c:pt>
                <c:pt idx="4617">
                  <c:v>79.066900000000004</c:v>
                </c:pt>
                <c:pt idx="4618">
                  <c:v>129.06299999999999</c:v>
                </c:pt>
                <c:pt idx="4619">
                  <c:v>113.643</c:v>
                </c:pt>
                <c:pt idx="4620">
                  <c:v>115.01</c:v>
                </c:pt>
                <c:pt idx="4667">
                  <c:v>134.69200000000001</c:v>
                </c:pt>
                <c:pt idx="4668">
                  <c:v>147.19399999999999</c:v>
                </c:pt>
                <c:pt idx="4669">
                  <c:v>148.94999999999999</c:v>
                </c:pt>
                <c:pt idx="4670">
                  <c:v>169.11799999999999</c:v>
                </c:pt>
                <c:pt idx="4671">
                  <c:v>129.11199999999999</c:v>
                </c:pt>
                <c:pt idx="4672">
                  <c:v>153.44800000000001</c:v>
                </c:pt>
                <c:pt idx="4673">
                  <c:v>186.17599999999999</c:v>
                </c:pt>
                <c:pt idx="4674">
                  <c:v>190.90100000000001</c:v>
                </c:pt>
                <c:pt idx="4721">
                  <c:v>8256.5300000000007</c:v>
                </c:pt>
                <c:pt idx="4722">
                  <c:v>9290.2999999999993</c:v>
                </c:pt>
                <c:pt idx="4723">
                  <c:v>9935.85</c:v>
                </c:pt>
                <c:pt idx="4724">
                  <c:v>10435.700000000001</c:v>
                </c:pt>
                <c:pt idx="4725">
                  <c:v>8763.75</c:v>
                </c:pt>
                <c:pt idx="4726">
                  <c:v>10022.299999999999</c:v>
                </c:pt>
                <c:pt idx="4727">
                  <c:v>10501</c:v>
                </c:pt>
                <c:pt idx="4728">
                  <c:v>10244.1</c:v>
                </c:pt>
                <c:pt idx="4775">
                  <c:v>1119.8499999999999</c:v>
                </c:pt>
                <c:pt idx="4776">
                  <c:v>1183.22</c:v>
                </c:pt>
                <c:pt idx="4777">
                  <c:v>1546.45</c:v>
                </c:pt>
                <c:pt idx="4778">
                  <c:v>1818.13</c:v>
                </c:pt>
                <c:pt idx="4779">
                  <c:v>1584.07</c:v>
                </c:pt>
                <c:pt idx="4780">
                  <c:v>1524.42</c:v>
                </c:pt>
                <c:pt idx="4781">
                  <c:v>1725.1</c:v>
                </c:pt>
                <c:pt idx="4782">
                  <c:v>1583.03</c:v>
                </c:pt>
                <c:pt idx="4829">
                  <c:v>8606.1200000000008</c:v>
                </c:pt>
                <c:pt idx="4830">
                  <c:v>8433.64</c:v>
                </c:pt>
                <c:pt idx="4831">
                  <c:v>9524.52</c:v>
                </c:pt>
                <c:pt idx="4832">
                  <c:v>7987.7</c:v>
                </c:pt>
                <c:pt idx="4833">
                  <c:v>6380.13</c:v>
                </c:pt>
                <c:pt idx="4834">
                  <c:v>6959.38</c:v>
                </c:pt>
                <c:pt idx="4835">
                  <c:v>8169.15</c:v>
                </c:pt>
                <c:pt idx="4836">
                  <c:v>8713.7999999999993</c:v>
                </c:pt>
                <c:pt idx="4883">
                  <c:v>41.8459</c:v>
                </c:pt>
                <c:pt idx="4884">
                  <c:v>51.180500000000002</c:v>
                </c:pt>
                <c:pt idx="4885">
                  <c:v>60.5428</c:v>
                </c:pt>
                <c:pt idx="4886">
                  <c:v>74.692999999999998</c:v>
                </c:pt>
                <c:pt idx="4887">
                  <c:v>67.512699999999995</c:v>
                </c:pt>
                <c:pt idx="4888">
                  <c:v>95.169799999999995</c:v>
                </c:pt>
                <c:pt idx="4889">
                  <c:v>102.396</c:v>
                </c:pt>
                <c:pt idx="4890">
                  <c:v>104.84399999999999</c:v>
                </c:pt>
                <c:pt idx="4937">
                  <c:v>101.32</c:v>
                </c:pt>
                <c:pt idx="4938">
                  <c:v>105.379</c:v>
                </c:pt>
                <c:pt idx="4939">
                  <c:v>113.327</c:v>
                </c:pt>
                <c:pt idx="4940">
                  <c:v>128.179</c:v>
                </c:pt>
                <c:pt idx="4941">
                  <c:v>102.496</c:v>
                </c:pt>
                <c:pt idx="4942">
                  <c:v>110.96299999999999</c:v>
                </c:pt>
                <c:pt idx="4943">
                  <c:v>129.28</c:v>
                </c:pt>
                <c:pt idx="4944">
                  <c:v>139.589</c:v>
                </c:pt>
                <c:pt idx="5045">
                  <c:v>222.614</c:v>
                </c:pt>
                <c:pt idx="5046">
                  <c:v>195.624</c:v>
                </c:pt>
                <c:pt idx="5047">
                  <c:v>169.29300000000001</c:v>
                </c:pt>
                <c:pt idx="5048">
                  <c:v>257.29000000000002</c:v>
                </c:pt>
                <c:pt idx="5049">
                  <c:v>283.892</c:v>
                </c:pt>
                <c:pt idx="5050">
                  <c:v>318.56400000000002</c:v>
                </c:pt>
                <c:pt idx="5051">
                  <c:v>350.25200000000001</c:v>
                </c:pt>
                <c:pt idx="5052">
                  <c:v>407.97199999999998</c:v>
                </c:pt>
                <c:pt idx="5099">
                  <c:v>17172.599999999999</c:v>
                </c:pt>
                <c:pt idx="5100">
                  <c:v>18784.8</c:v>
                </c:pt>
                <c:pt idx="5101">
                  <c:v>21576</c:v>
                </c:pt>
                <c:pt idx="5102">
                  <c:v>24696</c:v>
                </c:pt>
                <c:pt idx="5103">
                  <c:v>22884.1</c:v>
                </c:pt>
                <c:pt idx="5104">
                  <c:v>23530.1</c:v>
                </c:pt>
                <c:pt idx="5105">
                  <c:v>25266.799999999999</c:v>
                </c:pt>
                <c:pt idx="5106">
                  <c:v>24407.599999999999</c:v>
                </c:pt>
                <c:pt idx="5153">
                  <c:v>1995.08</c:v>
                </c:pt>
                <c:pt idx="5154">
                  <c:v>2139.86</c:v>
                </c:pt>
                <c:pt idx="5155">
                  <c:v>2467.4899999999998</c:v>
                </c:pt>
                <c:pt idx="5156">
                  <c:v>2717.61</c:v>
                </c:pt>
                <c:pt idx="5157">
                  <c:v>2343.23</c:v>
                </c:pt>
                <c:pt idx="5158">
                  <c:v>2462.46</c:v>
                </c:pt>
                <c:pt idx="5159">
                  <c:v>2644.57</c:v>
                </c:pt>
                <c:pt idx="5160">
                  <c:v>2659.97</c:v>
                </c:pt>
                <c:pt idx="5207">
                  <c:v>1561.93</c:v>
                </c:pt>
                <c:pt idx="5208">
                  <c:v>1741.11</c:v>
                </c:pt>
                <c:pt idx="5209">
                  <c:v>2104.87</c:v>
                </c:pt>
                <c:pt idx="5210">
                  <c:v>2213.9299999999998</c:v>
                </c:pt>
                <c:pt idx="5211">
                  <c:v>1822.87</c:v>
                </c:pt>
                <c:pt idx="5212">
                  <c:v>1873.16</c:v>
                </c:pt>
                <c:pt idx="5213">
                  <c:v>1968.58</c:v>
                </c:pt>
                <c:pt idx="5214">
                  <c:v>1798.48</c:v>
                </c:pt>
                <c:pt idx="5261">
                  <c:v>651.39499999999998</c:v>
                </c:pt>
                <c:pt idx="5262">
                  <c:v>761.79100000000005</c:v>
                </c:pt>
                <c:pt idx="5263">
                  <c:v>856.976</c:v>
                </c:pt>
                <c:pt idx="5264">
                  <c:v>885.91899999999998</c:v>
                </c:pt>
                <c:pt idx="5265">
                  <c:v>701.36699999999996</c:v>
                </c:pt>
                <c:pt idx="5266">
                  <c:v>678.00800000000004</c:v>
                </c:pt>
                <c:pt idx="5267">
                  <c:v>720.79899999999998</c:v>
                </c:pt>
                <c:pt idx="5268">
                  <c:v>751.48500000000001</c:v>
                </c:pt>
                <c:pt idx="5315">
                  <c:v>1087.97</c:v>
                </c:pt>
                <c:pt idx="5316">
                  <c:v>1106.8499999999999</c:v>
                </c:pt>
                <c:pt idx="5317">
                  <c:v>1241.8900000000001</c:v>
                </c:pt>
                <c:pt idx="5318">
                  <c:v>1401.49</c:v>
                </c:pt>
                <c:pt idx="5319">
                  <c:v>1221.04</c:v>
                </c:pt>
                <c:pt idx="5320">
                  <c:v>1293.68</c:v>
                </c:pt>
                <c:pt idx="5321">
                  <c:v>1375.24</c:v>
                </c:pt>
                <c:pt idx="5322">
                  <c:v>1447.84</c:v>
                </c:pt>
                <c:pt idx="5369">
                  <c:v>469.79</c:v>
                </c:pt>
                <c:pt idx="5370">
                  <c:v>536.60799999999995</c:v>
                </c:pt>
                <c:pt idx="5371">
                  <c:v>621.33000000000004</c:v>
                </c:pt>
                <c:pt idx="5372">
                  <c:v>713.19299999999998</c:v>
                </c:pt>
                <c:pt idx="5373">
                  <c:v>645.41099999999994</c:v>
                </c:pt>
                <c:pt idx="5374">
                  <c:v>730.899</c:v>
                </c:pt>
                <c:pt idx="5375">
                  <c:v>724.07299999999998</c:v>
                </c:pt>
                <c:pt idx="5376">
                  <c:v>719.27300000000002</c:v>
                </c:pt>
                <c:pt idx="5423">
                  <c:v>495.65100000000001</c:v>
                </c:pt>
                <c:pt idx="5424">
                  <c:v>574.69100000000003</c:v>
                </c:pt>
                <c:pt idx="5425">
                  <c:v>765.41399999999999</c:v>
                </c:pt>
                <c:pt idx="5426">
                  <c:v>714.88800000000003</c:v>
                </c:pt>
                <c:pt idx="5427">
                  <c:v>625.16700000000003</c:v>
                </c:pt>
                <c:pt idx="5428">
                  <c:v>694.89499999999998</c:v>
                </c:pt>
                <c:pt idx="5429">
                  <c:v>662.41700000000003</c:v>
                </c:pt>
                <c:pt idx="5430">
                  <c:v>766.00099999999998</c:v>
                </c:pt>
                <c:pt idx="5477">
                  <c:v>32.198799999999999</c:v>
                </c:pt>
                <c:pt idx="5478">
                  <c:v>38.602800000000002</c:v>
                </c:pt>
                <c:pt idx="5479">
                  <c:v>44.774000000000001</c:v>
                </c:pt>
                <c:pt idx="5480">
                  <c:v>49.610300000000002</c:v>
                </c:pt>
                <c:pt idx="5481">
                  <c:v>46.213500000000003</c:v>
                </c:pt>
                <c:pt idx="5482">
                  <c:v>51.067300000000003</c:v>
                </c:pt>
                <c:pt idx="5483">
                  <c:v>52.0244</c:v>
                </c:pt>
                <c:pt idx="5484">
                  <c:v>56.680199999999999</c:v>
                </c:pt>
                <c:pt idx="5585">
                  <c:v>1240.1099999999999</c:v>
                </c:pt>
                <c:pt idx="5586">
                  <c:v>1450.72</c:v>
                </c:pt>
                <c:pt idx="5587">
                  <c:v>1748.28</c:v>
                </c:pt>
                <c:pt idx="5588">
                  <c:v>1968.78</c:v>
                </c:pt>
                <c:pt idx="5589">
                  <c:v>1631.1</c:v>
                </c:pt>
                <c:pt idx="5590">
                  <c:v>1941.06</c:v>
                </c:pt>
                <c:pt idx="5591">
                  <c:v>2031.1</c:v>
                </c:pt>
                <c:pt idx="5592">
                  <c:v>2163.37</c:v>
                </c:pt>
                <c:pt idx="5639">
                  <c:v>200.33</c:v>
                </c:pt>
                <c:pt idx="5640">
                  <c:v>213.203</c:v>
                </c:pt>
                <c:pt idx="5641">
                  <c:v>222.024</c:v>
                </c:pt>
                <c:pt idx="5642">
                  <c:v>232.36699999999999</c:v>
                </c:pt>
                <c:pt idx="5643">
                  <c:v>234.107</c:v>
                </c:pt>
                <c:pt idx="5644">
                  <c:v>297.30900000000003</c:v>
                </c:pt>
                <c:pt idx="5645">
                  <c:v>299.05099999999999</c:v>
                </c:pt>
                <c:pt idx="5646">
                  <c:v>225.20400000000001</c:v>
                </c:pt>
                <c:pt idx="5693">
                  <c:v>3795.09</c:v>
                </c:pt>
                <c:pt idx="5694">
                  <c:v>4400.66</c:v>
                </c:pt>
                <c:pt idx="5695">
                  <c:v>5222.79</c:v>
                </c:pt>
                <c:pt idx="5696">
                  <c:v>5838.66</c:v>
                </c:pt>
                <c:pt idx="5697">
                  <c:v>4821.78</c:v>
                </c:pt>
                <c:pt idx="5698">
                  <c:v>5264.9</c:v>
                </c:pt>
                <c:pt idx="5699">
                  <c:v>5701.53</c:v>
                </c:pt>
                <c:pt idx="5700">
                  <c:v>6021.77</c:v>
                </c:pt>
                <c:pt idx="5747">
                  <c:v>56.223300000000002</c:v>
                </c:pt>
                <c:pt idx="5748">
                  <c:v>88.090100000000007</c:v>
                </c:pt>
                <c:pt idx="5749">
                  <c:v>114.739</c:v>
                </c:pt>
                <c:pt idx="5750">
                  <c:v>186.84800000000001</c:v>
                </c:pt>
                <c:pt idx="5751">
                  <c:v>160.196</c:v>
                </c:pt>
                <c:pt idx="5752">
                  <c:v>169.65199999999999</c:v>
                </c:pt>
                <c:pt idx="5753">
                  <c:v>206.35400000000001</c:v>
                </c:pt>
                <c:pt idx="5754">
                  <c:v>273.178</c:v>
                </c:pt>
                <c:pt idx="5801">
                  <c:v>6.7293799999999999</c:v>
                </c:pt>
                <c:pt idx="5802">
                  <c:v>6.35006</c:v>
                </c:pt>
                <c:pt idx="5803">
                  <c:v>7.2907299999999999</c:v>
                </c:pt>
                <c:pt idx="5804">
                  <c:v>17.577000000000002</c:v>
                </c:pt>
                <c:pt idx="5805">
                  <c:v>21.638400000000001</c:v>
                </c:pt>
                <c:pt idx="5806">
                  <c:v>41.1402</c:v>
                </c:pt>
                <c:pt idx="5807">
                  <c:v>50.712400000000002</c:v>
                </c:pt>
                <c:pt idx="5808">
                  <c:v>51.336599999999997</c:v>
                </c:pt>
                <c:pt idx="5855">
                  <c:v>685.72500000000002</c:v>
                </c:pt>
                <c:pt idx="5856">
                  <c:v>892.64300000000003</c:v>
                </c:pt>
                <c:pt idx="5857">
                  <c:v>1229.8599999999999</c:v>
                </c:pt>
                <c:pt idx="5858">
                  <c:v>1474.79</c:v>
                </c:pt>
                <c:pt idx="5859">
                  <c:v>1062.72</c:v>
                </c:pt>
                <c:pt idx="5860">
                  <c:v>1040.02</c:v>
                </c:pt>
                <c:pt idx="5861">
                  <c:v>1265.57</c:v>
                </c:pt>
                <c:pt idx="5862">
                  <c:v>1287.02</c:v>
                </c:pt>
                <c:pt idx="5909">
                  <c:v>1979.05</c:v>
                </c:pt>
                <c:pt idx="5910">
                  <c:v>2139.9299999999998</c:v>
                </c:pt>
                <c:pt idx="5911">
                  <c:v>2411.5100000000002</c:v>
                </c:pt>
                <c:pt idx="5912">
                  <c:v>3215.11</c:v>
                </c:pt>
                <c:pt idx="5913">
                  <c:v>3306.56</c:v>
                </c:pt>
                <c:pt idx="5914">
                  <c:v>3002.46</c:v>
                </c:pt>
                <c:pt idx="5915">
                  <c:v>2957.78</c:v>
                </c:pt>
                <c:pt idx="5916">
                  <c:v>2773.96</c:v>
                </c:pt>
                <c:pt idx="5963">
                  <c:v>190.88300000000001</c:v>
                </c:pt>
                <c:pt idx="5964">
                  <c:v>194.67500000000001</c:v>
                </c:pt>
                <c:pt idx="5965">
                  <c:v>192.11</c:v>
                </c:pt>
                <c:pt idx="5966">
                  <c:v>204.78899999999999</c:v>
                </c:pt>
                <c:pt idx="5967">
                  <c:v>216.26499999999999</c:v>
                </c:pt>
                <c:pt idx="5968">
                  <c:v>222.45599999999999</c:v>
                </c:pt>
                <c:pt idx="5969">
                  <c:v>235.30099999999999</c:v>
                </c:pt>
                <c:pt idx="5970">
                  <c:v>222.09</c:v>
                </c:pt>
                <c:pt idx="6017">
                  <c:v>261.63299999999998</c:v>
                </c:pt>
                <c:pt idx="6018">
                  <c:v>376.58</c:v>
                </c:pt>
                <c:pt idx="6019">
                  <c:v>354.548</c:v>
                </c:pt>
                <c:pt idx="6020">
                  <c:v>384.22199999999998</c:v>
                </c:pt>
                <c:pt idx="6021">
                  <c:v>299.66899999999998</c:v>
                </c:pt>
                <c:pt idx="6022">
                  <c:v>272.51</c:v>
                </c:pt>
                <c:pt idx="6023">
                  <c:v>304.62400000000002</c:v>
                </c:pt>
                <c:pt idx="6071">
                  <c:v>419.88</c:v>
                </c:pt>
                <c:pt idx="6072">
                  <c:v>450.89400000000001</c:v>
                </c:pt>
                <c:pt idx="6073">
                  <c:v>453.83100000000002</c:v>
                </c:pt>
                <c:pt idx="6074">
                  <c:v>739.21100000000001</c:v>
                </c:pt>
                <c:pt idx="6075">
                  <c:v>848.88099999999997</c:v>
                </c:pt>
                <c:pt idx="6076">
                  <c:v>1014.37</c:v>
                </c:pt>
                <c:pt idx="6077">
                  <c:v>718.70100000000002</c:v>
                </c:pt>
                <c:pt idx="6078">
                  <c:v>1136.69</c:v>
                </c:pt>
                <c:pt idx="6179">
                  <c:v>603.20699999999999</c:v>
                </c:pt>
                <c:pt idx="6180">
                  <c:v>769.86599999999999</c:v>
                </c:pt>
                <c:pt idx="6181">
                  <c:v>1048.6300000000001</c:v>
                </c:pt>
                <c:pt idx="6182">
                  <c:v>1584.9</c:v>
                </c:pt>
                <c:pt idx="6183">
                  <c:v>1144.3399999999999</c:v>
                </c:pt>
                <c:pt idx="6184">
                  <c:v>1135.94</c:v>
                </c:pt>
                <c:pt idx="6185">
                  <c:v>1198.3800000000001</c:v>
                </c:pt>
                <c:pt idx="6186">
                  <c:v>1598.44</c:v>
                </c:pt>
                <c:pt idx="6233">
                  <c:v>52096.3</c:v>
                </c:pt>
                <c:pt idx="6234">
                  <c:v>63199.9</c:v>
                </c:pt>
                <c:pt idx="6235">
                  <c:v>78697.5</c:v>
                </c:pt>
                <c:pt idx="6236">
                  <c:v>80109.100000000006</c:v>
                </c:pt>
                <c:pt idx="6237">
                  <c:v>67621.100000000006</c:v>
                </c:pt>
                <c:pt idx="6238">
                  <c:v>73987.399999999994</c:v>
                </c:pt>
                <c:pt idx="6239">
                  <c:v>82035</c:v>
                </c:pt>
                <c:pt idx="6240">
                  <c:v>79729.8</c:v>
                </c:pt>
                <c:pt idx="6287">
                  <c:v>5439.77</c:v>
                </c:pt>
                <c:pt idx="6288">
                  <c:v>6574.24</c:v>
                </c:pt>
                <c:pt idx="6289">
                  <c:v>9554.7000000000007</c:v>
                </c:pt>
                <c:pt idx="6290">
                  <c:v>11761.1</c:v>
                </c:pt>
                <c:pt idx="6291">
                  <c:v>9860.98</c:v>
                </c:pt>
                <c:pt idx="6292">
                  <c:v>14269.4</c:v>
                </c:pt>
                <c:pt idx="6293">
                  <c:v>19355</c:v>
                </c:pt>
                <c:pt idx="6294">
                  <c:v>20389.400000000001</c:v>
                </c:pt>
                <c:pt idx="6341">
                  <c:v>267.65199999999999</c:v>
                </c:pt>
                <c:pt idx="6342">
                  <c:v>278.88499999999999</c:v>
                </c:pt>
                <c:pt idx="6343">
                  <c:v>373.73099999999999</c:v>
                </c:pt>
                <c:pt idx="6344">
                  <c:v>477.64400000000001</c:v>
                </c:pt>
                <c:pt idx="6345">
                  <c:v>399.137</c:v>
                </c:pt>
                <c:pt idx="6346">
                  <c:v>405.834</c:v>
                </c:pt>
                <c:pt idx="6347">
                  <c:v>463.17099999999999</c:v>
                </c:pt>
                <c:pt idx="6348">
                  <c:v>472.44600000000003</c:v>
                </c:pt>
                <c:pt idx="6395">
                  <c:v>33.6402</c:v>
                </c:pt>
                <c:pt idx="6449">
                  <c:v>12.330399999999999</c:v>
                </c:pt>
                <c:pt idx="6450">
                  <c:v>11.9678</c:v>
                </c:pt>
                <c:pt idx="6451">
                  <c:v>11.128299999999999</c:v>
                </c:pt>
                <c:pt idx="6452">
                  <c:v>11.2507</c:v>
                </c:pt>
                <c:pt idx="6453">
                  <c:v>11.467000000000001</c:v>
                </c:pt>
                <c:pt idx="6454">
                  <c:v>11.3446</c:v>
                </c:pt>
                <c:pt idx="6455">
                  <c:v>11.5726</c:v>
                </c:pt>
                <c:pt idx="6456">
                  <c:v>14.429600000000001</c:v>
                </c:pt>
                <c:pt idx="6503">
                  <c:v>849.56600000000003</c:v>
                </c:pt>
                <c:pt idx="6504">
                  <c:v>898.35299999999995</c:v>
                </c:pt>
                <c:pt idx="6505">
                  <c:v>1069.1600000000001</c:v>
                </c:pt>
                <c:pt idx="6506">
                  <c:v>1108.69</c:v>
                </c:pt>
                <c:pt idx="6507">
                  <c:v>988.529</c:v>
                </c:pt>
                <c:pt idx="6508">
                  <c:v>1148.31</c:v>
                </c:pt>
                <c:pt idx="6509">
                  <c:v>1327.39</c:v>
                </c:pt>
                <c:pt idx="6510">
                  <c:v>1450.74</c:v>
                </c:pt>
                <c:pt idx="6557">
                  <c:v>716.02200000000005</c:v>
                </c:pt>
                <c:pt idx="6558">
                  <c:v>763.35500000000002</c:v>
                </c:pt>
                <c:pt idx="6559">
                  <c:v>1073.5</c:v>
                </c:pt>
                <c:pt idx="6560">
                  <c:v>1363.55</c:v>
                </c:pt>
                <c:pt idx="6561">
                  <c:v>1246.08</c:v>
                </c:pt>
                <c:pt idx="6562">
                  <c:v>1385.86</c:v>
                </c:pt>
                <c:pt idx="6563">
                  <c:v>1632.54</c:v>
                </c:pt>
                <c:pt idx="6564">
                  <c:v>1733.98</c:v>
                </c:pt>
                <c:pt idx="6611">
                  <c:v>49.404400000000003</c:v>
                </c:pt>
                <c:pt idx="6612">
                  <c:v>54.894500000000001</c:v>
                </c:pt>
                <c:pt idx="6613">
                  <c:v>61.1447</c:v>
                </c:pt>
                <c:pt idx="6614">
                  <c:v>78.136799999999994</c:v>
                </c:pt>
                <c:pt idx="6615">
                  <c:v>61.180700000000002</c:v>
                </c:pt>
                <c:pt idx="6616">
                  <c:v>73.472700000000003</c:v>
                </c:pt>
                <c:pt idx="6617">
                  <c:v>78.267099999999999</c:v>
                </c:pt>
                <c:pt idx="6665">
                  <c:v>3010.08</c:v>
                </c:pt>
                <c:pt idx="6666">
                  <c:v>4374.1000000000004</c:v>
                </c:pt>
                <c:pt idx="6667">
                  <c:v>5367.26</c:v>
                </c:pt>
                <c:pt idx="6668">
                  <c:v>6616.11</c:v>
                </c:pt>
                <c:pt idx="6669">
                  <c:v>6199.71</c:v>
                </c:pt>
                <c:pt idx="6670">
                  <c:v>6702.79</c:v>
                </c:pt>
                <c:pt idx="6671">
                  <c:v>7663.97</c:v>
                </c:pt>
                <c:pt idx="6672">
                  <c:v>7302.04</c:v>
                </c:pt>
                <c:pt idx="6836">
                  <c:v>963.4</c:v>
                </c:pt>
                <c:pt idx="6837">
                  <c:v>1051.22</c:v>
                </c:pt>
                <c:pt idx="6838">
                  <c:v>1245.1400000000001</c:v>
                </c:pt>
                <c:pt idx="6839">
                  <c:v>1513.47</c:v>
                </c:pt>
                <c:pt idx="6840">
                  <c:v>1260.56</c:v>
                </c:pt>
                <c:pt idx="6841">
                  <c:v>1544.89</c:v>
                </c:pt>
                <c:pt idx="6842">
                  <c:v>1937.91</c:v>
                </c:pt>
                <c:pt idx="6843">
                  <c:v>1888.59</c:v>
                </c:pt>
                <c:pt idx="6899">
                  <c:v>205.94</c:v>
                </c:pt>
                <c:pt idx="6900">
                  <c:v>210.86199999999999</c:v>
                </c:pt>
                <c:pt idx="6901">
                  <c:v>219.36500000000001</c:v>
                </c:pt>
                <c:pt idx="6902">
                  <c:v>223.09700000000001</c:v>
                </c:pt>
                <c:pt idx="6903">
                  <c:v>215.101</c:v>
                </c:pt>
                <c:pt idx="6904">
                  <c:v>218.786</c:v>
                </c:pt>
                <c:pt idx="6905">
                  <c:v>254.47800000000001</c:v>
                </c:pt>
                <c:pt idx="6906">
                  <c:v>254.10599999999999</c:v>
                </c:pt>
                <c:pt idx="7007">
                  <c:v>118.39700000000001</c:v>
                </c:pt>
                <c:pt idx="7008">
                  <c:v>137.024</c:v>
                </c:pt>
                <c:pt idx="7009">
                  <c:v>183.477</c:v>
                </c:pt>
                <c:pt idx="7010">
                  <c:v>235.066</c:v>
                </c:pt>
                <c:pt idx="7011">
                  <c:v>201.203</c:v>
                </c:pt>
                <c:pt idx="7012">
                  <c:v>215.99100000000001</c:v>
                </c:pt>
                <c:pt idx="7013">
                  <c:v>248.91399999999999</c:v>
                </c:pt>
                <c:pt idx="7014">
                  <c:v>273.267</c:v>
                </c:pt>
                <c:pt idx="7115">
                  <c:v>188.34700000000001</c:v>
                </c:pt>
                <c:pt idx="7116">
                  <c:v>204.43100000000001</c:v>
                </c:pt>
                <c:pt idx="7117">
                  <c:v>182.04300000000001</c:v>
                </c:pt>
                <c:pt idx="7118">
                  <c:v>238.71199999999999</c:v>
                </c:pt>
                <c:pt idx="7119">
                  <c:v>213.68199999999999</c:v>
                </c:pt>
                <c:pt idx="7120">
                  <c:v>290.745</c:v>
                </c:pt>
                <c:pt idx="7121">
                  <c:v>647.95299999999997</c:v>
                </c:pt>
                <c:pt idx="7122">
                  <c:v>738.43499999999995</c:v>
                </c:pt>
                <c:pt idx="7171">
                  <c:v>637.33199999999999</c:v>
                </c:pt>
                <c:pt idx="7172">
                  <c:v>984.38300000000004</c:v>
                </c:pt>
                <c:pt idx="7173">
                  <c:v>753.86800000000005</c:v>
                </c:pt>
                <c:pt idx="7174">
                  <c:v>726.79700000000003</c:v>
                </c:pt>
                <c:pt idx="7175">
                  <c:v>721.16300000000001</c:v>
                </c:pt>
                <c:pt idx="7176">
                  <c:v>722.84</c:v>
                </c:pt>
                <c:pt idx="7267">
                  <c:v>127.645</c:v>
                </c:pt>
                <c:pt idx="7268">
                  <c:v>147.15700000000001</c:v>
                </c:pt>
                <c:pt idx="7269">
                  <c:v>176.60900000000001</c:v>
                </c:pt>
                <c:pt idx="7270">
                  <c:v>215.73400000000001</c:v>
                </c:pt>
                <c:pt idx="7271">
                  <c:v>220.56</c:v>
                </c:pt>
                <c:pt idx="7272">
                  <c:v>232.96199999999999</c:v>
                </c:pt>
                <c:pt idx="7273">
                  <c:v>267.45400000000001</c:v>
                </c:pt>
                <c:pt idx="7274">
                  <c:v>250.18899999999999</c:v>
                </c:pt>
                <c:pt idx="7321">
                  <c:v>30.869199999999999</c:v>
                </c:pt>
                <c:pt idx="7322">
                  <c:v>34.725299999999997</c:v>
                </c:pt>
                <c:pt idx="7323">
                  <c:v>38.632100000000001</c:v>
                </c:pt>
                <c:pt idx="7324">
                  <c:v>38.804699999999997</c:v>
                </c:pt>
                <c:pt idx="7325">
                  <c:v>44.702100000000002</c:v>
                </c:pt>
                <c:pt idx="7326">
                  <c:v>51.687100000000001</c:v>
                </c:pt>
                <c:pt idx="7327">
                  <c:v>88.062899999999999</c:v>
                </c:pt>
                <c:pt idx="7328">
                  <c:v>165.494</c:v>
                </c:pt>
                <c:pt idx="7375">
                  <c:v>9.9059899999999992</c:v>
                </c:pt>
                <c:pt idx="7376">
                  <c:v>11.0326</c:v>
                </c:pt>
                <c:pt idx="7377">
                  <c:v>12.8492</c:v>
                </c:pt>
                <c:pt idx="7378">
                  <c:v>12.061500000000001</c:v>
                </c:pt>
                <c:pt idx="7379">
                  <c:v>11.9757</c:v>
                </c:pt>
                <c:pt idx="7380">
                  <c:v>15.1936</c:v>
                </c:pt>
                <c:pt idx="7381">
                  <c:v>20.825199999999999</c:v>
                </c:pt>
                <c:pt idx="7429">
                  <c:v>181.93</c:v>
                </c:pt>
                <c:pt idx="7430">
                  <c:v>208.96</c:v>
                </c:pt>
                <c:pt idx="7431">
                  <c:v>246.232</c:v>
                </c:pt>
                <c:pt idx="7432">
                  <c:v>277.28399999999999</c:v>
                </c:pt>
                <c:pt idx="7433">
                  <c:v>268.48200000000003</c:v>
                </c:pt>
                <c:pt idx="7434">
                  <c:v>321.83300000000003</c:v>
                </c:pt>
                <c:pt idx="7435">
                  <c:v>326.50099999999998</c:v>
                </c:pt>
                <c:pt idx="7527">
                  <c:v>17.188400000000001</c:v>
                </c:pt>
                <c:pt idx="7528">
                  <c:v>19.225999999999999</c:v>
                </c:pt>
                <c:pt idx="7529">
                  <c:v>27.845400000000001</c:v>
                </c:pt>
                <c:pt idx="7530">
                  <c:v>32.4482</c:v>
                </c:pt>
                <c:pt idx="7531">
                  <c:v>31.7273</c:v>
                </c:pt>
                <c:pt idx="7532">
                  <c:v>32.443399999999997</c:v>
                </c:pt>
                <c:pt idx="7533">
                  <c:v>28.802</c:v>
                </c:pt>
                <c:pt idx="7534">
                  <c:v>32.621899999999997</c:v>
                </c:pt>
                <c:pt idx="7581">
                  <c:v>4464.34</c:v>
                </c:pt>
                <c:pt idx="7582">
                  <c:v>4594.5200000000004</c:v>
                </c:pt>
                <c:pt idx="7583">
                  <c:v>5149.13</c:v>
                </c:pt>
                <c:pt idx="7584">
                  <c:v>5628.43</c:v>
                </c:pt>
                <c:pt idx="7585">
                  <c:v>5231.24</c:v>
                </c:pt>
                <c:pt idx="7586">
                  <c:v>5180.1099999999997</c:v>
                </c:pt>
                <c:pt idx="7587">
                  <c:v>5657.63</c:v>
                </c:pt>
                <c:pt idx="7588">
                  <c:v>5635.63</c:v>
                </c:pt>
                <c:pt idx="7679">
                  <c:v>3559.33</c:v>
                </c:pt>
                <c:pt idx="7680">
                  <c:v>4697.42</c:v>
                </c:pt>
                <c:pt idx="7681">
                  <c:v>5419.26</c:v>
                </c:pt>
                <c:pt idx="7682">
                  <c:v>5404.29</c:v>
                </c:pt>
                <c:pt idx="7683">
                  <c:v>4237.21</c:v>
                </c:pt>
                <c:pt idx="7684">
                  <c:v>5388.81</c:v>
                </c:pt>
                <c:pt idx="7685">
                  <c:v>5582.35</c:v>
                </c:pt>
                <c:pt idx="7733">
                  <c:v>2017.2</c:v>
                </c:pt>
                <c:pt idx="7734">
                  <c:v>1922.66</c:v>
                </c:pt>
                <c:pt idx="7735">
                  <c:v>2245.29</c:v>
                </c:pt>
                <c:pt idx="7736">
                  <c:v>2396.75</c:v>
                </c:pt>
                <c:pt idx="7737">
                  <c:v>1978.35</c:v>
                </c:pt>
                <c:pt idx="7738">
                  <c:v>2299.4699999999998</c:v>
                </c:pt>
                <c:pt idx="7739">
                  <c:v>2695.71</c:v>
                </c:pt>
                <c:pt idx="7740">
                  <c:v>2740.5</c:v>
                </c:pt>
                <c:pt idx="7787">
                  <c:v>82.159899999999993</c:v>
                </c:pt>
                <c:pt idx="7788">
                  <c:v>92.815700000000007</c:v>
                </c:pt>
                <c:pt idx="7789">
                  <c:v>118.809</c:v>
                </c:pt>
                <c:pt idx="7790">
                  <c:v>132.41</c:v>
                </c:pt>
                <c:pt idx="7791">
                  <c:v>115.839</c:v>
                </c:pt>
                <c:pt idx="7792">
                  <c:v>123.93899999999999</c:v>
                </c:pt>
                <c:pt idx="7793">
                  <c:v>142.38399999999999</c:v>
                </c:pt>
                <c:pt idx="7794">
                  <c:v>153.845</c:v>
                </c:pt>
                <c:pt idx="7841">
                  <c:v>21.2592</c:v>
                </c:pt>
                <c:pt idx="7842">
                  <c:v>24.0716</c:v>
                </c:pt>
                <c:pt idx="7843">
                  <c:v>26.0139</c:v>
                </c:pt>
                <c:pt idx="7844">
                  <c:v>40.803199999999997</c:v>
                </c:pt>
                <c:pt idx="7845">
                  <c:v>48.072600000000001</c:v>
                </c:pt>
                <c:pt idx="7846">
                  <c:v>53.147300000000001</c:v>
                </c:pt>
                <c:pt idx="7895">
                  <c:v>47.450899999999997</c:v>
                </c:pt>
                <c:pt idx="7896">
                  <c:v>97.155799999999999</c:v>
                </c:pt>
                <c:pt idx="7897">
                  <c:v>124.63800000000001</c:v>
                </c:pt>
                <c:pt idx="7898">
                  <c:v>161.21299999999999</c:v>
                </c:pt>
                <c:pt idx="7899">
                  <c:v>120.32899999999999</c:v>
                </c:pt>
                <c:pt idx="7900">
                  <c:v>134.06700000000001</c:v>
                </c:pt>
                <c:pt idx="7901">
                  <c:v>149.661</c:v>
                </c:pt>
                <c:pt idx="7902">
                  <c:v>142.41399999999999</c:v>
                </c:pt>
                <c:pt idx="8091">
                  <c:v>6300.35</c:v>
                </c:pt>
                <c:pt idx="8092">
                  <c:v>6795.91</c:v>
                </c:pt>
                <c:pt idx="8093">
                  <c:v>8761.7999999999993</c:v>
                </c:pt>
                <c:pt idx="8094">
                  <c:v>10002.799999999999</c:v>
                </c:pt>
                <c:pt idx="8095">
                  <c:v>7677.59</c:v>
                </c:pt>
                <c:pt idx="8096">
                  <c:v>9218.7099999999991</c:v>
                </c:pt>
                <c:pt idx="8097">
                  <c:v>9642.02</c:v>
                </c:pt>
                <c:pt idx="8098">
                  <c:v>9647.94</c:v>
                </c:pt>
                <c:pt idx="8189">
                  <c:v>1247.06</c:v>
                </c:pt>
                <c:pt idx="8190">
                  <c:v>1525.04</c:v>
                </c:pt>
                <c:pt idx="8191">
                  <c:v>1982.66</c:v>
                </c:pt>
                <c:pt idx="8192">
                  <c:v>2266.3200000000002</c:v>
                </c:pt>
                <c:pt idx="8193">
                  <c:v>2058.5700000000002</c:v>
                </c:pt>
                <c:pt idx="8194">
                  <c:v>2244.67</c:v>
                </c:pt>
                <c:pt idx="8195">
                  <c:v>2336.15</c:v>
                </c:pt>
                <c:pt idx="8196">
                  <c:v>2619.61</c:v>
                </c:pt>
                <c:pt idx="8287">
                  <c:v>48.046700000000001</c:v>
                </c:pt>
                <c:pt idx="8288">
                  <c:v>52.835099999999997</c:v>
                </c:pt>
                <c:pt idx="8289">
                  <c:v>54.528100000000002</c:v>
                </c:pt>
                <c:pt idx="8290">
                  <c:v>58.649900000000002</c:v>
                </c:pt>
                <c:pt idx="8291">
                  <c:v>38.898699999999998</c:v>
                </c:pt>
                <c:pt idx="8292">
                  <c:v>41.438200000000002</c:v>
                </c:pt>
                <c:pt idx="8293">
                  <c:v>45.663499999999999</c:v>
                </c:pt>
                <c:pt idx="8294">
                  <c:v>47.494599999999998</c:v>
                </c:pt>
                <c:pt idx="8295">
                  <c:v>42.983899999999998</c:v>
                </c:pt>
                <c:pt idx="8395">
                  <c:v>525.70899999999995</c:v>
                </c:pt>
                <c:pt idx="8396">
                  <c:v>494.76299999999998</c:v>
                </c:pt>
                <c:pt idx="8397">
                  <c:v>599.53599999999994</c:v>
                </c:pt>
                <c:pt idx="8398">
                  <c:v>741.35799999999995</c:v>
                </c:pt>
                <c:pt idx="8399">
                  <c:v>605.91600000000005</c:v>
                </c:pt>
                <c:pt idx="8400">
                  <c:v>757.94</c:v>
                </c:pt>
                <c:pt idx="8401">
                  <c:v>1103.6600000000001</c:v>
                </c:pt>
                <c:pt idx="8402">
                  <c:v>1097.24</c:v>
                </c:pt>
                <c:pt idx="8449">
                  <c:v>209.63200000000001</c:v>
                </c:pt>
                <c:pt idx="8450">
                  <c:v>255.49299999999999</c:v>
                </c:pt>
                <c:pt idx="8451">
                  <c:v>304.077</c:v>
                </c:pt>
                <c:pt idx="8452">
                  <c:v>281.40100000000001</c:v>
                </c:pt>
                <c:pt idx="8453">
                  <c:v>274.42599999999999</c:v>
                </c:pt>
                <c:pt idx="8454">
                  <c:v>401.91399999999999</c:v>
                </c:pt>
                <c:pt idx="8455">
                  <c:v>422.774</c:v>
                </c:pt>
                <c:pt idx="8456">
                  <c:v>520.82799999999997</c:v>
                </c:pt>
                <c:pt idx="8503">
                  <c:v>58.282200000000003</c:v>
                </c:pt>
                <c:pt idx="8504">
                  <c:v>63.933199999999999</c:v>
                </c:pt>
                <c:pt idx="8505">
                  <c:v>75.755200000000002</c:v>
                </c:pt>
                <c:pt idx="8506">
                  <c:v>95.001199999999997</c:v>
                </c:pt>
                <c:pt idx="8507">
                  <c:v>84.935299999999998</c:v>
                </c:pt>
                <c:pt idx="8508">
                  <c:v>116.932</c:v>
                </c:pt>
                <c:pt idx="8509">
                  <c:v>137.48099999999999</c:v>
                </c:pt>
                <c:pt idx="8510">
                  <c:v>129.87899999999999</c:v>
                </c:pt>
                <c:pt idx="8557">
                  <c:v>113.529</c:v>
                </c:pt>
                <c:pt idx="8558">
                  <c:v>121.595</c:v>
                </c:pt>
                <c:pt idx="8559">
                  <c:v>153.71600000000001</c:v>
                </c:pt>
                <c:pt idx="8560">
                  <c:v>199.64</c:v>
                </c:pt>
                <c:pt idx="8561">
                  <c:v>166.50399999999999</c:v>
                </c:pt>
                <c:pt idx="8562">
                  <c:v>206.52799999999999</c:v>
                </c:pt>
                <c:pt idx="8563">
                  <c:v>219.524</c:v>
                </c:pt>
                <c:pt idx="8564">
                  <c:v>246.51</c:v>
                </c:pt>
                <c:pt idx="8611">
                  <c:v>68.829099999999997</c:v>
                </c:pt>
                <c:pt idx="8612">
                  <c:v>72.190100000000001</c:v>
                </c:pt>
                <c:pt idx="8613">
                  <c:v>85.209000000000003</c:v>
                </c:pt>
                <c:pt idx="8614">
                  <c:v>95.240399999999994</c:v>
                </c:pt>
                <c:pt idx="8615">
                  <c:v>96.858699999999999</c:v>
                </c:pt>
                <c:pt idx="8616">
                  <c:v>121.57</c:v>
                </c:pt>
                <c:pt idx="8617">
                  <c:v>132.29400000000001</c:v>
                </c:pt>
                <c:pt idx="8618">
                  <c:v>151.95400000000001</c:v>
                </c:pt>
                <c:pt idx="8665">
                  <c:v>406.65100000000001</c:v>
                </c:pt>
                <c:pt idx="8666">
                  <c:v>520.59100000000001</c:v>
                </c:pt>
                <c:pt idx="8667">
                  <c:v>633.67399999999998</c:v>
                </c:pt>
                <c:pt idx="8668">
                  <c:v>801.11199999999997</c:v>
                </c:pt>
                <c:pt idx="8669">
                  <c:v>634.07600000000002</c:v>
                </c:pt>
                <c:pt idx="8670">
                  <c:v>775.72400000000005</c:v>
                </c:pt>
                <c:pt idx="8671">
                  <c:v>827.68100000000004</c:v>
                </c:pt>
                <c:pt idx="8672">
                  <c:v>828.60500000000002</c:v>
                </c:pt>
                <c:pt idx="8719">
                  <c:v>933.45500000000004</c:v>
                </c:pt>
                <c:pt idx="8720">
                  <c:v>1091.0899999999999</c:v>
                </c:pt>
                <c:pt idx="8721">
                  <c:v>1292.81</c:v>
                </c:pt>
                <c:pt idx="8722">
                  <c:v>1481.72</c:v>
                </c:pt>
                <c:pt idx="8723">
                  <c:v>1291.33</c:v>
                </c:pt>
                <c:pt idx="8724">
                  <c:v>1306.18</c:v>
                </c:pt>
                <c:pt idx="8725">
                  <c:v>1434.03</c:v>
                </c:pt>
                <c:pt idx="8726">
                  <c:v>1263.92</c:v>
                </c:pt>
                <c:pt idx="8833">
                  <c:v>8826.61</c:v>
                </c:pt>
                <c:pt idx="8834">
                  <c:v>11658.7</c:v>
                </c:pt>
                <c:pt idx="8890">
                  <c:v>255.90899999999999</c:v>
                </c:pt>
                <c:pt idx="8891">
                  <c:v>329.298</c:v>
                </c:pt>
                <c:pt idx="8892">
                  <c:v>422.49700000000001</c:v>
                </c:pt>
                <c:pt idx="8893">
                  <c:v>571.09100000000001</c:v>
                </c:pt>
                <c:pt idx="8894">
                  <c:v>480.12799999999999</c:v>
                </c:pt>
                <c:pt idx="8895">
                  <c:v>393.44400000000002</c:v>
                </c:pt>
                <c:pt idx="8896">
                  <c:v>468.29599999999999</c:v>
                </c:pt>
                <c:pt idx="8897">
                  <c:v>460.334</c:v>
                </c:pt>
                <c:pt idx="8944">
                  <c:v>282.78800000000001</c:v>
                </c:pt>
                <c:pt idx="8945">
                  <c:v>324.75299999999999</c:v>
                </c:pt>
                <c:pt idx="8946">
                  <c:v>426.26</c:v>
                </c:pt>
                <c:pt idx="8947">
                  <c:v>546.33299999999997</c:v>
                </c:pt>
                <c:pt idx="8948">
                  <c:v>446.74099999999999</c:v>
                </c:pt>
                <c:pt idx="8949">
                  <c:v>528.69600000000003</c:v>
                </c:pt>
                <c:pt idx="8950">
                  <c:v>640.02200000000005</c:v>
                </c:pt>
                <c:pt idx="8951">
                  <c:v>760.08199999999999</c:v>
                </c:pt>
                <c:pt idx="8998">
                  <c:v>30.348299999999998</c:v>
                </c:pt>
                <c:pt idx="8999">
                  <c:v>36.852800000000002</c:v>
                </c:pt>
                <c:pt idx="9000">
                  <c:v>38.791800000000002</c:v>
                </c:pt>
                <c:pt idx="9001">
                  <c:v>52.159399999999998</c:v>
                </c:pt>
                <c:pt idx="9002">
                  <c:v>51.5779</c:v>
                </c:pt>
                <c:pt idx="9003">
                  <c:v>52.3309</c:v>
                </c:pt>
                <c:pt idx="9004">
                  <c:v>57.441000000000003</c:v>
                </c:pt>
                <c:pt idx="9005">
                  <c:v>45.2607</c:v>
                </c:pt>
                <c:pt idx="9140">
                  <c:v>381.49700000000001</c:v>
                </c:pt>
                <c:pt idx="9141">
                  <c:v>389.73500000000001</c:v>
                </c:pt>
                <c:pt idx="9142">
                  <c:v>389.76799999999997</c:v>
                </c:pt>
                <c:pt idx="9143">
                  <c:v>400.39600000000002</c:v>
                </c:pt>
                <c:pt idx="9144">
                  <c:v>430.786</c:v>
                </c:pt>
                <c:pt idx="9145">
                  <c:v>439.24099999999999</c:v>
                </c:pt>
                <c:pt idx="9146">
                  <c:v>416.67099999999999</c:v>
                </c:pt>
                <c:pt idx="9147">
                  <c:v>534.28599999999994</c:v>
                </c:pt>
                <c:pt idx="9248">
                  <c:v>72.953500000000005</c:v>
                </c:pt>
                <c:pt idx="9249">
                  <c:v>114.74299999999999</c:v>
                </c:pt>
                <c:pt idx="9250">
                  <c:v>114.26</c:v>
                </c:pt>
                <c:pt idx="9251">
                  <c:v>127.42</c:v>
                </c:pt>
                <c:pt idx="9252">
                  <c:v>109.595</c:v>
                </c:pt>
                <c:pt idx="9253">
                  <c:v>136.46799999999999</c:v>
                </c:pt>
                <c:pt idx="9254">
                  <c:v>171.42500000000001</c:v>
                </c:pt>
                <c:pt idx="9255">
                  <c:v>134.32499999999999</c:v>
                </c:pt>
                <c:pt idx="9302">
                  <c:v>1341.45</c:v>
                </c:pt>
                <c:pt idx="9303">
                  <c:v>1954.16</c:v>
                </c:pt>
                <c:pt idx="9304">
                  <c:v>2434.59</c:v>
                </c:pt>
                <c:pt idx="9305">
                  <c:v>2853.29</c:v>
                </c:pt>
                <c:pt idx="9306">
                  <c:v>2798.56</c:v>
                </c:pt>
                <c:pt idx="9307">
                  <c:v>2816.46</c:v>
                </c:pt>
                <c:pt idx="9308">
                  <c:v>2810.22</c:v>
                </c:pt>
                <c:pt idx="9309">
                  <c:v>2595</c:v>
                </c:pt>
                <c:pt idx="9356">
                  <c:v>71.900700000000001</c:v>
                </c:pt>
                <c:pt idx="9357">
                  <c:v>72.745500000000007</c:v>
                </c:pt>
                <c:pt idx="9358">
                  <c:v>104.714</c:v>
                </c:pt>
                <c:pt idx="9359">
                  <c:v>115.944</c:v>
                </c:pt>
                <c:pt idx="9360">
                  <c:v>91.283900000000003</c:v>
                </c:pt>
                <c:pt idx="9361">
                  <c:v>86.398499999999999</c:v>
                </c:pt>
                <c:pt idx="9362">
                  <c:v>96.840800000000002</c:v>
                </c:pt>
                <c:pt idx="9412">
                  <c:v>474.91</c:v>
                </c:pt>
                <c:pt idx="9413">
                  <c:v>584.50199999999995</c:v>
                </c:pt>
                <c:pt idx="9414">
                  <c:v>472.08199999999999</c:v>
                </c:pt>
                <c:pt idx="9415">
                  <c:v>483.31900000000002</c:v>
                </c:pt>
                <c:pt idx="9416">
                  <c:v>552.21400000000006</c:v>
                </c:pt>
                <c:pt idx="9417">
                  <c:v>525.21100000000001</c:v>
                </c:pt>
                <c:pt idx="9508">
                  <c:v>2899.16</c:v>
                </c:pt>
                <c:pt idx="9509">
                  <c:v>3342.11</c:v>
                </c:pt>
                <c:pt idx="9510">
                  <c:v>2902.04</c:v>
                </c:pt>
                <c:pt idx="9511">
                  <c:v>2797.57</c:v>
                </c:pt>
                <c:pt idx="9512">
                  <c:v>2759.21</c:v>
                </c:pt>
                <c:pt idx="9513">
                  <c:v>2968.37</c:v>
                </c:pt>
                <c:pt idx="9514">
                  <c:v>2886.37</c:v>
                </c:pt>
                <c:pt idx="9515">
                  <c:v>2340.8000000000002</c:v>
                </c:pt>
                <c:pt idx="9562">
                  <c:v>17.845600000000001</c:v>
                </c:pt>
                <c:pt idx="9563">
                  <c:v>15.9056</c:v>
                </c:pt>
                <c:pt idx="9564">
                  <c:v>17.413</c:v>
                </c:pt>
                <c:pt idx="9565">
                  <c:v>21.864100000000001</c:v>
                </c:pt>
                <c:pt idx="9566">
                  <c:v>23.417300000000001</c:v>
                </c:pt>
                <c:pt idx="9567">
                  <c:v>43.747300000000003</c:v>
                </c:pt>
                <c:pt idx="9568">
                  <c:v>72.918800000000005</c:v>
                </c:pt>
                <c:pt idx="9569">
                  <c:v>87.755399999999995</c:v>
                </c:pt>
                <c:pt idx="9616">
                  <c:v>13141.7</c:v>
                </c:pt>
                <c:pt idx="9617">
                  <c:v>15041.5</c:v>
                </c:pt>
                <c:pt idx="9618">
                  <c:v>16684.099999999999</c:v>
                </c:pt>
                <c:pt idx="9619">
                  <c:v>18772.900000000001</c:v>
                </c:pt>
                <c:pt idx="9620">
                  <c:v>16707</c:v>
                </c:pt>
                <c:pt idx="9621">
                  <c:v>19378.5</c:v>
                </c:pt>
                <c:pt idx="9622">
                  <c:v>22274.799999999999</c:v>
                </c:pt>
                <c:pt idx="9623">
                  <c:v>22341.7</c:v>
                </c:pt>
                <c:pt idx="9714">
                  <c:v>751.096</c:v>
                </c:pt>
                <c:pt idx="9715">
                  <c:v>859.93799999999999</c:v>
                </c:pt>
                <c:pt idx="9716">
                  <c:v>1207.83</c:v>
                </c:pt>
                <c:pt idx="9717">
                  <c:v>1696.8</c:v>
                </c:pt>
                <c:pt idx="9718">
                  <c:v>1486.44</c:v>
                </c:pt>
                <c:pt idx="9719">
                  <c:v>1264.33</c:v>
                </c:pt>
                <c:pt idx="9720">
                  <c:v>1311.57</c:v>
                </c:pt>
                <c:pt idx="9721">
                  <c:v>1234.21</c:v>
                </c:pt>
                <c:pt idx="9768">
                  <c:v>1462.35</c:v>
                </c:pt>
                <c:pt idx="9769">
                  <c:v>1627.7</c:v>
                </c:pt>
                <c:pt idx="9770">
                  <c:v>2129.21</c:v>
                </c:pt>
                <c:pt idx="9771">
                  <c:v>2587.35</c:v>
                </c:pt>
                <c:pt idx="9772">
                  <c:v>2193.11</c:v>
                </c:pt>
                <c:pt idx="9773">
                  <c:v>2154.5</c:v>
                </c:pt>
                <c:pt idx="9774">
                  <c:v>2312.7399999999998</c:v>
                </c:pt>
                <c:pt idx="9775">
                  <c:v>2170.75</c:v>
                </c:pt>
                <c:pt idx="9822">
                  <c:v>123.553</c:v>
                </c:pt>
                <c:pt idx="9823">
                  <c:v>141.43700000000001</c:v>
                </c:pt>
                <c:pt idx="9824">
                  <c:v>196.577</c:v>
                </c:pt>
                <c:pt idx="9825">
                  <c:v>230.24799999999999</c:v>
                </c:pt>
                <c:pt idx="9826">
                  <c:v>203.91499999999999</c:v>
                </c:pt>
                <c:pt idx="9827">
                  <c:v>356.13799999999998</c:v>
                </c:pt>
                <c:pt idx="9828">
                  <c:v>361.26600000000002</c:v>
                </c:pt>
                <c:pt idx="9829">
                  <c:v>372.43799999999999</c:v>
                </c:pt>
                <c:pt idx="9930">
                  <c:v>255.16200000000001</c:v>
                </c:pt>
                <c:pt idx="9931">
                  <c:v>295.83800000000002</c:v>
                </c:pt>
                <c:pt idx="9932">
                  <c:v>337.98099999999999</c:v>
                </c:pt>
                <c:pt idx="9933">
                  <c:v>343.74099999999999</c:v>
                </c:pt>
                <c:pt idx="9934">
                  <c:v>296.01900000000001</c:v>
                </c:pt>
                <c:pt idx="9935">
                  <c:v>363.38400000000001</c:v>
                </c:pt>
                <c:pt idx="9936">
                  <c:v>381.99</c:v>
                </c:pt>
                <c:pt idx="9937">
                  <c:v>338.7</c:v>
                </c:pt>
                <c:pt idx="10038">
                  <c:v>1542.67</c:v>
                </c:pt>
                <c:pt idx="10039">
                  <c:v>1776.59</c:v>
                </c:pt>
                <c:pt idx="10040">
                  <c:v>2147.65</c:v>
                </c:pt>
                <c:pt idx="10041">
                  <c:v>2306.37</c:v>
                </c:pt>
                <c:pt idx="10042">
                  <c:v>1919.16</c:v>
                </c:pt>
                <c:pt idx="10043">
                  <c:v>1885.68</c:v>
                </c:pt>
                <c:pt idx="10044">
                  <c:v>2040.88</c:v>
                </c:pt>
                <c:pt idx="10045">
                  <c:v>1933.7</c:v>
                </c:pt>
                <c:pt idx="10092">
                  <c:v>106.328</c:v>
                </c:pt>
                <c:pt idx="10093">
                  <c:v>120.536</c:v>
                </c:pt>
                <c:pt idx="10094">
                  <c:v>129.834</c:v>
                </c:pt>
                <c:pt idx="10095">
                  <c:v>148.881</c:v>
                </c:pt>
                <c:pt idx="10096">
                  <c:v>123.348</c:v>
                </c:pt>
                <c:pt idx="10097">
                  <c:v>150.71199999999999</c:v>
                </c:pt>
                <c:pt idx="10098">
                  <c:v>192.24299999999999</c:v>
                </c:pt>
                <c:pt idx="10099">
                  <c:v>219.27500000000001</c:v>
                </c:pt>
                <c:pt idx="10146">
                  <c:v>1931.59</c:v>
                </c:pt>
                <c:pt idx="10147">
                  <c:v>2029.5</c:v>
                </c:pt>
                <c:pt idx="10148">
                  <c:v>2047.75</c:v>
                </c:pt>
                <c:pt idx="10149">
                  <c:v>2447.4699999999998</c:v>
                </c:pt>
                <c:pt idx="10150">
                  <c:v>1941.81</c:v>
                </c:pt>
                <c:pt idx="10151">
                  <c:v>2127.4</c:v>
                </c:pt>
                <c:pt idx="10152">
                  <c:v>2147.7399999999998</c:v>
                </c:pt>
                <c:pt idx="10153">
                  <c:v>2081.62</c:v>
                </c:pt>
                <c:pt idx="10200">
                  <c:v>1068.43</c:v>
                </c:pt>
                <c:pt idx="10201">
                  <c:v>1107.6600000000001</c:v>
                </c:pt>
                <c:pt idx="10202">
                  <c:v>1208.8699999999999</c:v>
                </c:pt>
                <c:pt idx="10203">
                  <c:v>1247.3499999999999</c:v>
                </c:pt>
                <c:pt idx="10204">
                  <c:v>1084.47</c:v>
                </c:pt>
                <c:pt idx="10205">
                  <c:v>1152.4000000000001</c:v>
                </c:pt>
                <c:pt idx="10206">
                  <c:v>1140.4000000000001</c:v>
                </c:pt>
                <c:pt idx="10207">
                  <c:v>1092.69</c:v>
                </c:pt>
                <c:pt idx="10254">
                  <c:v>724.62800000000004</c:v>
                </c:pt>
                <c:pt idx="10255">
                  <c:v>809.596</c:v>
                </c:pt>
                <c:pt idx="10256">
                  <c:v>1047.32</c:v>
                </c:pt>
                <c:pt idx="10257">
                  <c:v>935.69</c:v>
                </c:pt>
                <c:pt idx="10258">
                  <c:v>862.57500000000005</c:v>
                </c:pt>
                <c:pt idx="10259">
                  <c:v>836.65899999999999</c:v>
                </c:pt>
                <c:pt idx="10260">
                  <c:v>771.18799999999999</c:v>
                </c:pt>
                <c:pt idx="10261">
                  <c:v>811.42100000000005</c:v>
                </c:pt>
                <c:pt idx="10308">
                  <c:v>45.604900000000001</c:v>
                </c:pt>
                <c:pt idx="10309">
                  <c:v>72.977800000000002</c:v>
                </c:pt>
                <c:pt idx="10310">
                  <c:v>75.433300000000003</c:v>
                </c:pt>
                <c:pt idx="10311">
                  <c:v>66.548000000000002</c:v>
                </c:pt>
                <c:pt idx="10312">
                  <c:v>54.718800000000002</c:v>
                </c:pt>
                <c:pt idx="10313">
                  <c:v>65.111199999999997</c:v>
                </c:pt>
                <c:pt idx="10314">
                  <c:v>59.098799999999997</c:v>
                </c:pt>
                <c:pt idx="10315">
                  <c:v>54.050199999999997</c:v>
                </c:pt>
                <c:pt idx="10362">
                  <c:v>704.27200000000005</c:v>
                </c:pt>
                <c:pt idx="10363">
                  <c:v>533.07100000000003</c:v>
                </c:pt>
                <c:pt idx="10364">
                  <c:v>622.80499999999995</c:v>
                </c:pt>
                <c:pt idx="10365">
                  <c:v>790.10900000000004</c:v>
                </c:pt>
                <c:pt idx="10366">
                  <c:v>548.471</c:v>
                </c:pt>
                <c:pt idx="10367">
                  <c:v>493.37099999999998</c:v>
                </c:pt>
                <c:pt idx="10368">
                  <c:v>1061.73</c:v>
                </c:pt>
                <c:pt idx="10369">
                  <c:v>1145.6099999999999</c:v>
                </c:pt>
                <c:pt idx="10416">
                  <c:v>364.952</c:v>
                </c:pt>
                <c:pt idx="10417">
                  <c:v>334.10599999999999</c:v>
                </c:pt>
                <c:pt idx="10418">
                  <c:v>447.15800000000002</c:v>
                </c:pt>
                <c:pt idx="10419">
                  <c:v>564.1</c:v>
                </c:pt>
                <c:pt idx="10420">
                  <c:v>479.56700000000001</c:v>
                </c:pt>
                <c:pt idx="10421">
                  <c:v>562.30499999999995</c:v>
                </c:pt>
                <c:pt idx="10422">
                  <c:v>721.75300000000004</c:v>
                </c:pt>
                <c:pt idx="10423">
                  <c:v>671.80499999999995</c:v>
                </c:pt>
                <c:pt idx="10470">
                  <c:v>3757.85</c:v>
                </c:pt>
                <c:pt idx="10471">
                  <c:v>4290.95</c:v>
                </c:pt>
                <c:pt idx="10472">
                  <c:v>5124.51</c:v>
                </c:pt>
                <c:pt idx="10473">
                  <c:v>5758.66</c:v>
                </c:pt>
                <c:pt idx="10474">
                  <c:v>4863.6899999999996</c:v>
                </c:pt>
                <c:pt idx="10475">
                  <c:v>5062.7299999999996</c:v>
                </c:pt>
                <c:pt idx="10476">
                  <c:v>5781.15</c:v>
                </c:pt>
                <c:pt idx="10477">
                  <c:v>5747.21</c:v>
                </c:pt>
                <c:pt idx="10524">
                  <c:v>3462.73</c:v>
                </c:pt>
                <c:pt idx="10525">
                  <c:v>3574.36</c:v>
                </c:pt>
                <c:pt idx="10526">
                  <c:v>4204.22</c:v>
                </c:pt>
                <c:pt idx="10527">
                  <c:v>4624.76</c:v>
                </c:pt>
                <c:pt idx="10528">
                  <c:v>4948.29</c:v>
                </c:pt>
                <c:pt idx="10529">
                  <c:v>5303.06</c:v>
                </c:pt>
                <c:pt idx="10530">
                  <c:v>6546.16</c:v>
                </c:pt>
                <c:pt idx="10531">
                  <c:v>6606.24</c:v>
                </c:pt>
                <c:pt idx="10578">
                  <c:v>129.84800000000001</c:v>
                </c:pt>
                <c:pt idx="10579">
                  <c:v>134.00800000000001</c:v>
                </c:pt>
                <c:pt idx="10580">
                  <c:v>154.00200000000001</c:v>
                </c:pt>
                <c:pt idx="10581">
                  <c:v>155.86099999999999</c:v>
                </c:pt>
                <c:pt idx="10582">
                  <c:v>130.005</c:v>
                </c:pt>
                <c:pt idx="10583">
                  <c:v>164.08</c:v>
                </c:pt>
                <c:pt idx="10632">
                  <c:v>36.957299999999996</c:v>
                </c:pt>
                <c:pt idx="10633">
                  <c:v>56.724499999999999</c:v>
                </c:pt>
                <c:pt idx="10634">
                  <c:v>83.262</c:v>
                </c:pt>
                <c:pt idx="10635">
                  <c:v>62.612900000000003</c:v>
                </c:pt>
                <c:pt idx="10636">
                  <c:v>39.1145</c:v>
                </c:pt>
                <c:pt idx="10637">
                  <c:v>69.244699999999995</c:v>
                </c:pt>
                <c:pt idx="10638">
                  <c:v>85.835999999999999</c:v>
                </c:pt>
                <c:pt idx="10639">
                  <c:v>111.169</c:v>
                </c:pt>
                <c:pt idx="10686">
                  <c:v>31.097100000000001</c:v>
                </c:pt>
                <c:pt idx="10687">
                  <c:v>31.278600000000001</c:v>
                </c:pt>
                <c:pt idx="10688">
                  <c:v>34.3797</c:v>
                </c:pt>
                <c:pt idx="10689">
                  <c:v>39.237400000000001</c:v>
                </c:pt>
                <c:pt idx="10690">
                  <c:v>39.458300000000001</c:v>
                </c:pt>
                <c:pt idx="10691">
                  <c:v>41.999899999999997</c:v>
                </c:pt>
                <c:pt idx="10692">
                  <c:v>47.634700000000002</c:v>
                </c:pt>
                <c:pt idx="10693">
                  <c:v>49.380200000000002</c:v>
                </c:pt>
                <c:pt idx="10740">
                  <c:v>408.82900000000001</c:v>
                </c:pt>
                <c:pt idx="10741">
                  <c:v>494.875</c:v>
                </c:pt>
                <c:pt idx="10742">
                  <c:v>576.09400000000005</c:v>
                </c:pt>
                <c:pt idx="10743">
                  <c:v>695.04399999999998</c:v>
                </c:pt>
                <c:pt idx="10744">
                  <c:v>550.93899999999996</c:v>
                </c:pt>
                <c:pt idx="10745">
                  <c:v>678.13099999999997</c:v>
                </c:pt>
                <c:pt idx="10746">
                  <c:v>783.096</c:v>
                </c:pt>
                <c:pt idx="10747">
                  <c:v>794.69500000000005</c:v>
                </c:pt>
                <c:pt idx="10795">
                  <c:v>232.34100000000001</c:v>
                </c:pt>
                <c:pt idx="10796">
                  <c:v>320.3</c:v>
                </c:pt>
                <c:pt idx="10797">
                  <c:v>474.64699999999999</c:v>
                </c:pt>
                <c:pt idx="10798">
                  <c:v>787.97900000000004</c:v>
                </c:pt>
                <c:pt idx="10799">
                  <c:v>971.94</c:v>
                </c:pt>
                <c:pt idx="10800">
                  <c:v>1325.54</c:v>
                </c:pt>
                <c:pt idx="10801">
                  <c:v>862.52599999999995</c:v>
                </c:pt>
                <c:pt idx="10848">
                  <c:v>45.251600000000003</c:v>
                </c:pt>
                <c:pt idx="10849">
                  <c:v>46.457299999999996</c:v>
                </c:pt>
                <c:pt idx="10850">
                  <c:v>52.350700000000003</c:v>
                </c:pt>
                <c:pt idx="10851">
                  <c:v>59.987400000000001</c:v>
                </c:pt>
                <c:pt idx="10852">
                  <c:v>60.984699999999997</c:v>
                </c:pt>
                <c:pt idx="10853">
                  <c:v>64.060400000000001</c:v>
                </c:pt>
                <c:pt idx="10946">
                  <c:v>396.827</c:v>
                </c:pt>
                <c:pt idx="10947">
                  <c:v>372.45299999999997</c:v>
                </c:pt>
                <c:pt idx="10948">
                  <c:v>436.11200000000002</c:v>
                </c:pt>
                <c:pt idx="10949">
                  <c:v>573.21100000000001</c:v>
                </c:pt>
                <c:pt idx="10950">
                  <c:v>490.149</c:v>
                </c:pt>
                <c:pt idx="10951">
                  <c:v>436.03800000000001</c:v>
                </c:pt>
                <c:pt idx="10952">
                  <c:v>638.62</c:v>
                </c:pt>
                <c:pt idx="10953">
                  <c:v>701.24199999999996</c:v>
                </c:pt>
                <c:pt idx="11000">
                  <c:v>419.91399999999999</c:v>
                </c:pt>
                <c:pt idx="11001">
                  <c:v>278.33199999999999</c:v>
                </c:pt>
                <c:pt idx="11002">
                  <c:v>293.197</c:v>
                </c:pt>
                <c:pt idx="11003">
                  <c:v>247.636</c:v>
                </c:pt>
                <c:pt idx="11004">
                  <c:v>289.82600000000002</c:v>
                </c:pt>
                <c:pt idx="11005">
                  <c:v>292.976</c:v>
                </c:pt>
                <c:pt idx="11006">
                  <c:v>3974.49</c:v>
                </c:pt>
                <c:pt idx="11054">
                  <c:v>210.03800000000001</c:v>
                </c:pt>
                <c:pt idx="11055">
                  <c:v>233.196</c:v>
                </c:pt>
                <c:pt idx="11056">
                  <c:v>265.02800000000002</c:v>
                </c:pt>
                <c:pt idx="11057">
                  <c:v>314.92099999999999</c:v>
                </c:pt>
                <c:pt idx="11058">
                  <c:v>275.10700000000003</c:v>
                </c:pt>
                <c:pt idx="11059">
                  <c:v>306.60300000000001</c:v>
                </c:pt>
                <c:pt idx="11060">
                  <c:v>297.72300000000001</c:v>
                </c:pt>
                <c:pt idx="11061">
                  <c:v>296.53699999999998</c:v>
                </c:pt>
                <c:pt idx="11108">
                  <c:v>176.40199999999999</c:v>
                </c:pt>
                <c:pt idx="11109">
                  <c:v>178.751</c:v>
                </c:pt>
                <c:pt idx="11110">
                  <c:v>231.249</c:v>
                </c:pt>
                <c:pt idx="11111">
                  <c:v>260.54700000000003</c:v>
                </c:pt>
                <c:pt idx="11112">
                  <c:v>242.29</c:v>
                </c:pt>
                <c:pt idx="11113">
                  <c:v>275.61200000000002</c:v>
                </c:pt>
                <c:pt idx="11114">
                  <c:v>286.68799999999999</c:v>
                </c:pt>
                <c:pt idx="11115">
                  <c:v>282.30799999999999</c:v>
                </c:pt>
                <c:pt idx="11324">
                  <c:v>21.195699999999999</c:v>
                </c:pt>
                <c:pt idx="11325">
                  <c:v>25.932200000000002</c:v>
                </c:pt>
                <c:pt idx="11326">
                  <c:v>31.802099999999999</c:v>
                </c:pt>
                <c:pt idx="11327">
                  <c:v>39.5672</c:v>
                </c:pt>
                <c:pt idx="11328">
                  <c:v>42.384900000000002</c:v>
                </c:pt>
                <c:pt idx="11329">
                  <c:v>53.039200000000001</c:v>
                </c:pt>
                <c:pt idx="11330">
                  <c:v>69.232399999999998</c:v>
                </c:pt>
                <c:pt idx="11331">
                  <c:v>68.024799999999999</c:v>
                </c:pt>
                <c:pt idx="11378">
                  <c:v>160.81</c:v>
                </c:pt>
                <c:pt idx="11379">
                  <c:v>196.74</c:v>
                </c:pt>
                <c:pt idx="11380">
                  <c:v>253.49700000000001</c:v>
                </c:pt>
                <c:pt idx="11381">
                  <c:v>350.38099999999997</c:v>
                </c:pt>
                <c:pt idx="11382">
                  <c:v>251.01300000000001</c:v>
                </c:pt>
                <c:pt idx="11383">
                  <c:v>277.12700000000001</c:v>
                </c:pt>
                <c:pt idx="11384">
                  <c:v>292.80599999999998</c:v>
                </c:pt>
                <c:pt idx="11385">
                  <c:v>319.98099999999999</c:v>
                </c:pt>
                <c:pt idx="11486">
                  <c:v>2695.81</c:v>
                </c:pt>
                <c:pt idx="11487">
                  <c:v>2885.69</c:v>
                </c:pt>
                <c:pt idx="11488">
                  <c:v>3306.39</c:v>
                </c:pt>
                <c:pt idx="11489">
                  <c:v>3297.51</c:v>
                </c:pt>
                <c:pt idx="11490">
                  <c:v>2664.35</c:v>
                </c:pt>
                <c:pt idx="11491">
                  <c:v>2684.37</c:v>
                </c:pt>
                <c:pt idx="11492">
                  <c:v>2857.24</c:v>
                </c:pt>
                <c:pt idx="11493">
                  <c:v>2834.41</c:v>
                </c:pt>
                <c:pt idx="11540">
                  <c:v>1018.8</c:v>
                </c:pt>
                <c:pt idx="11541">
                  <c:v>1125.76</c:v>
                </c:pt>
                <c:pt idx="11542">
                  <c:v>1219.3900000000001</c:v>
                </c:pt>
                <c:pt idx="11543">
                  <c:v>1328</c:v>
                </c:pt>
                <c:pt idx="11544">
                  <c:v>1253.3699999999999</c:v>
                </c:pt>
                <c:pt idx="11545">
                  <c:v>1314.44</c:v>
                </c:pt>
                <c:pt idx="11546">
                  <c:v>1385.05</c:v>
                </c:pt>
                <c:pt idx="11547">
                  <c:v>1415.76</c:v>
                </c:pt>
                <c:pt idx="11594">
                  <c:v>282.53699999999998</c:v>
                </c:pt>
                <c:pt idx="11595">
                  <c:v>293.87900000000002</c:v>
                </c:pt>
                <c:pt idx="11596">
                  <c:v>338.49</c:v>
                </c:pt>
                <c:pt idx="11597">
                  <c:v>454.87700000000001</c:v>
                </c:pt>
                <c:pt idx="11598">
                  <c:v>385.27600000000001</c:v>
                </c:pt>
                <c:pt idx="11599">
                  <c:v>454.01299999999998</c:v>
                </c:pt>
                <c:pt idx="11600">
                  <c:v>602.87400000000002</c:v>
                </c:pt>
                <c:pt idx="11601">
                  <c:v>684.38</c:v>
                </c:pt>
                <c:pt idx="11702">
                  <c:v>352.28899999999999</c:v>
                </c:pt>
                <c:pt idx="11703">
                  <c:v>331.90199999999999</c:v>
                </c:pt>
                <c:pt idx="11704">
                  <c:v>343.98599999999999</c:v>
                </c:pt>
                <c:pt idx="11705">
                  <c:v>596.94500000000005</c:v>
                </c:pt>
                <c:pt idx="11706">
                  <c:v>471.07100000000003</c:v>
                </c:pt>
                <c:pt idx="11707">
                  <c:v>523.52599999999995</c:v>
                </c:pt>
                <c:pt idx="11708">
                  <c:v>599.56299999999999</c:v>
                </c:pt>
                <c:pt idx="11709">
                  <c:v>590.12699999999995</c:v>
                </c:pt>
                <c:pt idx="11756">
                  <c:v>199.99299999999999</c:v>
                </c:pt>
                <c:pt idx="11757">
                  <c:v>220.29400000000001</c:v>
                </c:pt>
                <c:pt idx="11758">
                  <c:v>381.00299999999999</c:v>
                </c:pt>
                <c:pt idx="11759">
                  <c:v>467.70499999999998</c:v>
                </c:pt>
                <c:pt idx="11760">
                  <c:v>426.93099999999998</c:v>
                </c:pt>
                <c:pt idx="11761">
                  <c:v>450.60300000000001</c:v>
                </c:pt>
                <c:pt idx="11762">
                  <c:v>532.93799999999999</c:v>
                </c:pt>
                <c:pt idx="11763">
                  <c:v>607.51599999999996</c:v>
                </c:pt>
                <c:pt idx="11810">
                  <c:v>54.2761</c:v>
                </c:pt>
                <c:pt idx="11811">
                  <c:v>61.313200000000002</c:v>
                </c:pt>
                <c:pt idx="11812">
                  <c:v>80.561800000000005</c:v>
                </c:pt>
                <c:pt idx="11813">
                  <c:v>93.465500000000006</c:v>
                </c:pt>
                <c:pt idx="11814">
                  <c:v>95.17</c:v>
                </c:pt>
                <c:pt idx="11815">
                  <c:v>114.123</c:v>
                </c:pt>
                <c:pt idx="11816">
                  <c:v>135.00700000000001</c:v>
                </c:pt>
                <c:pt idx="11817">
                  <c:v>141.03399999999999</c:v>
                </c:pt>
                <c:pt idx="11962">
                  <c:v>151.815</c:v>
                </c:pt>
                <c:pt idx="11963">
                  <c:v>164.55099999999999</c:v>
                </c:pt>
                <c:pt idx="11964">
                  <c:v>212.08600000000001</c:v>
                </c:pt>
                <c:pt idx="11965">
                  <c:v>232.596</c:v>
                </c:pt>
                <c:pt idx="11966">
                  <c:v>251.49600000000001</c:v>
                </c:pt>
                <c:pt idx="11967">
                  <c:v>299.88799999999998</c:v>
                </c:pt>
                <c:pt idx="11968">
                  <c:v>269.483</c:v>
                </c:pt>
                <c:pt idx="11969">
                  <c:v>295.70400000000001</c:v>
                </c:pt>
                <c:pt idx="12060">
                  <c:v>61.642000000000003</c:v>
                </c:pt>
                <c:pt idx="12061">
                  <c:v>89.780500000000004</c:v>
                </c:pt>
                <c:pt idx="12062">
                  <c:v>88.142899999999997</c:v>
                </c:pt>
                <c:pt idx="12063">
                  <c:v>108.167</c:v>
                </c:pt>
                <c:pt idx="12064">
                  <c:v>95.946100000000001</c:v>
                </c:pt>
                <c:pt idx="12065">
                  <c:v>103.172</c:v>
                </c:pt>
                <c:pt idx="12066">
                  <c:v>97.540499999999994</c:v>
                </c:pt>
                <c:pt idx="12114">
                  <c:v>41.046100000000003</c:v>
                </c:pt>
                <c:pt idx="12115">
                  <c:v>49.9422</c:v>
                </c:pt>
                <c:pt idx="12116">
                  <c:v>75.540899999999993</c:v>
                </c:pt>
                <c:pt idx="12117">
                  <c:v>72.771699999999996</c:v>
                </c:pt>
                <c:pt idx="12118">
                  <c:v>51.505299999999998</c:v>
                </c:pt>
                <c:pt idx="12119">
                  <c:v>66.414100000000005</c:v>
                </c:pt>
                <c:pt idx="12120">
                  <c:v>80.944299999999998</c:v>
                </c:pt>
                <c:pt idx="12121">
                  <c:v>88.7791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9723440"/>
        <c:axId val="1729717456"/>
      </c:scatterChart>
      <c:valAx>
        <c:axId val="1729723440"/>
        <c:scaling>
          <c:logBase val="10"/>
          <c:orientation val="minMax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Predicted Service Im</a:t>
                </a:r>
                <a:r>
                  <a:rPr lang="en-US" b="0" baseline="0"/>
                  <a:t>ports per Capita</a:t>
                </a:r>
                <a:endParaRPr lang="en-US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29717456"/>
        <c:crosses val="autoZero"/>
        <c:crossBetween val="midCat"/>
      </c:valAx>
      <c:valAx>
        <c:axId val="1729717456"/>
        <c:scaling>
          <c:logBase val="10"/>
          <c:orientation val="minMax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Service Imports per Capita,  US$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297234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400" dirty="0"/>
              <a:t>Predicted</a:t>
            </a:r>
            <a:r>
              <a:rPr lang="en-US" sz="1400" baseline="0" dirty="0"/>
              <a:t> </a:t>
            </a:r>
            <a:r>
              <a:rPr lang="en-US" sz="1400" baseline="0" dirty="0" smtClean="0"/>
              <a:t>UNCTAD FDI Stock per </a:t>
            </a:r>
            <a:r>
              <a:rPr lang="en-US" sz="1400" baseline="0" dirty="0" smtClean="0"/>
              <a:t>capita </a:t>
            </a:r>
            <a:r>
              <a:rPr lang="en-US" sz="1400" baseline="0" dirty="0"/>
              <a:t>with Life Expectancy, Urbanization, </a:t>
            </a:r>
            <a:r>
              <a:rPr lang="en-US" sz="1400" baseline="0" dirty="0" smtClean="0"/>
              <a:t>Education, </a:t>
            </a:r>
          </a:p>
          <a:p>
            <a:pPr>
              <a:defRPr sz="1200"/>
            </a:pPr>
            <a:r>
              <a:rPr lang="en-US" sz="1400" baseline="0" dirty="0" smtClean="0"/>
              <a:t>and </a:t>
            </a:r>
            <a:r>
              <a:rPr lang="en-US" sz="1400" baseline="0" dirty="0"/>
              <a:t>Economic Freedom </a:t>
            </a:r>
            <a:r>
              <a:rPr lang="en-US" sz="1400" baseline="0" dirty="0" smtClean="0"/>
              <a:t>(Fraser): </a:t>
            </a:r>
            <a:r>
              <a:rPr lang="en-US" sz="1400" baseline="0" dirty="0" smtClean="0"/>
              <a:t>1980-2010</a:t>
            </a:r>
            <a:endParaRPr lang="en-US" sz="1400" baseline="0" dirty="0" smtClean="0"/>
          </a:p>
          <a:p>
            <a:pPr>
              <a:defRPr sz="1200"/>
            </a:pPr>
            <a:r>
              <a:rPr lang="en-US" sz="1400" i="1" baseline="0" dirty="0" smtClean="0"/>
              <a:t>Variables lagged 10 years</a:t>
            </a:r>
            <a:endParaRPr lang="en-US" sz="1400" i="1" baseline="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unctad_stock</c:v>
                </c:pt>
              </c:strCache>
            </c:strRef>
          </c:tx>
          <c:spPr>
            <a:ln w="19050">
              <a:noFill/>
            </a:ln>
          </c:spPr>
          <c:xVal>
            <c:numRef>
              <c:f>Sheet1!$A$2:$A$12178</c:f>
              <c:numCache>
                <c:formatCode>General</c:formatCode>
                <c:ptCount val="12177"/>
                <c:pt idx="94">
                  <c:v>502.87720000000002</c:v>
                </c:pt>
                <c:pt idx="99">
                  <c:v>708.85739999999998</c:v>
                </c:pt>
                <c:pt idx="104">
                  <c:v>2036.4939999999999</c:v>
                </c:pt>
                <c:pt idx="105">
                  <c:v>2213.8270000000002</c:v>
                </c:pt>
                <c:pt idx="106">
                  <c:v>2810.0569999999998</c:v>
                </c:pt>
                <c:pt idx="107">
                  <c:v>3802.0639999999999</c:v>
                </c:pt>
                <c:pt idx="138">
                  <c:v>66.294319999999999</c:v>
                </c:pt>
                <c:pt idx="143">
                  <c:v>107.401</c:v>
                </c:pt>
                <c:pt idx="148">
                  <c:v>144.83850000000001</c:v>
                </c:pt>
                <c:pt idx="153">
                  <c:v>271.2269</c:v>
                </c:pt>
                <c:pt idx="158">
                  <c:v>457.84649999999999</c:v>
                </c:pt>
                <c:pt idx="159">
                  <c:v>475.57929999999999</c:v>
                </c:pt>
                <c:pt idx="160">
                  <c:v>469.68459999999999</c:v>
                </c:pt>
                <c:pt idx="161">
                  <c:v>489.70690000000002</c:v>
                </c:pt>
                <c:pt idx="442">
                  <c:v>696.6096</c:v>
                </c:pt>
                <c:pt idx="447">
                  <c:v>395.58539999999999</c:v>
                </c:pt>
                <c:pt idx="452">
                  <c:v>893.75369999999998</c:v>
                </c:pt>
                <c:pt idx="457">
                  <c:v>809.70809999999994</c:v>
                </c:pt>
                <c:pt idx="462">
                  <c:v>1768.806</c:v>
                </c:pt>
                <c:pt idx="467">
                  <c:v>7649.125</c:v>
                </c:pt>
                <c:pt idx="472">
                  <c:v>10049.16</c:v>
                </c:pt>
                <c:pt idx="473">
                  <c:v>7521.6580000000004</c:v>
                </c:pt>
                <c:pt idx="474">
                  <c:v>6132.2749999999996</c:v>
                </c:pt>
                <c:pt idx="475">
                  <c:v>5991.335</c:v>
                </c:pt>
                <c:pt idx="604">
                  <c:v>8627.6299999999992</c:v>
                </c:pt>
                <c:pt idx="609">
                  <c:v>7308.598</c:v>
                </c:pt>
                <c:pt idx="614">
                  <c:v>13664.97</c:v>
                </c:pt>
                <c:pt idx="619">
                  <c:v>16416.36</c:v>
                </c:pt>
                <c:pt idx="624">
                  <c:v>20688.02</c:v>
                </c:pt>
                <c:pt idx="629">
                  <c:v>26637.95</c:v>
                </c:pt>
                <c:pt idx="634">
                  <c:v>28700.240000000002</c:v>
                </c:pt>
                <c:pt idx="635">
                  <c:v>27641.21</c:v>
                </c:pt>
                <c:pt idx="636">
                  <c:v>29069.25</c:v>
                </c:pt>
                <c:pt idx="637">
                  <c:v>32169</c:v>
                </c:pt>
                <c:pt idx="658">
                  <c:v>1723.2539999999999</c:v>
                </c:pt>
                <c:pt idx="663">
                  <c:v>1795.432</c:v>
                </c:pt>
                <c:pt idx="668">
                  <c:v>2403.6950000000002</c:v>
                </c:pt>
                <c:pt idx="673">
                  <c:v>2669.9670000000001</c:v>
                </c:pt>
                <c:pt idx="678">
                  <c:v>4155.9179999999997</c:v>
                </c:pt>
                <c:pt idx="683">
                  <c:v>5318.9489999999996</c:v>
                </c:pt>
                <c:pt idx="688">
                  <c:v>7008.2550000000001</c:v>
                </c:pt>
                <c:pt idx="689">
                  <c:v>6660.4970000000003</c:v>
                </c:pt>
                <c:pt idx="690">
                  <c:v>6900.1419999999998</c:v>
                </c:pt>
                <c:pt idx="691">
                  <c:v>9334.69</c:v>
                </c:pt>
                <c:pt idx="830">
                  <c:v>2919.0650000000001</c:v>
                </c:pt>
                <c:pt idx="835">
                  <c:v>2963.6089999999999</c:v>
                </c:pt>
                <c:pt idx="840">
                  <c:v>3969.4569999999999</c:v>
                </c:pt>
                <c:pt idx="845">
                  <c:v>5568.701</c:v>
                </c:pt>
                <c:pt idx="850">
                  <c:v>8291.1299999999992</c:v>
                </c:pt>
                <c:pt idx="851">
                  <c:v>7801.2629999999999</c:v>
                </c:pt>
                <c:pt idx="852">
                  <c:v>7641.0910000000003</c:v>
                </c:pt>
                <c:pt idx="853">
                  <c:v>7334.4750000000004</c:v>
                </c:pt>
                <c:pt idx="879">
                  <c:v>10.56382</c:v>
                </c:pt>
                <c:pt idx="884">
                  <c:v>20.137260000000001</c:v>
                </c:pt>
                <c:pt idx="889">
                  <c:v>31.34694</c:v>
                </c:pt>
                <c:pt idx="894">
                  <c:v>60.784489999999998</c:v>
                </c:pt>
                <c:pt idx="899">
                  <c:v>126.794</c:v>
                </c:pt>
                <c:pt idx="904">
                  <c:v>231.7458</c:v>
                </c:pt>
                <c:pt idx="905">
                  <c:v>222.4117</c:v>
                </c:pt>
                <c:pt idx="906">
                  <c:v>259.20060000000001</c:v>
                </c:pt>
                <c:pt idx="907">
                  <c:v>262.6266</c:v>
                </c:pt>
                <c:pt idx="933">
                  <c:v>653.51199999999994</c:v>
                </c:pt>
                <c:pt idx="938">
                  <c:v>678.20929999999998</c:v>
                </c:pt>
                <c:pt idx="943">
                  <c:v>965.42010000000005</c:v>
                </c:pt>
                <c:pt idx="948">
                  <c:v>1071.8579999999999</c:v>
                </c:pt>
                <c:pt idx="953">
                  <c:v>1326.001</c:v>
                </c:pt>
                <c:pt idx="958">
                  <c:v>1481.8019999999999</c:v>
                </c:pt>
                <c:pt idx="959">
                  <c:v>1563.3679999999999</c:v>
                </c:pt>
                <c:pt idx="960">
                  <c:v>1560.4010000000001</c:v>
                </c:pt>
                <c:pt idx="961">
                  <c:v>1645.96</c:v>
                </c:pt>
                <c:pt idx="1036">
                  <c:v>7807.366</c:v>
                </c:pt>
                <c:pt idx="1041">
                  <c:v>6540.2420000000002</c:v>
                </c:pt>
                <c:pt idx="1046">
                  <c:v>8962.8490000000002</c:v>
                </c:pt>
                <c:pt idx="1051">
                  <c:v>10551.77</c:v>
                </c:pt>
                <c:pt idx="1056">
                  <c:v>14792.67</c:v>
                </c:pt>
                <c:pt idx="1061">
                  <c:v>18549.439999999999</c:v>
                </c:pt>
                <c:pt idx="1066">
                  <c:v>26173.57</c:v>
                </c:pt>
                <c:pt idx="1067">
                  <c:v>22367.42</c:v>
                </c:pt>
                <c:pt idx="1068">
                  <c:v>22253.02</c:v>
                </c:pt>
                <c:pt idx="1069">
                  <c:v>24961.73</c:v>
                </c:pt>
                <c:pt idx="1100">
                  <c:v>1018.801</c:v>
                </c:pt>
                <c:pt idx="1105">
                  <c:v>959.00260000000003</c:v>
                </c:pt>
                <c:pt idx="1110">
                  <c:v>1667.3119999999999</c:v>
                </c:pt>
                <c:pt idx="1115">
                  <c:v>2825.3510000000001</c:v>
                </c:pt>
                <c:pt idx="1120">
                  <c:v>2947.5059999999999</c:v>
                </c:pt>
                <c:pt idx="1121">
                  <c:v>2970.5839999999998</c:v>
                </c:pt>
                <c:pt idx="1122">
                  <c:v>3872.748</c:v>
                </c:pt>
                <c:pt idx="1123">
                  <c:v>4087.3490000000002</c:v>
                </c:pt>
                <c:pt idx="1154">
                  <c:v>43.292909999999999</c:v>
                </c:pt>
                <c:pt idx="1159">
                  <c:v>51.16413</c:v>
                </c:pt>
                <c:pt idx="1164">
                  <c:v>79.997370000000004</c:v>
                </c:pt>
                <c:pt idx="1169">
                  <c:v>84.095330000000004</c:v>
                </c:pt>
                <c:pt idx="1174">
                  <c:v>135.04820000000001</c:v>
                </c:pt>
                <c:pt idx="1175">
                  <c:v>144.0367</c:v>
                </c:pt>
                <c:pt idx="1176">
                  <c:v>162.93680000000001</c:v>
                </c:pt>
                <c:pt idx="1177">
                  <c:v>167.76769999999999</c:v>
                </c:pt>
                <c:pt idx="1316">
                  <c:v>146.42400000000001</c:v>
                </c:pt>
                <c:pt idx="1321">
                  <c:v>162.22399999999999</c:v>
                </c:pt>
                <c:pt idx="1326">
                  <c:v>690.87379999999996</c:v>
                </c:pt>
                <c:pt idx="1331">
                  <c:v>1714.0419999999999</c:v>
                </c:pt>
                <c:pt idx="1336">
                  <c:v>2620.393</c:v>
                </c:pt>
                <c:pt idx="1337">
                  <c:v>2363.2020000000002</c:v>
                </c:pt>
                <c:pt idx="1338">
                  <c:v>2263.6469999999999</c:v>
                </c:pt>
                <c:pt idx="1339">
                  <c:v>2268.2040000000002</c:v>
                </c:pt>
                <c:pt idx="1424">
                  <c:v>80.057509999999994</c:v>
                </c:pt>
                <c:pt idx="1429">
                  <c:v>233.97040000000001</c:v>
                </c:pt>
                <c:pt idx="1434">
                  <c:v>630.63750000000005</c:v>
                </c:pt>
                <c:pt idx="1439">
                  <c:v>1215.3320000000001</c:v>
                </c:pt>
                <c:pt idx="1444">
                  <c:v>2183.5830000000001</c:v>
                </c:pt>
                <c:pt idx="1445">
                  <c:v>2180.4229999999998</c:v>
                </c:pt>
                <c:pt idx="1446">
                  <c:v>2254.8200000000002</c:v>
                </c:pt>
                <c:pt idx="1447">
                  <c:v>2077.7080000000001</c:v>
                </c:pt>
                <c:pt idx="1468">
                  <c:v>201.0009</c:v>
                </c:pt>
                <c:pt idx="1473">
                  <c:v>127.9949</c:v>
                </c:pt>
                <c:pt idx="1478">
                  <c:v>140.28</c:v>
                </c:pt>
                <c:pt idx="1483">
                  <c:v>158.93700000000001</c:v>
                </c:pt>
                <c:pt idx="1488">
                  <c:v>413.06400000000002</c:v>
                </c:pt>
                <c:pt idx="1493">
                  <c:v>697.43209999999999</c:v>
                </c:pt>
                <c:pt idx="1498">
                  <c:v>1902.713</c:v>
                </c:pt>
                <c:pt idx="1499">
                  <c:v>1948.13</c:v>
                </c:pt>
                <c:pt idx="1500">
                  <c:v>2402.1019999999999</c:v>
                </c:pt>
                <c:pt idx="1501">
                  <c:v>2361.2510000000002</c:v>
                </c:pt>
                <c:pt idx="1591">
                  <c:v>1412.136</c:v>
                </c:pt>
                <c:pt idx="1596">
                  <c:v>820.88099999999997</c:v>
                </c:pt>
                <c:pt idx="1601">
                  <c:v>1344.0909999999999</c:v>
                </c:pt>
                <c:pt idx="1606">
                  <c:v>2321.085</c:v>
                </c:pt>
                <c:pt idx="1607">
                  <c:v>3228.3980000000001</c:v>
                </c:pt>
                <c:pt idx="1608">
                  <c:v>4627.1360000000004</c:v>
                </c:pt>
                <c:pt idx="1609">
                  <c:v>5628.3379999999997</c:v>
                </c:pt>
                <c:pt idx="1689">
                  <c:v>11.17684</c:v>
                </c:pt>
                <c:pt idx="1694">
                  <c:v>13.435359999999999</c:v>
                </c:pt>
                <c:pt idx="1699">
                  <c:v>18.068079999999998</c:v>
                </c:pt>
                <c:pt idx="1704">
                  <c:v>21.079090000000001</c:v>
                </c:pt>
                <c:pt idx="1709">
                  <c:v>16.88334</c:v>
                </c:pt>
                <c:pt idx="1714">
                  <c:v>30.639720000000001</c:v>
                </c:pt>
                <c:pt idx="1715">
                  <c:v>35.302599999999998</c:v>
                </c:pt>
                <c:pt idx="1716">
                  <c:v>32.614420000000003</c:v>
                </c:pt>
                <c:pt idx="1717">
                  <c:v>30.087730000000001</c:v>
                </c:pt>
                <c:pt idx="1802">
                  <c:v>108.2394</c:v>
                </c:pt>
                <c:pt idx="1807">
                  <c:v>159.44239999999999</c:v>
                </c:pt>
                <c:pt idx="1812">
                  <c:v>221.91120000000001</c:v>
                </c:pt>
                <c:pt idx="1817">
                  <c:v>263.05709999999999</c:v>
                </c:pt>
                <c:pt idx="1822">
                  <c:v>350.60410000000002</c:v>
                </c:pt>
                <c:pt idx="1823">
                  <c:v>382.75599999999997</c:v>
                </c:pt>
                <c:pt idx="1824">
                  <c:v>400.15719999999999</c:v>
                </c:pt>
                <c:pt idx="1825">
                  <c:v>419.45119999999997</c:v>
                </c:pt>
                <c:pt idx="1846">
                  <c:v>9793.3310000000001</c:v>
                </c:pt>
                <c:pt idx="1851">
                  <c:v>7827.3459999999995</c:v>
                </c:pt>
                <c:pt idx="1856">
                  <c:v>12274.06</c:v>
                </c:pt>
                <c:pt idx="1861">
                  <c:v>12811.36</c:v>
                </c:pt>
                <c:pt idx="1866">
                  <c:v>17216.72</c:v>
                </c:pt>
                <c:pt idx="1871">
                  <c:v>20159.03</c:v>
                </c:pt>
                <c:pt idx="1876">
                  <c:v>26449.96</c:v>
                </c:pt>
                <c:pt idx="1877">
                  <c:v>26814.86</c:v>
                </c:pt>
                <c:pt idx="1878">
                  <c:v>28188.65</c:v>
                </c:pt>
                <c:pt idx="1879">
                  <c:v>31949.93</c:v>
                </c:pt>
                <c:pt idx="2023">
                  <c:v>44.450749999999999</c:v>
                </c:pt>
                <c:pt idx="2028">
                  <c:v>63.561779999999999</c:v>
                </c:pt>
                <c:pt idx="2033">
                  <c:v>54.247869999999999</c:v>
                </c:pt>
                <c:pt idx="2038">
                  <c:v>91.585589999999996</c:v>
                </c:pt>
                <c:pt idx="2039">
                  <c:v>97.17165</c:v>
                </c:pt>
                <c:pt idx="2040">
                  <c:v>92.493799999999993</c:v>
                </c:pt>
                <c:pt idx="2041">
                  <c:v>124.1867</c:v>
                </c:pt>
                <c:pt idx="2170">
                  <c:v>431.51560000000001</c:v>
                </c:pt>
                <c:pt idx="2175">
                  <c:v>491.19240000000002</c:v>
                </c:pt>
                <c:pt idx="2180">
                  <c:v>1575.7860000000001</c:v>
                </c:pt>
                <c:pt idx="2185">
                  <c:v>2664.19</c:v>
                </c:pt>
                <c:pt idx="2190">
                  <c:v>5549.62</c:v>
                </c:pt>
                <c:pt idx="2195">
                  <c:v>9720.1589999999997</c:v>
                </c:pt>
                <c:pt idx="2200">
                  <c:v>10810.99</c:v>
                </c:pt>
                <c:pt idx="2201">
                  <c:v>12334.67</c:v>
                </c:pt>
                <c:pt idx="2202">
                  <c:v>13846.5</c:v>
                </c:pt>
                <c:pt idx="2203">
                  <c:v>16006.91</c:v>
                </c:pt>
                <c:pt idx="2234">
                  <c:v>76.750649999999993</c:v>
                </c:pt>
                <c:pt idx="2239">
                  <c:v>162.34909999999999</c:v>
                </c:pt>
                <c:pt idx="2244">
                  <c:v>169.66370000000001</c:v>
                </c:pt>
                <c:pt idx="2249">
                  <c:v>344.41219999999998</c:v>
                </c:pt>
                <c:pt idx="2254">
                  <c:v>648.33140000000003</c:v>
                </c:pt>
                <c:pt idx="2255">
                  <c:v>713.98249999999996</c:v>
                </c:pt>
                <c:pt idx="2256">
                  <c:v>754.6576</c:v>
                </c:pt>
                <c:pt idx="2257">
                  <c:v>836.20370000000003</c:v>
                </c:pt>
                <c:pt idx="2278">
                  <c:v>267.1354</c:v>
                </c:pt>
                <c:pt idx="2283">
                  <c:v>280.49560000000002</c:v>
                </c:pt>
                <c:pt idx="2288">
                  <c:v>362.42809999999997</c:v>
                </c:pt>
                <c:pt idx="2293">
                  <c:v>629.45010000000002</c:v>
                </c:pt>
                <c:pt idx="2298">
                  <c:v>728.91390000000001</c:v>
                </c:pt>
                <c:pt idx="2303">
                  <c:v>1180.962</c:v>
                </c:pt>
                <c:pt idx="2308">
                  <c:v>1383.028</c:v>
                </c:pt>
                <c:pt idx="2309">
                  <c:v>1466.9269999999999</c:v>
                </c:pt>
                <c:pt idx="2310">
                  <c:v>1494.0609999999999</c:v>
                </c:pt>
                <c:pt idx="2311">
                  <c:v>1736.5429999999999</c:v>
                </c:pt>
                <c:pt idx="2386">
                  <c:v>23.486750000000001</c:v>
                </c:pt>
                <c:pt idx="2391">
                  <c:v>19.648769999999999</c:v>
                </c:pt>
                <c:pt idx="2396">
                  <c:v>14.49715</c:v>
                </c:pt>
                <c:pt idx="2401">
                  <c:v>29.27947</c:v>
                </c:pt>
                <c:pt idx="2406">
                  <c:v>24.72606</c:v>
                </c:pt>
                <c:pt idx="2411">
                  <c:v>29.128609999999998</c:v>
                </c:pt>
                <c:pt idx="2416">
                  <c:v>39.836739999999999</c:v>
                </c:pt>
                <c:pt idx="2417">
                  <c:v>38.437550000000002</c:v>
                </c:pt>
                <c:pt idx="2418">
                  <c:v>60.364280000000001</c:v>
                </c:pt>
                <c:pt idx="2419">
                  <c:v>60.384320000000002</c:v>
                </c:pt>
                <c:pt idx="2450">
                  <c:v>143.29429999999999</c:v>
                </c:pt>
                <c:pt idx="2455">
                  <c:v>183.9905</c:v>
                </c:pt>
                <c:pt idx="2460">
                  <c:v>288.89030000000002</c:v>
                </c:pt>
                <c:pt idx="2465">
                  <c:v>315.2235</c:v>
                </c:pt>
                <c:pt idx="2470">
                  <c:v>229.28059999999999</c:v>
                </c:pt>
                <c:pt idx="2471">
                  <c:v>277.80099999999999</c:v>
                </c:pt>
                <c:pt idx="2472">
                  <c:v>265.14819999999997</c:v>
                </c:pt>
                <c:pt idx="2473">
                  <c:v>306.87189999999998</c:v>
                </c:pt>
                <c:pt idx="2543">
                  <c:v>463.96969999999999</c:v>
                </c:pt>
                <c:pt idx="2548">
                  <c:v>446.05059999999997</c:v>
                </c:pt>
                <c:pt idx="2553">
                  <c:v>579.10209999999995</c:v>
                </c:pt>
                <c:pt idx="2558">
                  <c:v>1704.511</c:v>
                </c:pt>
                <c:pt idx="2563">
                  <c:v>2567.4430000000002</c:v>
                </c:pt>
                <c:pt idx="2568">
                  <c:v>4057.3589999999999</c:v>
                </c:pt>
                <c:pt idx="2569">
                  <c:v>3841.002</c:v>
                </c:pt>
                <c:pt idx="2570">
                  <c:v>3784.252</c:v>
                </c:pt>
                <c:pt idx="2571">
                  <c:v>4430.9110000000001</c:v>
                </c:pt>
                <c:pt idx="2602">
                  <c:v>82.114639999999994</c:v>
                </c:pt>
                <c:pt idx="2607">
                  <c:v>136.93979999999999</c:v>
                </c:pt>
                <c:pt idx="2612">
                  <c:v>120.2132</c:v>
                </c:pt>
                <c:pt idx="2617">
                  <c:v>113.7649</c:v>
                </c:pt>
                <c:pt idx="2622">
                  <c:v>192.8836</c:v>
                </c:pt>
                <c:pt idx="2623">
                  <c:v>196.39959999999999</c:v>
                </c:pt>
                <c:pt idx="2624">
                  <c:v>190.18549999999999</c:v>
                </c:pt>
                <c:pt idx="2625">
                  <c:v>206.66839999999999</c:v>
                </c:pt>
                <c:pt idx="2671">
                  <c:v>1333.309</c:v>
                </c:pt>
                <c:pt idx="2676">
                  <c:v>3145.9319999999998</c:v>
                </c:pt>
                <c:pt idx="2677">
                  <c:v>3348.326</c:v>
                </c:pt>
                <c:pt idx="2678">
                  <c:v>3818.2489999999998</c:v>
                </c:pt>
                <c:pt idx="2679">
                  <c:v>4245.018</c:v>
                </c:pt>
                <c:pt idx="2813">
                  <c:v>865.399</c:v>
                </c:pt>
                <c:pt idx="2818">
                  <c:v>1296.6289999999999</c:v>
                </c:pt>
                <c:pt idx="2823">
                  <c:v>2004.39</c:v>
                </c:pt>
                <c:pt idx="2828">
                  <c:v>3379.1860000000001</c:v>
                </c:pt>
                <c:pt idx="2833">
                  <c:v>4864.8860000000004</c:v>
                </c:pt>
                <c:pt idx="2838">
                  <c:v>5809.6540000000005</c:v>
                </c:pt>
                <c:pt idx="2839">
                  <c:v>5674.6790000000001</c:v>
                </c:pt>
                <c:pt idx="2840">
                  <c:v>6951.1509999999998</c:v>
                </c:pt>
                <c:pt idx="2841">
                  <c:v>6390.6139999999996</c:v>
                </c:pt>
                <c:pt idx="2887">
                  <c:v>7424.3779999999997</c:v>
                </c:pt>
                <c:pt idx="2892">
                  <c:v>13142.45</c:v>
                </c:pt>
                <c:pt idx="2893">
                  <c:v>13425.75</c:v>
                </c:pt>
                <c:pt idx="2894">
                  <c:v>14218.81</c:v>
                </c:pt>
                <c:pt idx="2895">
                  <c:v>15496.8</c:v>
                </c:pt>
                <c:pt idx="2916">
                  <c:v>3382.6460000000002</c:v>
                </c:pt>
                <c:pt idx="2921">
                  <c:v>3262.4250000000002</c:v>
                </c:pt>
                <c:pt idx="2926">
                  <c:v>4421.0420000000004</c:v>
                </c:pt>
                <c:pt idx="2931">
                  <c:v>5756.2579999999998</c:v>
                </c:pt>
                <c:pt idx="2936">
                  <c:v>10000.92</c:v>
                </c:pt>
                <c:pt idx="2941">
                  <c:v>15495.26</c:v>
                </c:pt>
                <c:pt idx="2946">
                  <c:v>21671.71</c:v>
                </c:pt>
                <c:pt idx="2947">
                  <c:v>19836.099999999999</c:v>
                </c:pt>
                <c:pt idx="2948">
                  <c:v>21272.77</c:v>
                </c:pt>
                <c:pt idx="2949">
                  <c:v>25234.04</c:v>
                </c:pt>
                <c:pt idx="3088">
                  <c:v>326.88420000000002</c:v>
                </c:pt>
                <c:pt idx="3093">
                  <c:v>379.59179999999998</c:v>
                </c:pt>
                <c:pt idx="3098">
                  <c:v>362.56849999999997</c:v>
                </c:pt>
                <c:pt idx="3103">
                  <c:v>1001.047</c:v>
                </c:pt>
                <c:pt idx="3108">
                  <c:v>2021.5640000000001</c:v>
                </c:pt>
                <c:pt idx="3109">
                  <c:v>2090.056</c:v>
                </c:pt>
                <c:pt idx="3110">
                  <c:v>2150.8220000000001</c:v>
                </c:pt>
                <c:pt idx="3111">
                  <c:v>1757.588</c:v>
                </c:pt>
                <c:pt idx="3132">
                  <c:v>94.103880000000004</c:v>
                </c:pt>
                <c:pt idx="3137">
                  <c:v>207.17410000000001</c:v>
                </c:pt>
                <c:pt idx="3142">
                  <c:v>428.54320000000001</c:v>
                </c:pt>
                <c:pt idx="3147">
                  <c:v>368.09969999999998</c:v>
                </c:pt>
                <c:pt idx="3152">
                  <c:v>803.19550000000004</c:v>
                </c:pt>
                <c:pt idx="3157">
                  <c:v>1410.729</c:v>
                </c:pt>
                <c:pt idx="3162">
                  <c:v>1350.0989999999999</c:v>
                </c:pt>
                <c:pt idx="3163">
                  <c:v>1265.134</c:v>
                </c:pt>
                <c:pt idx="3164">
                  <c:v>1788.9069999999999</c:v>
                </c:pt>
                <c:pt idx="3165">
                  <c:v>1849.261</c:v>
                </c:pt>
                <c:pt idx="3191">
                  <c:v>39.578380000000003</c:v>
                </c:pt>
                <c:pt idx="3196">
                  <c:v>86.216740000000001</c:v>
                </c:pt>
                <c:pt idx="3201">
                  <c:v>161.3185</c:v>
                </c:pt>
                <c:pt idx="3206">
                  <c:v>180.75800000000001</c:v>
                </c:pt>
                <c:pt idx="3211">
                  <c:v>459.67970000000003</c:v>
                </c:pt>
                <c:pt idx="3216">
                  <c:v>936.202</c:v>
                </c:pt>
                <c:pt idx="3217">
                  <c:v>877.43039999999996</c:v>
                </c:pt>
                <c:pt idx="3218">
                  <c:v>754.30790000000002</c:v>
                </c:pt>
                <c:pt idx="3219">
                  <c:v>738.05319999999995</c:v>
                </c:pt>
                <c:pt idx="3250">
                  <c:v>117.1207</c:v>
                </c:pt>
                <c:pt idx="3255">
                  <c:v>140.84549999999999</c:v>
                </c:pt>
                <c:pt idx="3260">
                  <c:v>257.38709999999998</c:v>
                </c:pt>
                <c:pt idx="3265">
                  <c:v>1613.5440000000001</c:v>
                </c:pt>
                <c:pt idx="3270">
                  <c:v>2469.9630000000002</c:v>
                </c:pt>
                <c:pt idx="3271">
                  <c:v>2557.6170000000002</c:v>
                </c:pt>
                <c:pt idx="3272">
                  <c:v>2621.2660000000001</c:v>
                </c:pt>
                <c:pt idx="3273">
                  <c:v>2841.6489999999999</c:v>
                </c:pt>
                <c:pt idx="3427">
                  <c:v>4127.4440000000004</c:v>
                </c:pt>
                <c:pt idx="3432">
                  <c:v>12563.76</c:v>
                </c:pt>
                <c:pt idx="3433">
                  <c:v>13151.69</c:v>
                </c:pt>
                <c:pt idx="3434">
                  <c:v>14209.32</c:v>
                </c:pt>
                <c:pt idx="3435">
                  <c:v>15490.4</c:v>
                </c:pt>
                <c:pt idx="3613">
                  <c:v>326.1105</c:v>
                </c:pt>
                <c:pt idx="3618">
                  <c:v>503.04770000000002</c:v>
                </c:pt>
                <c:pt idx="3623">
                  <c:v>762.68140000000005</c:v>
                </c:pt>
                <c:pt idx="3628">
                  <c:v>1115.9929999999999</c:v>
                </c:pt>
                <c:pt idx="3633">
                  <c:v>2049.9870000000001</c:v>
                </c:pt>
                <c:pt idx="3638">
                  <c:v>2159.366</c:v>
                </c:pt>
                <c:pt idx="3639">
                  <c:v>2020.807</c:v>
                </c:pt>
                <c:pt idx="3640">
                  <c:v>2060.1610000000001</c:v>
                </c:pt>
                <c:pt idx="3641">
                  <c:v>2018.2439999999999</c:v>
                </c:pt>
                <c:pt idx="3662">
                  <c:v>1537.309</c:v>
                </c:pt>
                <c:pt idx="3667">
                  <c:v>1679.106</c:v>
                </c:pt>
                <c:pt idx="3672">
                  <c:v>3110.0129999999999</c:v>
                </c:pt>
                <c:pt idx="3677">
                  <c:v>3917.0239999999999</c:v>
                </c:pt>
                <c:pt idx="3682">
                  <c:v>5264.9690000000001</c:v>
                </c:pt>
                <c:pt idx="3687">
                  <c:v>8663.2890000000007</c:v>
                </c:pt>
                <c:pt idx="3692">
                  <c:v>11830.9</c:v>
                </c:pt>
                <c:pt idx="3693">
                  <c:v>11888.1</c:v>
                </c:pt>
                <c:pt idx="3694">
                  <c:v>12698.76</c:v>
                </c:pt>
                <c:pt idx="3695">
                  <c:v>15822.63</c:v>
                </c:pt>
                <c:pt idx="3716">
                  <c:v>1338.539</c:v>
                </c:pt>
                <c:pt idx="3721">
                  <c:v>1347.0920000000001</c:v>
                </c:pt>
                <c:pt idx="3726">
                  <c:v>1600.48</c:v>
                </c:pt>
                <c:pt idx="3731">
                  <c:v>2060.4630000000002</c:v>
                </c:pt>
                <c:pt idx="3736">
                  <c:v>4549.9629999999997</c:v>
                </c:pt>
                <c:pt idx="3741">
                  <c:v>6438.7039999999997</c:v>
                </c:pt>
                <c:pt idx="3746">
                  <c:v>10469.4</c:v>
                </c:pt>
                <c:pt idx="3747">
                  <c:v>9243.7450000000008</c:v>
                </c:pt>
                <c:pt idx="3748">
                  <c:v>10549.92</c:v>
                </c:pt>
                <c:pt idx="3749">
                  <c:v>12389.18</c:v>
                </c:pt>
                <c:pt idx="3843">
                  <c:v>130.21090000000001</c:v>
                </c:pt>
                <c:pt idx="3848">
                  <c:v>309.70420000000001</c:v>
                </c:pt>
                <c:pt idx="3853">
                  <c:v>616.89790000000005</c:v>
                </c:pt>
                <c:pt idx="3858">
                  <c:v>902.81889999999999</c:v>
                </c:pt>
                <c:pt idx="3863">
                  <c:v>1503.44</c:v>
                </c:pt>
                <c:pt idx="3864">
                  <c:v>1450.528</c:v>
                </c:pt>
                <c:pt idx="3865">
                  <c:v>1483.453</c:v>
                </c:pt>
                <c:pt idx="3866">
                  <c:v>1626.548</c:v>
                </c:pt>
                <c:pt idx="3995">
                  <c:v>3790.5770000000002</c:v>
                </c:pt>
                <c:pt idx="4000">
                  <c:v>2836.491</c:v>
                </c:pt>
                <c:pt idx="4005">
                  <c:v>3510.6219999999998</c:v>
                </c:pt>
                <c:pt idx="4010">
                  <c:v>3958.645</c:v>
                </c:pt>
                <c:pt idx="4015">
                  <c:v>7426.7219999999998</c:v>
                </c:pt>
                <c:pt idx="4020">
                  <c:v>9605.6049999999996</c:v>
                </c:pt>
                <c:pt idx="4025">
                  <c:v>12024.62</c:v>
                </c:pt>
                <c:pt idx="4026">
                  <c:v>11886.94</c:v>
                </c:pt>
                <c:pt idx="4027">
                  <c:v>13550.57</c:v>
                </c:pt>
                <c:pt idx="4028">
                  <c:v>17222.22</c:v>
                </c:pt>
                <c:pt idx="4054">
                  <c:v>46.992660000000001</c:v>
                </c:pt>
                <c:pt idx="4059">
                  <c:v>44.954329999999999</c:v>
                </c:pt>
                <c:pt idx="4064">
                  <c:v>63.842300000000002</c:v>
                </c:pt>
                <c:pt idx="4069">
                  <c:v>216.47749999999999</c:v>
                </c:pt>
                <c:pt idx="4074">
                  <c:v>328.22109999999998</c:v>
                </c:pt>
                <c:pt idx="4079">
                  <c:v>442.44119999999998</c:v>
                </c:pt>
                <c:pt idx="4080">
                  <c:v>497.90519999999998</c:v>
                </c:pt>
                <c:pt idx="4081">
                  <c:v>634.20730000000003</c:v>
                </c:pt>
                <c:pt idx="4082">
                  <c:v>769.06830000000002</c:v>
                </c:pt>
                <c:pt idx="4147">
                  <c:v>1144.69</c:v>
                </c:pt>
                <c:pt idx="4152">
                  <c:v>1084.3779999999999</c:v>
                </c:pt>
                <c:pt idx="4157">
                  <c:v>1237.3699999999999</c:v>
                </c:pt>
                <c:pt idx="4162">
                  <c:v>1186.558</c:v>
                </c:pt>
                <c:pt idx="4167">
                  <c:v>2341.4549999999999</c:v>
                </c:pt>
                <c:pt idx="4172">
                  <c:v>3137.5129999999999</c:v>
                </c:pt>
                <c:pt idx="4177">
                  <c:v>4244.6049999999996</c:v>
                </c:pt>
                <c:pt idx="4178">
                  <c:v>4292.4570000000003</c:v>
                </c:pt>
                <c:pt idx="4179">
                  <c:v>5065.72</c:v>
                </c:pt>
                <c:pt idx="4180">
                  <c:v>6374.8119999999999</c:v>
                </c:pt>
                <c:pt idx="4372">
                  <c:v>101.08159999999999</c:v>
                </c:pt>
                <c:pt idx="4377">
                  <c:v>156.11600000000001</c:v>
                </c:pt>
                <c:pt idx="4382">
                  <c:v>157.51519999999999</c:v>
                </c:pt>
                <c:pt idx="4387">
                  <c:v>104.8036</c:v>
                </c:pt>
                <c:pt idx="4392">
                  <c:v>209.83600000000001</c:v>
                </c:pt>
                <c:pt idx="4397">
                  <c:v>502.5763</c:v>
                </c:pt>
                <c:pt idx="4402">
                  <c:v>507.60390000000001</c:v>
                </c:pt>
                <c:pt idx="4403">
                  <c:v>529.01689999999996</c:v>
                </c:pt>
                <c:pt idx="4404">
                  <c:v>587.36040000000003</c:v>
                </c:pt>
                <c:pt idx="4405">
                  <c:v>628.78139999999996</c:v>
                </c:pt>
                <c:pt idx="4559">
                  <c:v>395.57369999999997</c:v>
                </c:pt>
                <c:pt idx="4564">
                  <c:v>968.41420000000005</c:v>
                </c:pt>
                <c:pt idx="4565">
                  <c:v>956.66010000000006</c:v>
                </c:pt>
                <c:pt idx="4566">
                  <c:v>870.23479999999995</c:v>
                </c:pt>
                <c:pt idx="4567">
                  <c:v>834.08199999999999</c:v>
                </c:pt>
                <c:pt idx="4598">
                  <c:v>94.071169999999995</c:v>
                </c:pt>
                <c:pt idx="4603">
                  <c:v>94.002120000000005</c:v>
                </c:pt>
                <c:pt idx="4608">
                  <c:v>119.8318</c:v>
                </c:pt>
                <c:pt idx="4613">
                  <c:v>157.26580000000001</c:v>
                </c:pt>
                <c:pt idx="4618">
                  <c:v>377.8655</c:v>
                </c:pt>
                <c:pt idx="4619">
                  <c:v>352.53769999999997</c:v>
                </c:pt>
                <c:pt idx="4620">
                  <c:v>373.17579999999998</c:v>
                </c:pt>
                <c:pt idx="4621">
                  <c:v>427.03590000000003</c:v>
                </c:pt>
                <c:pt idx="4652">
                  <c:v>204.30699999999999</c:v>
                </c:pt>
                <c:pt idx="4657">
                  <c:v>230.22370000000001</c:v>
                </c:pt>
                <c:pt idx="4662">
                  <c:v>308.90730000000002</c:v>
                </c:pt>
                <c:pt idx="4667">
                  <c:v>581.74689999999998</c:v>
                </c:pt>
                <c:pt idx="4672">
                  <c:v>889.72519999999997</c:v>
                </c:pt>
                <c:pt idx="4673">
                  <c:v>835.39430000000004</c:v>
                </c:pt>
                <c:pt idx="4674">
                  <c:v>987.24239999999998</c:v>
                </c:pt>
                <c:pt idx="4675">
                  <c:v>1060.8</c:v>
                </c:pt>
                <c:pt idx="4696">
                  <c:v>8772.241</c:v>
                </c:pt>
                <c:pt idx="4701">
                  <c:v>11590.66</c:v>
                </c:pt>
                <c:pt idx="4706">
                  <c:v>19618.88</c:v>
                </c:pt>
                <c:pt idx="4711">
                  <c:v>21370.880000000001</c:v>
                </c:pt>
                <c:pt idx="4716">
                  <c:v>30645.88</c:v>
                </c:pt>
                <c:pt idx="4721">
                  <c:v>42629.760000000002</c:v>
                </c:pt>
                <c:pt idx="4726">
                  <c:v>38207.5</c:v>
                </c:pt>
                <c:pt idx="4727">
                  <c:v>41879.29</c:v>
                </c:pt>
                <c:pt idx="4728">
                  <c:v>45528.22</c:v>
                </c:pt>
                <c:pt idx="4729">
                  <c:v>51504.4</c:v>
                </c:pt>
                <c:pt idx="4760">
                  <c:v>865.67769999999996</c:v>
                </c:pt>
                <c:pt idx="4765">
                  <c:v>1273.4639999999999</c:v>
                </c:pt>
                <c:pt idx="4770">
                  <c:v>1490.001</c:v>
                </c:pt>
                <c:pt idx="4775">
                  <c:v>4132.3909999999996</c:v>
                </c:pt>
                <c:pt idx="4780">
                  <c:v>6327.61</c:v>
                </c:pt>
                <c:pt idx="4781">
                  <c:v>7982.3429999999998</c:v>
                </c:pt>
                <c:pt idx="4782">
                  <c:v>7414.3729999999996</c:v>
                </c:pt>
                <c:pt idx="4783">
                  <c:v>9992.9760000000006</c:v>
                </c:pt>
                <c:pt idx="4804">
                  <c:v>2919.53</c:v>
                </c:pt>
                <c:pt idx="4809">
                  <c:v>1497.8430000000001</c:v>
                </c:pt>
                <c:pt idx="4814">
                  <c:v>2805.7289999999998</c:v>
                </c:pt>
                <c:pt idx="4819">
                  <c:v>3845.3229999999999</c:v>
                </c:pt>
                <c:pt idx="4824">
                  <c:v>9255.9629999999997</c:v>
                </c:pt>
                <c:pt idx="4829">
                  <c:v>15535.97</c:v>
                </c:pt>
                <c:pt idx="4834">
                  <c:v>22268.15</c:v>
                </c:pt>
                <c:pt idx="4835">
                  <c:v>22644.19</c:v>
                </c:pt>
                <c:pt idx="4836">
                  <c:v>23313.58</c:v>
                </c:pt>
                <c:pt idx="4837">
                  <c:v>26468.26</c:v>
                </c:pt>
                <c:pt idx="4858">
                  <c:v>44.165349999999997</c:v>
                </c:pt>
                <c:pt idx="4863">
                  <c:v>36.738199999999999</c:v>
                </c:pt>
                <c:pt idx="4868">
                  <c:v>69.806659999999994</c:v>
                </c:pt>
                <c:pt idx="4873">
                  <c:v>74.205479999999994</c:v>
                </c:pt>
                <c:pt idx="4878">
                  <c:v>94.088040000000007</c:v>
                </c:pt>
                <c:pt idx="4883">
                  <c:v>176.4973</c:v>
                </c:pt>
                <c:pt idx="4888">
                  <c:v>319.05840000000001</c:v>
                </c:pt>
                <c:pt idx="4889">
                  <c:v>309.88940000000002</c:v>
                </c:pt>
                <c:pt idx="4890">
                  <c:v>366.23930000000001</c:v>
                </c:pt>
                <c:pt idx="4891">
                  <c:v>407.95119999999997</c:v>
                </c:pt>
                <c:pt idx="4912">
                  <c:v>42.160739999999997</c:v>
                </c:pt>
                <c:pt idx="4917">
                  <c:v>75.069599999999994</c:v>
                </c:pt>
                <c:pt idx="4922">
                  <c:v>91.193989999999999</c:v>
                </c:pt>
                <c:pt idx="4927">
                  <c:v>197.7663</c:v>
                </c:pt>
                <c:pt idx="4932">
                  <c:v>311.76639999999998</c:v>
                </c:pt>
                <c:pt idx="4937">
                  <c:v>443.83069999999998</c:v>
                </c:pt>
                <c:pt idx="4942">
                  <c:v>479.459</c:v>
                </c:pt>
                <c:pt idx="4943">
                  <c:v>438.8999</c:v>
                </c:pt>
                <c:pt idx="4944">
                  <c:v>571.3655</c:v>
                </c:pt>
                <c:pt idx="4945">
                  <c:v>750.92619999999999</c:v>
                </c:pt>
                <c:pt idx="4966">
                  <c:v>112.76090000000001</c:v>
                </c:pt>
                <c:pt idx="4971">
                  <c:v>155.99359999999999</c:v>
                </c:pt>
                <c:pt idx="4976">
                  <c:v>69.276799999999994</c:v>
                </c:pt>
                <c:pt idx="4981">
                  <c:v>124.10039999999999</c:v>
                </c:pt>
                <c:pt idx="4986">
                  <c:v>272.3605</c:v>
                </c:pt>
                <c:pt idx="4991">
                  <c:v>442.19799999999998</c:v>
                </c:pt>
                <c:pt idx="4996">
                  <c:v>1479.7539999999999</c:v>
                </c:pt>
                <c:pt idx="4997">
                  <c:v>1910.924</c:v>
                </c:pt>
                <c:pt idx="4998">
                  <c:v>1889.981</c:v>
                </c:pt>
                <c:pt idx="4999">
                  <c:v>2130.3429999999998</c:v>
                </c:pt>
                <c:pt idx="5074">
                  <c:v>1943.799</c:v>
                </c:pt>
                <c:pt idx="5079">
                  <c:v>1677.9970000000001</c:v>
                </c:pt>
                <c:pt idx="5084">
                  <c:v>2913.1260000000002</c:v>
                </c:pt>
                <c:pt idx="5089">
                  <c:v>3864.433</c:v>
                </c:pt>
                <c:pt idx="5094">
                  <c:v>5673.0770000000002</c:v>
                </c:pt>
                <c:pt idx="5099">
                  <c:v>11496.15</c:v>
                </c:pt>
                <c:pt idx="5104">
                  <c:v>12520.88</c:v>
                </c:pt>
                <c:pt idx="5105">
                  <c:v>12215.45</c:v>
                </c:pt>
                <c:pt idx="5106">
                  <c:v>13412.3</c:v>
                </c:pt>
                <c:pt idx="5107">
                  <c:v>14289.44</c:v>
                </c:pt>
                <c:pt idx="5128">
                  <c:v>1917.86</c:v>
                </c:pt>
                <c:pt idx="5133">
                  <c:v>1862.902</c:v>
                </c:pt>
                <c:pt idx="5138">
                  <c:v>2050.527</c:v>
                </c:pt>
                <c:pt idx="5143">
                  <c:v>3079.4639999999999</c:v>
                </c:pt>
                <c:pt idx="5148">
                  <c:v>4893.1109999999999</c:v>
                </c:pt>
                <c:pt idx="5153">
                  <c:v>10836.06</c:v>
                </c:pt>
                <c:pt idx="5158">
                  <c:v>17659.13</c:v>
                </c:pt>
                <c:pt idx="5159">
                  <c:v>17407.97</c:v>
                </c:pt>
                <c:pt idx="5160">
                  <c:v>22611.49</c:v>
                </c:pt>
                <c:pt idx="5161">
                  <c:v>22930.720000000001</c:v>
                </c:pt>
                <c:pt idx="5182">
                  <c:v>1031.252</c:v>
                </c:pt>
                <c:pt idx="5187">
                  <c:v>846.33180000000004</c:v>
                </c:pt>
                <c:pt idx="5192">
                  <c:v>1156.51</c:v>
                </c:pt>
                <c:pt idx="5197">
                  <c:v>1516.819</c:v>
                </c:pt>
                <c:pt idx="5202">
                  <c:v>3050.8580000000002</c:v>
                </c:pt>
                <c:pt idx="5207">
                  <c:v>3810.37</c:v>
                </c:pt>
                <c:pt idx="5212">
                  <c:v>6571.1260000000002</c:v>
                </c:pt>
                <c:pt idx="5213">
                  <c:v>6239.7129999999997</c:v>
                </c:pt>
                <c:pt idx="5214">
                  <c:v>6711.0839999999998</c:v>
                </c:pt>
                <c:pt idx="5215">
                  <c:v>6330.0910000000003</c:v>
                </c:pt>
                <c:pt idx="5246">
                  <c:v>257.35419999999999</c:v>
                </c:pt>
                <c:pt idx="5251">
                  <c:v>507.53930000000003</c:v>
                </c:pt>
                <c:pt idx="5256">
                  <c:v>814.68629999999996</c:v>
                </c:pt>
                <c:pt idx="5261">
                  <c:v>1983.5319999999999</c:v>
                </c:pt>
                <c:pt idx="5266">
                  <c:v>4245.3379999999997</c:v>
                </c:pt>
                <c:pt idx="5267">
                  <c:v>3908.5160000000001</c:v>
                </c:pt>
                <c:pt idx="5268">
                  <c:v>4125.4799999999996</c:v>
                </c:pt>
                <c:pt idx="5269">
                  <c:v>4229.9080000000004</c:v>
                </c:pt>
                <c:pt idx="5290">
                  <c:v>3456.6</c:v>
                </c:pt>
                <c:pt idx="5295">
                  <c:v>3923.7089999999998</c:v>
                </c:pt>
                <c:pt idx="5300">
                  <c:v>6404.8909999999996</c:v>
                </c:pt>
                <c:pt idx="5305">
                  <c:v>8516.9549999999999</c:v>
                </c:pt>
                <c:pt idx="5310">
                  <c:v>12300.7</c:v>
                </c:pt>
                <c:pt idx="5315">
                  <c:v>14747.84</c:v>
                </c:pt>
                <c:pt idx="5320">
                  <c:v>21530.59</c:v>
                </c:pt>
                <c:pt idx="5321">
                  <c:v>18900.79</c:v>
                </c:pt>
                <c:pt idx="5322">
                  <c:v>19585.98</c:v>
                </c:pt>
                <c:pt idx="5323">
                  <c:v>25747.18</c:v>
                </c:pt>
                <c:pt idx="5349">
                  <c:v>317.01049999999998</c:v>
                </c:pt>
                <c:pt idx="5354">
                  <c:v>428.24590000000001</c:v>
                </c:pt>
                <c:pt idx="5359">
                  <c:v>880.15239999999994</c:v>
                </c:pt>
                <c:pt idx="5364">
                  <c:v>1450.1659999999999</c:v>
                </c:pt>
                <c:pt idx="5369">
                  <c:v>3131.63</c:v>
                </c:pt>
                <c:pt idx="5374">
                  <c:v>6632.1390000000001</c:v>
                </c:pt>
                <c:pt idx="5375">
                  <c:v>5968.0060000000003</c:v>
                </c:pt>
                <c:pt idx="5376">
                  <c:v>7373.9809999999998</c:v>
                </c:pt>
                <c:pt idx="5377">
                  <c:v>7675.1310000000003</c:v>
                </c:pt>
                <c:pt idx="5452">
                  <c:v>33.501849999999997</c:v>
                </c:pt>
                <c:pt idx="5457">
                  <c:v>40.519840000000002</c:v>
                </c:pt>
                <c:pt idx="5462">
                  <c:v>62.323560000000001</c:v>
                </c:pt>
                <c:pt idx="5467">
                  <c:v>103.2833</c:v>
                </c:pt>
                <c:pt idx="5472">
                  <c:v>133.00030000000001</c:v>
                </c:pt>
                <c:pt idx="5477">
                  <c:v>182.44929999999999</c:v>
                </c:pt>
                <c:pt idx="5482">
                  <c:v>298.63839999999999</c:v>
                </c:pt>
                <c:pt idx="5483">
                  <c:v>322.93650000000002</c:v>
                </c:pt>
                <c:pt idx="5484">
                  <c:v>339.2919</c:v>
                </c:pt>
                <c:pt idx="5485">
                  <c:v>385.08980000000003</c:v>
                </c:pt>
                <c:pt idx="5560">
                  <c:v>381.39089999999999</c:v>
                </c:pt>
                <c:pt idx="5565">
                  <c:v>582.65470000000005</c:v>
                </c:pt>
                <c:pt idx="5570">
                  <c:v>1128.7239999999999</c:v>
                </c:pt>
                <c:pt idx="5575">
                  <c:v>1942.336</c:v>
                </c:pt>
                <c:pt idx="5580">
                  <c:v>4892.1030000000001</c:v>
                </c:pt>
                <c:pt idx="5585">
                  <c:v>8244.7990000000009</c:v>
                </c:pt>
                <c:pt idx="5590">
                  <c:v>11328.13</c:v>
                </c:pt>
                <c:pt idx="5591">
                  <c:v>13839.7</c:v>
                </c:pt>
                <c:pt idx="5592">
                  <c:v>14830.49</c:v>
                </c:pt>
                <c:pt idx="5593">
                  <c:v>16419.98</c:v>
                </c:pt>
                <c:pt idx="5678">
                  <c:v>978.56989999999996</c:v>
                </c:pt>
                <c:pt idx="5683">
                  <c:v>3631.3989999999999</c:v>
                </c:pt>
                <c:pt idx="5688">
                  <c:v>2054.9229999999998</c:v>
                </c:pt>
                <c:pt idx="5693">
                  <c:v>4619.3459999999995</c:v>
                </c:pt>
                <c:pt idx="5698">
                  <c:v>5011.3890000000001</c:v>
                </c:pt>
                <c:pt idx="5699">
                  <c:v>6199.415</c:v>
                </c:pt>
                <c:pt idx="5700">
                  <c:v>6495.2579999999998</c:v>
                </c:pt>
                <c:pt idx="5701">
                  <c:v>6535.6840000000002</c:v>
                </c:pt>
                <c:pt idx="5855">
                  <c:v>1769.866</c:v>
                </c:pt>
                <c:pt idx="5860">
                  <c:v>4959.442</c:v>
                </c:pt>
                <c:pt idx="5861">
                  <c:v>5303.085</c:v>
                </c:pt>
                <c:pt idx="5862">
                  <c:v>6753.8130000000001</c:v>
                </c:pt>
                <c:pt idx="5863">
                  <c:v>6610.1270000000004</c:v>
                </c:pt>
                <c:pt idx="6179">
                  <c:v>1952.1569999999999</c:v>
                </c:pt>
                <c:pt idx="6184">
                  <c:v>4391.0410000000002</c:v>
                </c:pt>
                <c:pt idx="6185">
                  <c:v>4448.91</c:v>
                </c:pt>
                <c:pt idx="6186">
                  <c:v>5751.2430000000004</c:v>
                </c:pt>
                <c:pt idx="6187">
                  <c:v>6113.0590000000002</c:v>
                </c:pt>
                <c:pt idx="6208">
                  <c:v>3170.2069999999999</c:v>
                </c:pt>
                <c:pt idx="6213">
                  <c:v>6003.26</c:v>
                </c:pt>
                <c:pt idx="6218">
                  <c:v>6824.6260000000002</c:v>
                </c:pt>
                <c:pt idx="6223">
                  <c:v>9145.1270000000004</c:v>
                </c:pt>
                <c:pt idx="6228">
                  <c:v>10553.85</c:v>
                </c:pt>
                <c:pt idx="6233">
                  <c:v>13450.62</c:v>
                </c:pt>
                <c:pt idx="6238">
                  <c:v>16332.18</c:v>
                </c:pt>
                <c:pt idx="6239">
                  <c:v>16971.43</c:v>
                </c:pt>
                <c:pt idx="6240">
                  <c:v>16603.52</c:v>
                </c:pt>
                <c:pt idx="6241">
                  <c:v>17512.599999999999</c:v>
                </c:pt>
                <c:pt idx="6429">
                  <c:v>26.715800000000002</c:v>
                </c:pt>
                <c:pt idx="6434">
                  <c:v>25.152560000000001</c:v>
                </c:pt>
                <c:pt idx="6439">
                  <c:v>34.935290000000002</c:v>
                </c:pt>
                <c:pt idx="6444">
                  <c:v>49.802100000000003</c:v>
                </c:pt>
                <c:pt idx="6449">
                  <c:v>35.267690000000002</c:v>
                </c:pt>
                <c:pt idx="6454">
                  <c:v>48.781390000000002</c:v>
                </c:pt>
                <c:pt idx="6455">
                  <c:v>57.992750000000001</c:v>
                </c:pt>
                <c:pt idx="6456">
                  <c:v>63.721890000000002</c:v>
                </c:pt>
                <c:pt idx="6457">
                  <c:v>83.914119999999997</c:v>
                </c:pt>
                <c:pt idx="6478">
                  <c:v>344.3997</c:v>
                </c:pt>
                <c:pt idx="6483">
                  <c:v>429.24869999999999</c:v>
                </c:pt>
                <c:pt idx="6488">
                  <c:v>896.85559999999998</c:v>
                </c:pt>
                <c:pt idx="6493">
                  <c:v>1378.307</c:v>
                </c:pt>
                <c:pt idx="6498">
                  <c:v>2061.2890000000002</c:v>
                </c:pt>
                <c:pt idx="6503">
                  <c:v>4058.78</c:v>
                </c:pt>
                <c:pt idx="6508">
                  <c:v>3901.08</c:v>
                </c:pt>
                <c:pt idx="6509">
                  <c:v>3411.1689999999999</c:v>
                </c:pt>
                <c:pt idx="6510">
                  <c:v>4013.2649999999999</c:v>
                </c:pt>
                <c:pt idx="6511">
                  <c:v>4470.1109999999999</c:v>
                </c:pt>
                <c:pt idx="6591">
                  <c:v>21.363219999999998</c:v>
                </c:pt>
                <c:pt idx="6596">
                  <c:v>30.684729999999998</c:v>
                </c:pt>
                <c:pt idx="6601">
                  <c:v>23.87555</c:v>
                </c:pt>
                <c:pt idx="6606">
                  <c:v>32.876040000000003</c:v>
                </c:pt>
                <c:pt idx="6611">
                  <c:v>39.284820000000003</c:v>
                </c:pt>
                <c:pt idx="6616">
                  <c:v>75.12227</c:v>
                </c:pt>
                <c:pt idx="6617">
                  <c:v>70.002459999999999</c:v>
                </c:pt>
                <c:pt idx="6618">
                  <c:v>62.044359999999998</c:v>
                </c:pt>
                <c:pt idx="6619">
                  <c:v>83.041749999999993</c:v>
                </c:pt>
                <c:pt idx="6650">
                  <c:v>2478.6329999999998</c:v>
                </c:pt>
                <c:pt idx="6655">
                  <c:v>2863.8049999999998</c:v>
                </c:pt>
                <c:pt idx="6660">
                  <c:v>3989.6970000000001</c:v>
                </c:pt>
                <c:pt idx="6665">
                  <c:v>10478.57</c:v>
                </c:pt>
                <c:pt idx="6670">
                  <c:v>11577.59</c:v>
                </c:pt>
                <c:pt idx="6671">
                  <c:v>11904.32</c:v>
                </c:pt>
                <c:pt idx="6672">
                  <c:v>12871.95</c:v>
                </c:pt>
                <c:pt idx="6673">
                  <c:v>11252.46</c:v>
                </c:pt>
                <c:pt idx="6816">
                  <c:v>238.58090000000001</c:v>
                </c:pt>
                <c:pt idx="6821">
                  <c:v>259.21550000000002</c:v>
                </c:pt>
                <c:pt idx="6826">
                  <c:v>620.98910000000001</c:v>
                </c:pt>
                <c:pt idx="6831">
                  <c:v>766.84879999999998</c:v>
                </c:pt>
                <c:pt idx="6836">
                  <c:v>1795.364</c:v>
                </c:pt>
                <c:pt idx="6841">
                  <c:v>1811.645</c:v>
                </c:pt>
                <c:pt idx="6842">
                  <c:v>1726.5150000000001</c:v>
                </c:pt>
                <c:pt idx="6843">
                  <c:v>1683.2550000000001</c:v>
                </c:pt>
                <c:pt idx="6844">
                  <c:v>1715.0640000000001</c:v>
                </c:pt>
                <c:pt idx="6874">
                  <c:v>470.54950000000002</c:v>
                </c:pt>
                <c:pt idx="6879">
                  <c:v>475.59719999999999</c:v>
                </c:pt>
                <c:pt idx="6884">
                  <c:v>507.19749999999999</c:v>
                </c:pt>
                <c:pt idx="6889">
                  <c:v>563.59220000000005</c:v>
                </c:pt>
                <c:pt idx="6894">
                  <c:v>1641.011</c:v>
                </c:pt>
                <c:pt idx="6899">
                  <c:v>2583.6750000000002</c:v>
                </c:pt>
                <c:pt idx="6904">
                  <c:v>3175.16</c:v>
                </c:pt>
                <c:pt idx="6905">
                  <c:v>3151.1509999999998</c:v>
                </c:pt>
                <c:pt idx="6906">
                  <c:v>3941.366</c:v>
                </c:pt>
                <c:pt idx="6907">
                  <c:v>4133.9759999999997</c:v>
                </c:pt>
                <c:pt idx="7242">
                  <c:v>68.910799999999995</c:v>
                </c:pt>
                <c:pt idx="7247">
                  <c:v>65.208500000000001</c:v>
                </c:pt>
                <c:pt idx="7252">
                  <c:v>63.304369999999999</c:v>
                </c:pt>
                <c:pt idx="7257">
                  <c:v>130.10419999999999</c:v>
                </c:pt>
                <c:pt idx="7262">
                  <c:v>180.084</c:v>
                </c:pt>
                <c:pt idx="7267">
                  <c:v>418.17180000000002</c:v>
                </c:pt>
                <c:pt idx="7272">
                  <c:v>471.31229999999999</c:v>
                </c:pt>
                <c:pt idx="7273">
                  <c:v>491.47219999999999</c:v>
                </c:pt>
                <c:pt idx="7274">
                  <c:v>509.73039999999997</c:v>
                </c:pt>
                <c:pt idx="7275">
                  <c:v>585.72810000000004</c:v>
                </c:pt>
                <c:pt idx="7360">
                  <c:v>44.467500000000001</c:v>
                </c:pt>
                <c:pt idx="7365">
                  <c:v>45.147620000000003</c:v>
                </c:pt>
                <c:pt idx="7370">
                  <c:v>29.660740000000001</c:v>
                </c:pt>
                <c:pt idx="7375">
                  <c:v>49.561149999999998</c:v>
                </c:pt>
                <c:pt idx="7380">
                  <c:v>57.409979999999997</c:v>
                </c:pt>
                <c:pt idx="7381">
                  <c:v>53.688510000000001</c:v>
                </c:pt>
                <c:pt idx="7382">
                  <c:v>47.270780000000002</c:v>
                </c:pt>
                <c:pt idx="7383">
                  <c:v>52.206740000000003</c:v>
                </c:pt>
                <c:pt idx="7424">
                  <c:v>229.59559999999999</c:v>
                </c:pt>
                <c:pt idx="7429">
                  <c:v>384.74509999999998</c:v>
                </c:pt>
                <c:pt idx="7434">
                  <c:v>370.20850000000002</c:v>
                </c:pt>
                <c:pt idx="7435">
                  <c:v>367.56909999999999</c:v>
                </c:pt>
                <c:pt idx="7436">
                  <c:v>382.20870000000002</c:v>
                </c:pt>
                <c:pt idx="7437">
                  <c:v>418.2038</c:v>
                </c:pt>
                <c:pt idx="7512">
                  <c:v>27.25582</c:v>
                </c:pt>
                <c:pt idx="7517">
                  <c:v>30.06268</c:v>
                </c:pt>
                <c:pt idx="7522">
                  <c:v>44.3643</c:v>
                </c:pt>
                <c:pt idx="7527">
                  <c:v>55.068260000000002</c:v>
                </c:pt>
                <c:pt idx="7532">
                  <c:v>100.6568</c:v>
                </c:pt>
                <c:pt idx="7533">
                  <c:v>106.9772</c:v>
                </c:pt>
                <c:pt idx="7534">
                  <c:v>110.2488</c:v>
                </c:pt>
                <c:pt idx="7535">
                  <c:v>99.129390000000001</c:v>
                </c:pt>
                <c:pt idx="7600">
                  <c:v>3514.7860000000001</c:v>
                </c:pt>
                <c:pt idx="7605">
                  <c:v>3560.8429999999998</c:v>
                </c:pt>
                <c:pt idx="7610">
                  <c:v>6248.9009999999998</c:v>
                </c:pt>
                <c:pt idx="7615">
                  <c:v>7750.1409999999996</c:v>
                </c:pt>
                <c:pt idx="7620">
                  <c:v>10715.02</c:v>
                </c:pt>
                <c:pt idx="7625">
                  <c:v>15549.21</c:v>
                </c:pt>
                <c:pt idx="7630">
                  <c:v>21327.27</c:v>
                </c:pt>
                <c:pt idx="7631">
                  <c:v>18746.34</c:v>
                </c:pt>
                <c:pt idx="7632">
                  <c:v>19402.650000000001</c:v>
                </c:pt>
                <c:pt idx="7633">
                  <c:v>19235.55</c:v>
                </c:pt>
                <c:pt idx="7708">
                  <c:v>7940.902</c:v>
                </c:pt>
                <c:pt idx="7713">
                  <c:v>7657.3580000000002</c:v>
                </c:pt>
                <c:pt idx="7718">
                  <c:v>10682.11</c:v>
                </c:pt>
                <c:pt idx="7723">
                  <c:v>10590.84</c:v>
                </c:pt>
                <c:pt idx="7728">
                  <c:v>24992.53</c:v>
                </c:pt>
                <c:pt idx="7733">
                  <c:v>44588.82</c:v>
                </c:pt>
                <c:pt idx="7738">
                  <c:v>41190</c:v>
                </c:pt>
                <c:pt idx="7739">
                  <c:v>38734.26</c:v>
                </c:pt>
                <c:pt idx="7740">
                  <c:v>41626.28</c:v>
                </c:pt>
                <c:pt idx="7741">
                  <c:v>42924.88</c:v>
                </c:pt>
                <c:pt idx="7772">
                  <c:v>95.36627</c:v>
                </c:pt>
                <c:pt idx="7777">
                  <c:v>43.905659999999997</c:v>
                </c:pt>
                <c:pt idx="7782">
                  <c:v>90.113460000000003</c:v>
                </c:pt>
                <c:pt idx="7787">
                  <c:v>459.0659</c:v>
                </c:pt>
                <c:pt idx="7792">
                  <c:v>1064.627</c:v>
                </c:pt>
                <c:pt idx="7793">
                  <c:v>952.2704</c:v>
                </c:pt>
                <c:pt idx="7794">
                  <c:v>1202.0820000000001</c:v>
                </c:pt>
                <c:pt idx="7795">
                  <c:v>1287.7090000000001</c:v>
                </c:pt>
                <c:pt idx="7826">
                  <c:v>15.545159999999999</c:v>
                </c:pt>
                <c:pt idx="7831">
                  <c:v>22.347549999999998</c:v>
                </c:pt>
                <c:pt idx="7836">
                  <c:v>26.771979999999999</c:v>
                </c:pt>
                <c:pt idx="7841">
                  <c:v>20.4498</c:v>
                </c:pt>
                <c:pt idx="7846">
                  <c:v>41.495040000000003</c:v>
                </c:pt>
                <c:pt idx="7847">
                  <c:v>35.56561</c:v>
                </c:pt>
                <c:pt idx="7848">
                  <c:v>35.984479999999998</c:v>
                </c:pt>
                <c:pt idx="7849">
                  <c:v>41.34281</c:v>
                </c:pt>
                <c:pt idx="8066">
                  <c:v>2311.5749999999998</c:v>
                </c:pt>
                <c:pt idx="8071">
                  <c:v>2248.009</c:v>
                </c:pt>
                <c:pt idx="8076">
                  <c:v>3044.681</c:v>
                </c:pt>
                <c:pt idx="8081">
                  <c:v>5365.5810000000001</c:v>
                </c:pt>
                <c:pt idx="8086">
                  <c:v>9118.7659999999996</c:v>
                </c:pt>
                <c:pt idx="8091">
                  <c:v>13795.59</c:v>
                </c:pt>
                <c:pt idx="8096">
                  <c:v>14062.03</c:v>
                </c:pt>
                <c:pt idx="8097">
                  <c:v>13745.96</c:v>
                </c:pt>
                <c:pt idx="8098">
                  <c:v>13868.01</c:v>
                </c:pt>
                <c:pt idx="8099">
                  <c:v>19584.900000000001</c:v>
                </c:pt>
                <c:pt idx="8262">
                  <c:v>31.557179999999999</c:v>
                </c:pt>
                <c:pt idx="8267">
                  <c:v>27.298290000000001</c:v>
                </c:pt>
                <c:pt idx="8272">
                  <c:v>47.536430000000003</c:v>
                </c:pt>
                <c:pt idx="8277">
                  <c:v>76.776970000000006</c:v>
                </c:pt>
                <c:pt idx="8282">
                  <c:v>90.593980000000002</c:v>
                </c:pt>
                <c:pt idx="8287">
                  <c:v>163.6926</c:v>
                </c:pt>
                <c:pt idx="8292">
                  <c:v>176.8638</c:v>
                </c:pt>
                <c:pt idx="8293">
                  <c:v>191.0556</c:v>
                </c:pt>
                <c:pt idx="8294">
                  <c:v>227.0635</c:v>
                </c:pt>
                <c:pt idx="8295">
                  <c:v>218.15950000000001</c:v>
                </c:pt>
                <c:pt idx="8375">
                  <c:v>972.13589999999999</c:v>
                </c:pt>
                <c:pt idx="8380">
                  <c:v>750.22040000000004</c:v>
                </c:pt>
                <c:pt idx="8385">
                  <c:v>1305.3330000000001</c:v>
                </c:pt>
                <c:pt idx="8390">
                  <c:v>1812.3789999999999</c:v>
                </c:pt>
                <c:pt idx="8395">
                  <c:v>4438.2269999999999</c:v>
                </c:pt>
                <c:pt idx="8400">
                  <c:v>6114.3530000000001</c:v>
                </c:pt>
                <c:pt idx="8401">
                  <c:v>6358.23</c:v>
                </c:pt>
                <c:pt idx="8402">
                  <c:v>6677.6880000000001</c:v>
                </c:pt>
                <c:pt idx="8403">
                  <c:v>7304.2640000000001</c:v>
                </c:pt>
                <c:pt idx="8439">
                  <c:v>77.163550000000001</c:v>
                </c:pt>
                <c:pt idx="8444">
                  <c:v>99.310500000000005</c:v>
                </c:pt>
                <c:pt idx="8449">
                  <c:v>127.03279999999999</c:v>
                </c:pt>
                <c:pt idx="8454">
                  <c:v>103.3359</c:v>
                </c:pt>
                <c:pt idx="8455">
                  <c:v>105.28489999999999</c:v>
                </c:pt>
                <c:pt idx="8456">
                  <c:v>105.7287</c:v>
                </c:pt>
                <c:pt idx="8457">
                  <c:v>106.833</c:v>
                </c:pt>
                <c:pt idx="8488">
                  <c:v>390.5915</c:v>
                </c:pt>
                <c:pt idx="8493">
                  <c:v>329.45080000000002</c:v>
                </c:pt>
                <c:pt idx="8498">
                  <c:v>596.50149999999996</c:v>
                </c:pt>
                <c:pt idx="8503">
                  <c:v>1105.213</c:v>
                </c:pt>
                <c:pt idx="8508">
                  <c:v>1173.7840000000001</c:v>
                </c:pt>
                <c:pt idx="8509">
                  <c:v>1313.6869999999999</c:v>
                </c:pt>
                <c:pt idx="8510">
                  <c:v>1343.009</c:v>
                </c:pt>
                <c:pt idx="8511">
                  <c:v>1443.6320000000001</c:v>
                </c:pt>
                <c:pt idx="8532">
                  <c:v>171.61799999999999</c:v>
                </c:pt>
                <c:pt idx="8537">
                  <c:v>175.1319</c:v>
                </c:pt>
                <c:pt idx="8542">
                  <c:v>304.32709999999997</c:v>
                </c:pt>
                <c:pt idx="8547">
                  <c:v>210.05709999999999</c:v>
                </c:pt>
                <c:pt idx="8552">
                  <c:v>556.06129999999996</c:v>
                </c:pt>
                <c:pt idx="8557">
                  <c:v>2665.2759999999998</c:v>
                </c:pt>
                <c:pt idx="8562">
                  <c:v>5869.2640000000001</c:v>
                </c:pt>
                <c:pt idx="8563">
                  <c:v>6203.3360000000002</c:v>
                </c:pt>
                <c:pt idx="8564">
                  <c:v>6583.7470000000003</c:v>
                </c:pt>
                <c:pt idx="8565">
                  <c:v>7016.4009999999998</c:v>
                </c:pt>
                <c:pt idx="8586">
                  <c:v>192.489</c:v>
                </c:pt>
                <c:pt idx="8591">
                  <c:v>249.3518</c:v>
                </c:pt>
                <c:pt idx="8596">
                  <c:v>342.93209999999999</c:v>
                </c:pt>
                <c:pt idx="8601">
                  <c:v>401.70370000000003</c:v>
                </c:pt>
                <c:pt idx="8606">
                  <c:v>793.26549999999997</c:v>
                </c:pt>
                <c:pt idx="8611">
                  <c:v>1948.5889999999999</c:v>
                </c:pt>
                <c:pt idx="8616">
                  <c:v>1823.7940000000001</c:v>
                </c:pt>
                <c:pt idx="8617">
                  <c:v>1718.492</c:v>
                </c:pt>
                <c:pt idx="8618">
                  <c:v>1854.7619999999999</c:v>
                </c:pt>
                <c:pt idx="8619">
                  <c:v>1913.1780000000001</c:v>
                </c:pt>
                <c:pt idx="8655">
                  <c:v>554.11950000000002</c:v>
                </c:pt>
                <c:pt idx="8660">
                  <c:v>706.50980000000004</c:v>
                </c:pt>
                <c:pt idx="8665">
                  <c:v>2265.6210000000001</c:v>
                </c:pt>
                <c:pt idx="8670">
                  <c:v>4358.3819999999996</c:v>
                </c:pt>
                <c:pt idx="8671">
                  <c:v>4114.0320000000002</c:v>
                </c:pt>
                <c:pt idx="8672">
                  <c:v>5049.6390000000001</c:v>
                </c:pt>
                <c:pt idx="8673">
                  <c:v>5382.2629999999999</c:v>
                </c:pt>
                <c:pt idx="8694">
                  <c:v>219.4958</c:v>
                </c:pt>
                <c:pt idx="8699">
                  <c:v>101.67310000000001</c:v>
                </c:pt>
                <c:pt idx="8704">
                  <c:v>361.8689</c:v>
                </c:pt>
                <c:pt idx="8709">
                  <c:v>459.09</c:v>
                </c:pt>
                <c:pt idx="8714">
                  <c:v>921.44929999999999</c:v>
                </c:pt>
                <c:pt idx="8719">
                  <c:v>2299.6750000000002</c:v>
                </c:pt>
                <c:pt idx="8724">
                  <c:v>3290.5819999999999</c:v>
                </c:pt>
                <c:pt idx="8725">
                  <c:v>3088.6779999999999</c:v>
                </c:pt>
                <c:pt idx="8726">
                  <c:v>3469.288</c:v>
                </c:pt>
                <c:pt idx="8727">
                  <c:v>3444.08</c:v>
                </c:pt>
                <c:pt idx="8880">
                  <c:v>720.51319999999998</c:v>
                </c:pt>
                <c:pt idx="8885">
                  <c:v>876.1798</c:v>
                </c:pt>
                <c:pt idx="8890">
                  <c:v>761.59659999999997</c:v>
                </c:pt>
                <c:pt idx="8895">
                  <c:v>1791.479</c:v>
                </c:pt>
                <c:pt idx="8896">
                  <c:v>1788.5619999999999</c:v>
                </c:pt>
                <c:pt idx="8897">
                  <c:v>2429.8249999999998</c:v>
                </c:pt>
                <c:pt idx="8898">
                  <c:v>2982.6469999999999</c:v>
                </c:pt>
                <c:pt idx="8944">
                  <c:v>1634.1179999999999</c:v>
                </c:pt>
                <c:pt idx="8949">
                  <c:v>3055.3539999999998</c:v>
                </c:pt>
                <c:pt idx="8950">
                  <c:v>3095.8679999999999</c:v>
                </c:pt>
                <c:pt idx="8951">
                  <c:v>3955.4490000000001</c:v>
                </c:pt>
                <c:pt idx="8952">
                  <c:v>4226.1459999999997</c:v>
                </c:pt>
                <c:pt idx="8993">
                  <c:v>19.581880000000002</c:v>
                </c:pt>
                <c:pt idx="8998">
                  <c:v>12.412509999999999</c:v>
                </c:pt>
                <c:pt idx="9003">
                  <c:v>58.411960000000001</c:v>
                </c:pt>
                <c:pt idx="9004">
                  <c:v>67.681460000000001</c:v>
                </c:pt>
                <c:pt idx="9005">
                  <c:v>87.597340000000003</c:v>
                </c:pt>
                <c:pt idx="9006">
                  <c:v>86.372119999999995</c:v>
                </c:pt>
                <c:pt idx="9341">
                  <c:v>52.894449999999999</c:v>
                </c:pt>
                <c:pt idx="9346">
                  <c:v>90.608800000000002</c:v>
                </c:pt>
                <c:pt idx="9351">
                  <c:v>106.58920000000001</c:v>
                </c:pt>
                <c:pt idx="9356">
                  <c:v>72.170429999999996</c:v>
                </c:pt>
                <c:pt idx="9361">
                  <c:v>133.91640000000001</c:v>
                </c:pt>
                <c:pt idx="9362">
                  <c:v>118.73739999999999</c:v>
                </c:pt>
                <c:pt idx="9363">
                  <c:v>123.3865</c:v>
                </c:pt>
                <c:pt idx="9364">
                  <c:v>117.61150000000001</c:v>
                </c:pt>
                <c:pt idx="9542">
                  <c:v>28.49877</c:v>
                </c:pt>
                <c:pt idx="9547">
                  <c:v>34.793750000000003</c:v>
                </c:pt>
                <c:pt idx="9552">
                  <c:v>21.04373</c:v>
                </c:pt>
                <c:pt idx="9557">
                  <c:v>24.347460000000002</c:v>
                </c:pt>
                <c:pt idx="9562">
                  <c:v>33.914450000000002</c:v>
                </c:pt>
                <c:pt idx="9567">
                  <c:v>64.179419999999993</c:v>
                </c:pt>
                <c:pt idx="9568">
                  <c:v>59.859259999999999</c:v>
                </c:pt>
                <c:pt idx="9569">
                  <c:v>81.575720000000004</c:v>
                </c:pt>
                <c:pt idx="9570">
                  <c:v>106.9151</c:v>
                </c:pt>
                <c:pt idx="9591">
                  <c:v>4707.7550000000001</c:v>
                </c:pt>
                <c:pt idx="9596">
                  <c:v>4342.9799999999996</c:v>
                </c:pt>
                <c:pt idx="9601">
                  <c:v>5726.56</c:v>
                </c:pt>
                <c:pt idx="9606">
                  <c:v>8256.35</c:v>
                </c:pt>
                <c:pt idx="9611">
                  <c:v>14166.75</c:v>
                </c:pt>
                <c:pt idx="9616">
                  <c:v>24031.55</c:v>
                </c:pt>
                <c:pt idx="9621">
                  <c:v>29887.22</c:v>
                </c:pt>
                <c:pt idx="9622">
                  <c:v>28153.69</c:v>
                </c:pt>
                <c:pt idx="9623">
                  <c:v>31349.3</c:v>
                </c:pt>
                <c:pt idx="9624">
                  <c:v>30169.24</c:v>
                </c:pt>
                <c:pt idx="9714">
                  <c:v>3231.8890000000001</c:v>
                </c:pt>
                <c:pt idx="9719">
                  <c:v>4485.3389999999999</c:v>
                </c:pt>
                <c:pt idx="9720">
                  <c:v>5633.3919999999998</c:v>
                </c:pt>
                <c:pt idx="9721">
                  <c:v>6029.0439999999999</c:v>
                </c:pt>
                <c:pt idx="9722">
                  <c:v>7660.1040000000003</c:v>
                </c:pt>
                <c:pt idx="9768">
                  <c:v>2253.056</c:v>
                </c:pt>
                <c:pt idx="9773">
                  <c:v>5629.89</c:v>
                </c:pt>
                <c:pt idx="9774">
                  <c:v>6326.3010000000004</c:v>
                </c:pt>
                <c:pt idx="9775">
                  <c:v>6315.7579999999998</c:v>
                </c:pt>
                <c:pt idx="9776">
                  <c:v>6876.5060000000003</c:v>
                </c:pt>
                <c:pt idx="9905">
                  <c:v>364.77300000000002</c:v>
                </c:pt>
                <c:pt idx="9910">
                  <c:v>304.28280000000001</c:v>
                </c:pt>
                <c:pt idx="9915">
                  <c:v>378.59070000000003</c:v>
                </c:pt>
                <c:pt idx="9920">
                  <c:v>350.05290000000002</c:v>
                </c:pt>
                <c:pt idx="9925">
                  <c:v>635.71749999999997</c:v>
                </c:pt>
                <c:pt idx="9930">
                  <c:v>1700.479</c:v>
                </c:pt>
                <c:pt idx="9935">
                  <c:v>1707.7449999999999</c:v>
                </c:pt>
                <c:pt idx="9936">
                  <c:v>1735.049</c:v>
                </c:pt>
                <c:pt idx="9937">
                  <c:v>1787.172</c:v>
                </c:pt>
                <c:pt idx="9938">
                  <c:v>2018.1790000000001</c:v>
                </c:pt>
                <c:pt idx="10013">
                  <c:v>1344.731</c:v>
                </c:pt>
                <c:pt idx="10018">
                  <c:v>1249.059</c:v>
                </c:pt>
                <c:pt idx="10023">
                  <c:v>2080.8420000000001</c:v>
                </c:pt>
                <c:pt idx="10028">
                  <c:v>2237.2640000000001</c:v>
                </c:pt>
                <c:pt idx="10033">
                  <c:v>3093.97</c:v>
                </c:pt>
                <c:pt idx="10038">
                  <c:v>6132.1459999999997</c:v>
                </c:pt>
                <c:pt idx="10043">
                  <c:v>9222.1110000000008</c:v>
                </c:pt>
                <c:pt idx="10044">
                  <c:v>8660.6290000000008</c:v>
                </c:pt>
                <c:pt idx="10045">
                  <c:v>9550.6810000000005</c:v>
                </c:pt>
                <c:pt idx="10046">
                  <c:v>12584.54</c:v>
                </c:pt>
                <c:pt idx="10077">
                  <c:v>233.75790000000001</c:v>
                </c:pt>
                <c:pt idx="10082">
                  <c:v>308.11779999999999</c:v>
                </c:pt>
                <c:pt idx="10087">
                  <c:v>363.14150000000001</c:v>
                </c:pt>
                <c:pt idx="10092">
                  <c:v>837.56610000000001</c:v>
                </c:pt>
                <c:pt idx="10097">
                  <c:v>1150.2860000000001</c:v>
                </c:pt>
                <c:pt idx="10098">
                  <c:v>1151.152</c:v>
                </c:pt>
                <c:pt idx="10099">
                  <c:v>1150.1559999999999</c:v>
                </c:pt>
                <c:pt idx="10100">
                  <c:v>1277.5319999999999</c:v>
                </c:pt>
                <c:pt idx="10445">
                  <c:v>2925.5639999999999</c:v>
                </c:pt>
                <c:pt idx="10450">
                  <c:v>3536.3919999999998</c:v>
                </c:pt>
                <c:pt idx="10455">
                  <c:v>5070.5770000000002</c:v>
                </c:pt>
                <c:pt idx="10460">
                  <c:v>8502.0069999999996</c:v>
                </c:pt>
                <c:pt idx="10465">
                  <c:v>13336.55</c:v>
                </c:pt>
                <c:pt idx="10470">
                  <c:v>18018.48</c:v>
                </c:pt>
                <c:pt idx="10475">
                  <c:v>23257.02</c:v>
                </c:pt>
                <c:pt idx="10476">
                  <c:v>20484.060000000001</c:v>
                </c:pt>
                <c:pt idx="10477">
                  <c:v>23851.31</c:v>
                </c:pt>
                <c:pt idx="10478">
                  <c:v>26443.96</c:v>
                </c:pt>
                <c:pt idx="10499">
                  <c:v>5779.1570000000002</c:v>
                </c:pt>
                <c:pt idx="10504">
                  <c:v>7190.6450000000004</c:v>
                </c:pt>
                <c:pt idx="10509">
                  <c:v>11581.77</c:v>
                </c:pt>
                <c:pt idx="10514">
                  <c:v>13003.61</c:v>
                </c:pt>
                <c:pt idx="10519">
                  <c:v>14865.71</c:v>
                </c:pt>
                <c:pt idx="10524">
                  <c:v>15050.77</c:v>
                </c:pt>
                <c:pt idx="10529">
                  <c:v>19052.900000000001</c:v>
                </c:pt>
                <c:pt idx="10530">
                  <c:v>17682.8</c:v>
                </c:pt>
                <c:pt idx="10531">
                  <c:v>20113.86</c:v>
                </c:pt>
                <c:pt idx="10532">
                  <c:v>19934.16</c:v>
                </c:pt>
                <c:pt idx="10553">
                  <c:v>58.938740000000003</c:v>
                </c:pt>
                <c:pt idx="10558">
                  <c:v>91.288449999999997</c:v>
                </c:pt>
                <c:pt idx="10563">
                  <c:v>79.611890000000002</c:v>
                </c:pt>
                <c:pt idx="10568">
                  <c:v>94.19802</c:v>
                </c:pt>
                <c:pt idx="10573">
                  <c:v>143.3853</c:v>
                </c:pt>
                <c:pt idx="10578">
                  <c:v>224.499</c:v>
                </c:pt>
                <c:pt idx="10583">
                  <c:v>348.52620000000002</c:v>
                </c:pt>
                <c:pt idx="10584">
                  <c:v>438.63690000000003</c:v>
                </c:pt>
                <c:pt idx="10585">
                  <c:v>398.0917</c:v>
                </c:pt>
                <c:pt idx="10586">
                  <c:v>419.19</c:v>
                </c:pt>
                <c:pt idx="10661">
                  <c:v>22.926970000000001</c:v>
                </c:pt>
                <c:pt idx="10666">
                  <c:v>15.450049999999999</c:v>
                </c:pt>
                <c:pt idx="10671">
                  <c:v>26.778279999999999</c:v>
                </c:pt>
                <c:pt idx="10676">
                  <c:v>29.596119999999999</c:v>
                </c:pt>
                <c:pt idx="10681">
                  <c:v>42.07573</c:v>
                </c:pt>
                <c:pt idx="10686">
                  <c:v>100.4633</c:v>
                </c:pt>
                <c:pt idx="10691">
                  <c:v>163.0077</c:v>
                </c:pt>
                <c:pt idx="10692">
                  <c:v>176.52780000000001</c:v>
                </c:pt>
                <c:pt idx="10693">
                  <c:v>167.4975</c:v>
                </c:pt>
                <c:pt idx="10694">
                  <c:v>179.89259999999999</c:v>
                </c:pt>
                <c:pt idx="10715">
                  <c:v>109.84399999999999</c:v>
                </c:pt>
                <c:pt idx="10720">
                  <c:v>141.39400000000001</c:v>
                </c:pt>
                <c:pt idx="10725">
                  <c:v>200.2379</c:v>
                </c:pt>
                <c:pt idx="10730">
                  <c:v>273.82279999999997</c:v>
                </c:pt>
                <c:pt idx="10735">
                  <c:v>513.28060000000005</c:v>
                </c:pt>
                <c:pt idx="10740">
                  <c:v>748.54740000000004</c:v>
                </c:pt>
                <c:pt idx="10745">
                  <c:v>574.83969999999999</c:v>
                </c:pt>
                <c:pt idx="10746">
                  <c:v>525.35379999999998</c:v>
                </c:pt>
                <c:pt idx="10747">
                  <c:v>726.48869999999999</c:v>
                </c:pt>
                <c:pt idx="10748">
                  <c:v>814.30219999999997</c:v>
                </c:pt>
                <c:pt idx="10833">
                  <c:v>39.716900000000003</c:v>
                </c:pt>
                <c:pt idx="10838">
                  <c:v>90.574330000000003</c:v>
                </c:pt>
                <c:pt idx="10843">
                  <c:v>154.09350000000001</c:v>
                </c:pt>
                <c:pt idx="10848">
                  <c:v>150.23070000000001</c:v>
                </c:pt>
                <c:pt idx="10853">
                  <c:v>207.102</c:v>
                </c:pt>
                <c:pt idx="10854">
                  <c:v>234.84399999999999</c:v>
                </c:pt>
                <c:pt idx="10855">
                  <c:v>265.37599999999998</c:v>
                </c:pt>
                <c:pt idx="10856">
                  <c:v>245.75989999999999</c:v>
                </c:pt>
                <c:pt idx="10980">
                  <c:v>163.22450000000001</c:v>
                </c:pt>
                <c:pt idx="10985">
                  <c:v>219.4263</c:v>
                </c:pt>
                <c:pt idx="10990">
                  <c:v>243.22030000000001</c:v>
                </c:pt>
                <c:pt idx="10995">
                  <c:v>392.649</c:v>
                </c:pt>
                <c:pt idx="11000">
                  <c:v>1151.2840000000001</c:v>
                </c:pt>
                <c:pt idx="11005">
                  <c:v>1564.549</c:v>
                </c:pt>
                <c:pt idx="11006">
                  <c:v>1578.701</c:v>
                </c:pt>
                <c:pt idx="11007">
                  <c:v>1516.451</c:v>
                </c:pt>
                <c:pt idx="11008">
                  <c:v>1486.537</c:v>
                </c:pt>
                <c:pt idx="11029">
                  <c:v>59.742379999999997</c:v>
                </c:pt>
                <c:pt idx="11034">
                  <c:v>93.840450000000004</c:v>
                </c:pt>
                <c:pt idx="11039">
                  <c:v>164.28440000000001</c:v>
                </c:pt>
                <c:pt idx="11044">
                  <c:v>199.8426</c:v>
                </c:pt>
                <c:pt idx="11049">
                  <c:v>435.2824</c:v>
                </c:pt>
                <c:pt idx="11054">
                  <c:v>723.18209999999999</c:v>
                </c:pt>
                <c:pt idx="11059">
                  <c:v>1175.9670000000001</c:v>
                </c:pt>
                <c:pt idx="11060">
                  <c:v>1252.9359999999999</c:v>
                </c:pt>
                <c:pt idx="11061">
                  <c:v>1243.646</c:v>
                </c:pt>
                <c:pt idx="11062">
                  <c:v>1311.867</c:v>
                </c:pt>
                <c:pt idx="11083">
                  <c:v>38.023000000000003</c:v>
                </c:pt>
                <c:pt idx="11088">
                  <c:v>62.068950000000001</c:v>
                </c:pt>
                <c:pt idx="11093">
                  <c:v>81.035579999999996</c:v>
                </c:pt>
                <c:pt idx="11098">
                  <c:v>249.3357</c:v>
                </c:pt>
                <c:pt idx="11103">
                  <c:v>396.98500000000001</c:v>
                </c:pt>
                <c:pt idx="11108">
                  <c:v>784.36770000000001</c:v>
                </c:pt>
                <c:pt idx="11113">
                  <c:v>1045.056</c:v>
                </c:pt>
                <c:pt idx="11114">
                  <c:v>804.7903</c:v>
                </c:pt>
                <c:pt idx="11115">
                  <c:v>967.06359999999995</c:v>
                </c:pt>
                <c:pt idx="11116">
                  <c:v>1268.2819999999999</c:v>
                </c:pt>
                <c:pt idx="11309">
                  <c:v>12.952400000000001</c:v>
                </c:pt>
                <c:pt idx="11314">
                  <c:v>13.37567</c:v>
                </c:pt>
                <c:pt idx="11319">
                  <c:v>16.214230000000001</c:v>
                </c:pt>
                <c:pt idx="11324">
                  <c:v>57.134320000000002</c:v>
                </c:pt>
                <c:pt idx="11329">
                  <c:v>171.2576</c:v>
                </c:pt>
                <c:pt idx="11330">
                  <c:v>177.16759999999999</c:v>
                </c:pt>
                <c:pt idx="11331">
                  <c:v>203.02709999999999</c:v>
                </c:pt>
                <c:pt idx="11332">
                  <c:v>228.63470000000001</c:v>
                </c:pt>
                <c:pt idx="11378">
                  <c:v>913.80960000000005</c:v>
                </c:pt>
                <c:pt idx="11383">
                  <c:v>1835.816</c:v>
                </c:pt>
                <c:pt idx="11384">
                  <c:v>2046.2570000000001</c:v>
                </c:pt>
                <c:pt idx="11385">
                  <c:v>2899.3110000000001</c:v>
                </c:pt>
                <c:pt idx="11386">
                  <c:v>2842.6869999999999</c:v>
                </c:pt>
                <c:pt idx="11417">
                  <c:v>907.08180000000004</c:v>
                </c:pt>
                <c:pt idx="11422">
                  <c:v>1850.941</c:v>
                </c:pt>
                <c:pt idx="11427">
                  <c:v>3177.259</c:v>
                </c:pt>
                <c:pt idx="11432">
                  <c:v>4194.25</c:v>
                </c:pt>
                <c:pt idx="11437">
                  <c:v>6904.3609999999999</c:v>
                </c:pt>
                <c:pt idx="11438">
                  <c:v>7273.1989999999996</c:v>
                </c:pt>
                <c:pt idx="11439">
                  <c:v>8472.1810000000005</c:v>
                </c:pt>
                <c:pt idx="11440">
                  <c:v>8443.2000000000007</c:v>
                </c:pt>
                <c:pt idx="11461">
                  <c:v>2697.2750000000001</c:v>
                </c:pt>
                <c:pt idx="11466">
                  <c:v>2972.2640000000001</c:v>
                </c:pt>
                <c:pt idx="11471">
                  <c:v>4497.2120000000004</c:v>
                </c:pt>
                <c:pt idx="11476">
                  <c:v>8064.6139999999996</c:v>
                </c:pt>
                <c:pt idx="11481">
                  <c:v>12243.72</c:v>
                </c:pt>
                <c:pt idx="11486">
                  <c:v>14713</c:v>
                </c:pt>
                <c:pt idx="11491">
                  <c:v>20145.77</c:v>
                </c:pt>
                <c:pt idx="11492">
                  <c:v>20402.740000000002</c:v>
                </c:pt>
                <c:pt idx="11493">
                  <c:v>22223.46</c:v>
                </c:pt>
                <c:pt idx="11494">
                  <c:v>25320.7</c:v>
                </c:pt>
                <c:pt idx="11515">
                  <c:v>11805.23</c:v>
                </c:pt>
                <c:pt idx="11520">
                  <c:v>16005.64</c:v>
                </c:pt>
                <c:pt idx="11525">
                  <c:v>21180.46</c:v>
                </c:pt>
                <c:pt idx="11530">
                  <c:v>24633.26</c:v>
                </c:pt>
                <c:pt idx="11535">
                  <c:v>29913.8</c:v>
                </c:pt>
                <c:pt idx="11540">
                  <c:v>38095.5</c:v>
                </c:pt>
                <c:pt idx="11545">
                  <c:v>44851.14</c:v>
                </c:pt>
                <c:pt idx="11546">
                  <c:v>41293.29</c:v>
                </c:pt>
                <c:pt idx="11547">
                  <c:v>41413.65</c:v>
                </c:pt>
                <c:pt idx="11548">
                  <c:v>41590.57</c:v>
                </c:pt>
                <c:pt idx="11579">
                  <c:v>2384.8020000000001</c:v>
                </c:pt>
                <c:pt idx="11584">
                  <c:v>2854.7930000000001</c:v>
                </c:pt>
                <c:pt idx="11589">
                  <c:v>3906.4479999999999</c:v>
                </c:pt>
                <c:pt idx="11594">
                  <c:v>4617.2179999999998</c:v>
                </c:pt>
                <c:pt idx="11599">
                  <c:v>7546.259</c:v>
                </c:pt>
                <c:pt idx="11600">
                  <c:v>6739.8630000000003</c:v>
                </c:pt>
                <c:pt idx="11601">
                  <c:v>7611.7579999999998</c:v>
                </c:pt>
                <c:pt idx="11602">
                  <c:v>7012.32</c:v>
                </c:pt>
                <c:pt idx="11731">
                  <c:v>1075.502</c:v>
                </c:pt>
                <c:pt idx="11736">
                  <c:v>935.44159999999999</c:v>
                </c:pt>
                <c:pt idx="11741">
                  <c:v>1786.268</c:v>
                </c:pt>
                <c:pt idx="11746">
                  <c:v>1400.2560000000001</c:v>
                </c:pt>
                <c:pt idx="11751">
                  <c:v>1219.123</c:v>
                </c:pt>
                <c:pt idx="11756">
                  <c:v>894.97850000000005</c:v>
                </c:pt>
                <c:pt idx="11761">
                  <c:v>2519.8110000000001</c:v>
                </c:pt>
                <c:pt idx="11762">
                  <c:v>2512.6880000000001</c:v>
                </c:pt>
                <c:pt idx="11763">
                  <c:v>1500.1510000000001</c:v>
                </c:pt>
                <c:pt idx="11764">
                  <c:v>1304.8430000000001</c:v>
                </c:pt>
                <c:pt idx="12094">
                  <c:v>60.66666</c:v>
                </c:pt>
                <c:pt idx="12099">
                  <c:v>107.5609</c:v>
                </c:pt>
                <c:pt idx="12104">
                  <c:v>65.565880000000007</c:v>
                </c:pt>
                <c:pt idx="12109">
                  <c:v>49.772390000000001</c:v>
                </c:pt>
                <c:pt idx="12114">
                  <c:v>136.54810000000001</c:v>
                </c:pt>
                <c:pt idx="12119">
                  <c:v>402.96120000000002</c:v>
                </c:pt>
                <c:pt idx="12120">
                  <c:v>390.02050000000003</c:v>
                </c:pt>
                <c:pt idx="12121">
                  <c:v>415.48430000000002</c:v>
                </c:pt>
                <c:pt idx="12122">
                  <c:v>494.0684</c:v>
                </c:pt>
                <c:pt idx="12153">
                  <c:v>78.375680000000003</c:v>
                </c:pt>
                <c:pt idx="12158">
                  <c:v>107.4269</c:v>
                </c:pt>
                <c:pt idx="12163">
                  <c:v>174.1079</c:v>
                </c:pt>
                <c:pt idx="12168">
                  <c:v>317.17930000000001</c:v>
                </c:pt>
                <c:pt idx="12173">
                  <c:v>164.34139999999999</c:v>
                </c:pt>
                <c:pt idx="12174">
                  <c:v>103.2491</c:v>
                </c:pt>
                <c:pt idx="12175">
                  <c:v>105.5429</c:v>
                </c:pt>
                <c:pt idx="12176">
                  <c:v>113.8116</c:v>
                </c:pt>
              </c:numCache>
            </c:numRef>
          </c:xVal>
          <c:yVal>
            <c:numRef>
              <c:f>Sheet1!$B$2:$B$12178</c:f>
              <c:numCache>
                <c:formatCode>General</c:formatCode>
                <c:ptCount val="12177"/>
                <c:pt idx="20">
                  <c:v>0.84215799999999996</c:v>
                </c:pt>
                <c:pt idx="21">
                  <c:v>0.870116</c:v>
                </c:pt>
                <c:pt idx="22">
                  <c:v>0.90070899999999998</c:v>
                </c:pt>
                <c:pt idx="23">
                  <c:v>0.92959199999999997</c:v>
                </c:pt>
                <c:pt idx="24">
                  <c:v>0.95999699999999999</c:v>
                </c:pt>
                <c:pt idx="25">
                  <c:v>0.98707800000000001</c:v>
                </c:pt>
                <c:pt idx="26">
                  <c:v>1.01044</c:v>
                </c:pt>
                <c:pt idx="27">
                  <c:v>1.0648</c:v>
                </c:pt>
                <c:pt idx="28">
                  <c:v>1.0696099999999999</c:v>
                </c:pt>
                <c:pt idx="29">
                  <c:v>1.0503499999999999</c:v>
                </c:pt>
                <c:pt idx="30">
                  <c:v>1.0041599999999999</c:v>
                </c:pt>
                <c:pt idx="31">
                  <c:v>0.91182700000000005</c:v>
                </c:pt>
                <c:pt idx="32">
                  <c:v>0.85868100000000003</c:v>
                </c:pt>
                <c:pt idx="33">
                  <c:v>0.78021399999999996</c:v>
                </c:pt>
                <c:pt idx="34">
                  <c:v>0.719441</c:v>
                </c:pt>
                <c:pt idx="35">
                  <c:v>0.66910899999999995</c:v>
                </c:pt>
                <c:pt idx="36">
                  <c:v>0.67644800000000005</c:v>
                </c:pt>
                <c:pt idx="37">
                  <c:v>0.57814399999999999</c:v>
                </c:pt>
                <c:pt idx="38">
                  <c:v>0.563527</c:v>
                </c:pt>
                <c:pt idx="39">
                  <c:v>0.85190100000000002</c:v>
                </c:pt>
                <c:pt idx="40">
                  <c:v>0.83499400000000001</c:v>
                </c:pt>
                <c:pt idx="41">
                  <c:v>0.83741699999999997</c:v>
                </c:pt>
                <c:pt idx="42">
                  <c:v>3.05714</c:v>
                </c:pt>
                <c:pt idx="43">
                  <c:v>5.4367599999999996</c:v>
                </c:pt>
                <c:pt idx="44">
                  <c:v>13.0139</c:v>
                </c:pt>
                <c:pt idx="45">
                  <c:v>23.473700000000001</c:v>
                </c:pt>
                <c:pt idx="46">
                  <c:v>32.053699999999999</c:v>
                </c:pt>
                <c:pt idx="47">
                  <c:v>38.3414</c:v>
                </c:pt>
                <c:pt idx="48">
                  <c:v>40.864400000000003</c:v>
                </c:pt>
                <c:pt idx="49">
                  <c:v>42.6008</c:v>
                </c:pt>
                <c:pt idx="50">
                  <c:v>49.005299999999998</c:v>
                </c:pt>
                <c:pt idx="51">
                  <c:v>50.679600000000001</c:v>
                </c:pt>
                <c:pt idx="52">
                  <c:v>52.602800000000002</c:v>
                </c:pt>
                <c:pt idx="53">
                  <c:v>53.6188</c:v>
                </c:pt>
                <c:pt idx="54">
                  <c:v>54.081600000000002</c:v>
                </c:pt>
                <c:pt idx="86">
                  <c:v>5.8023899999999999</c:v>
                </c:pt>
                <c:pt idx="87">
                  <c:v>25.7515</c:v>
                </c:pt>
                <c:pt idx="88">
                  <c:v>41.653300000000002</c:v>
                </c:pt>
                <c:pt idx="89">
                  <c:v>62.843600000000002</c:v>
                </c:pt>
                <c:pt idx="90">
                  <c:v>90.124499999999998</c:v>
                </c:pt>
                <c:pt idx="91">
                  <c:v>104.658</c:v>
                </c:pt>
                <c:pt idx="92">
                  <c:v>118.381</c:v>
                </c:pt>
                <c:pt idx="93">
                  <c:v>131.072</c:v>
                </c:pt>
                <c:pt idx="94">
                  <c:v>74.676000000000002</c:v>
                </c:pt>
                <c:pt idx="95">
                  <c:v>99.503500000000003</c:v>
                </c:pt>
                <c:pt idx="96">
                  <c:v>110.383</c:v>
                </c:pt>
                <c:pt idx="97">
                  <c:v>149.066</c:v>
                </c:pt>
                <c:pt idx="98">
                  <c:v>260.13</c:v>
                </c:pt>
                <c:pt idx="99">
                  <c:v>319.27499999999998</c:v>
                </c:pt>
                <c:pt idx="100">
                  <c:v>437.80799999999999</c:v>
                </c:pt>
                <c:pt idx="101">
                  <c:v>850.64300000000003</c:v>
                </c:pt>
                <c:pt idx="102">
                  <c:v>908.73</c:v>
                </c:pt>
                <c:pt idx="103">
                  <c:v>1033.8399999999999</c:v>
                </c:pt>
                <c:pt idx="104">
                  <c:v>1033.27</c:v>
                </c:pt>
                <c:pt idx="105">
                  <c:v>1394.83</c:v>
                </c:pt>
                <c:pt idx="106">
                  <c:v>1361.09</c:v>
                </c:pt>
                <c:pt idx="107">
                  <c:v>1240.3399999999999</c:v>
                </c:pt>
                <c:pt idx="128">
                  <c:v>78.313400000000001</c:v>
                </c:pt>
                <c:pt idx="129">
                  <c:v>76.5214</c:v>
                </c:pt>
                <c:pt idx="130">
                  <c:v>71.5</c:v>
                </c:pt>
                <c:pt idx="131">
                  <c:v>69.230900000000005</c:v>
                </c:pt>
                <c:pt idx="132">
                  <c:v>67.087900000000005</c:v>
                </c:pt>
                <c:pt idx="133">
                  <c:v>65.058899999999994</c:v>
                </c:pt>
                <c:pt idx="134">
                  <c:v>63.372500000000002</c:v>
                </c:pt>
                <c:pt idx="135">
                  <c:v>61.730200000000004</c:v>
                </c:pt>
                <c:pt idx="136">
                  <c:v>60.569499999999998</c:v>
                </c:pt>
                <c:pt idx="137">
                  <c:v>59.451599999999999</c:v>
                </c:pt>
                <c:pt idx="138">
                  <c:v>59.473599999999998</c:v>
                </c:pt>
                <c:pt idx="139">
                  <c:v>61.002099999999999</c:v>
                </c:pt>
                <c:pt idx="140">
                  <c:v>60.670400000000001</c:v>
                </c:pt>
                <c:pt idx="141">
                  <c:v>59.3294</c:v>
                </c:pt>
                <c:pt idx="142">
                  <c:v>58.101199999999999</c:v>
                </c:pt>
                <c:pt idx="143">
                  <c:v>56.985999999999997</c:v>
                </c:pt>
                <c:pt idx="144">
                  <c:v>65.021199999999993</c:v>
                </c:pt>
                <c:pt idx="145">
                  <c:v>72.517300000000006</c:v>
                </c:pt>
                <c:pt idx="146">
                  <c:v>91.081500000000005</c:v>
                </c:pt>
                <c:pt idx="147">
                  <c:v>99.077299999999994</c:v>
                </c:pt>
                <c:pt idx="148">
                  <c:v>106.524</c:v>
                </c:pt>
                <c:pt idx="149">
                  <c:v>139.55699999999999</c:v>
                </c:pt>
                <c:pt idx="150">
                  <c:v>170.441</c:v>
                </c:pt>
                <c:pt idx="151">
                  <c:v>187.54900000000001</c:v>
                </c:pt>
                <c:pt idx="152">
                  <c:v>211.34100000000001</c:v>
                </c:pt>
                <c:pt idx="153">
                  <c:v>241.94800000000001</c:v>
                </c:pt>
                <c:pt idx="154">
                  <c:v>292.81900000000002</c:v>
                </c:pt>
                <c:pt idx="155">
                  <c:v>337.55700000000002</c:v>
                </c:pt>
                <c:pt idx="156">
                  <c:v>405.29599999999999</c:v>
                </c:pt>
                <c:pt idx="157">
                  <c:v>473.45299999999997</c:v>
                </c:pt>
                <c:pt idx="158">
                  <c:v>526.85599999999999</c:v>
                </c:pt>
                <c:pt idx="159">
                  <c:v>585.43499999999995</c:v>
                </c:pt>
                <c:pt idx="160">
                  <c:v>613.45399999999995</c:v>
                </c:pt>
                <c:pt idx="161">
                  <c:v>645.21600000000001</c:v>
                </c:pt>
                <c:pt idx="182">
                  <c:v>7.7015099999999999</c:v>
                </c:pt>
                <c:pt idx="183">
                  <c:v>8.9238300000000006</c:v>
                </c:pt>
                <c:pt idx="184">
                  <c:v>9.8855799999999991</c:v>
                </c:pt>
                <c:pt idx="185">
                  <c:v>9.1929099999999995</c:v>
                </c:pt>
                <c:pt idx="186">
                  <c:v>9.2038600000000006</c:v>
                </c:pt>
                <c:pt idx="187">
                  <c:v>11.847799999999999</c:v>
                </c:pt>
                <c:pt idx="188">
                  <c:v>10.561</c:v>
                </c:pt>
                <c:pt idx="189">
                  <c:v>13.9491</c:v>
                </c:pt>
                <c:pt idx="190">
                  <c:v>14.6571</c:v>
                </c:pt>
                <c:pt idx="191">
                  <c:v>15.574</c:v>
                </c:pt>
                <c:pt idx="192">
                  <c:v>56.015700000000002</c:v>
                </c:pt>
                <c:pt idx="193">
                  <c:v>75.045900000000003</c:v>
                </c:pt>
                <c:pt idx="194">
                  <c:v>104.56699999999999</c:v>
                </c:pt>
                <c:pt idx="195">
                  <c:v>133.446</c:v>
                </c:pt>
                <c:pt idx="196">
                  <c:v>149.971</c:v>
                </c:pt>
                <c:pt idx="197">
                  <c:v>168.97800000000001</c:v>
                </c:pt>
                <c:pt idx="198">
                  <c:v>174.648</c:v>
                </c:pt>
                <c:pt idx="199">
                  <c:v>289.81200000000001</c:v>
                </c:pt>
                <c:pt idx="200">
                  <c:v>305.83499999999998</c:v>
                </c:pt>
                <c:pt idx="201">
                  <c:v>300.33100000000002</c:v>
                </c:pt>
                <c:pt idx="202">
                  <c:v>291.947</c:v>
                </c:pt>
                <c:pt idx="203">
                  <c:v>298.416</c:v>
                </c:pt>
                <c:pt idx="204">
                  <c:v>305.74400000000003</c:v>
                </c:pt>
                <c:pt idx="205">
                  <c:v>319.20800000000003</c:v>
                </c:pt>
                <c:pt idx="206">
                  <c:v>329.58600000000001</c:v>
                </c:pt>
                <c:pt idx="207">
                  <c:v>348.38900000000001</c:v>
                </c:pt>
                <c:pt idx="208">
                  <c:v>466.87200000000001</c:v>
                </c:pt>
                <c:pt idx="209">
                  <c:v>501.77800000000002</c:v>
                </c:pt>
                <c:pt idx="210">
                  <c:v>768.10900000000004</c:v>
                </c:pt>
                <c:pt idx="211">
                  <c:v>814.774</c:v>
                </c:pt>
                <c:pt idx="212">
                  <c:v>814.803</c:v>
                </c:pt>
                <c:pt idx="213">
                  <c:v>888.07</c:v>
                </c:pt>
                <c:pt idx="214">
                  <c:v>991.79399999999998</c:v>
                </c:pt>
                <c:pt idx="215">
                  <c:v>1111.95</c:v>
                </c:pt>
                <c:pt idx="290">
                  <c:v>7.9637099999999998</c:v>
                </c:pt>
                <c:pt idx="291">
                  <c:v>13.904299999999999</c:v>
                </c:pt>
                <c:pt idx="292">
                  <c:v>27.555199999999999</c:v>
                </c:pt>
                <c:pt idx="293">
                  <c:v>38.871099999999998</c:v>
                </c:pt>
                <c:pt idx="294">
                  <c:v>45.209000000000003</c:v>
                </c:pt>
                <c:pt idx="295">
                  <c:v>74.489900000000006</c:v>
                </c:pt>
                <c:pt idx="296">
                  <c:v>97.541200000000003</c:v>
                </c:pt>
                <c:pt idx="297">
                  <c:v>107.536</c:v>
                </c:pt>
                <c:pt idx="298">
                  <c:v>118.304</c:v>
                </c:pt>
                <c:pt idx="299">
                  <c:v>135.22399999999999</c:v>
                </c:pt>
                <c:pt idx="300">
                  <c:v>99.154799999999994</c:v>
                </c:pt>
                <c:pt idx="301">
                  <c:v>158.52699999999999</c:v>
                </c:pt>
                <c:pt idx="302">
                  <c:v>179.66</c:v>
                </c:pt>
                <c:pt idx="303">
                  <c:v>200.38</c:v>
                </c:pt>
                <c:pt idx="304">
                  <c:v>208.529</c:v>
                </c:pt>
                <c:pt idx="305">
                  <c:v>241.29400000000001</c:v>
                </c:pt>
                <c:pt idx="306">
                  <c:v>249.07599999999999</c:v>
                </c:pt>
                <c:pt idx="307">
                  <c:v>274.64800000000002</c:v>
                </c:pt>
                <c:pt idx="308">
                  <c:v>352.20699999999999</c:v>
                </c:pt>
                <c:pt idx="309">
                  <c:v>525.404</c:v>
                </c:pt>
                <c:pt idx="310">
                  <c:v>572.86699999999996</c:v>
                </c:pt>
                <c:pt idx="311">
                  <c:v>703.68</c:v>
                </c:pt>
                <c:pt idx="312">
                  <c:v>797.10299999999995</c:v>
                </c:pt>
                <c:pt idx="313">
                  <c:v>1001.43</c:v>
                </c:pt>
                <c:pt idx="314">
                  <c:v>1104.1300000000001</c:v>
                </c:pt>
                <c:pt idx="315">
                  <c:v>987.43499999999995</c:v>
                </c:pt>
                <c:pt idx="316">
                  <c:v>951.89800000000002</c:v>
                </c:pt>
                <c:pt idx="317">
                  <c:v>869.73400000000004</c:v>
                </c:pt>
                <c:pt idx="318">
                  <c:v>932.83799999999997</c:v>
                </c:pt>
                <c:pt idx="319">
                  <c:v>1019.18</c:v>
                </c:pt>
                <c:pt idx="320">
                  <c:v>821.64800000000002</c:v>
                </c:pt>
                <c:pt idx="321">
                  <c:v>646.10599999999999</c:v>
                </c:pt>
                <c:pt idx="322">
                  <c:v>294.93900000000002</c:v>
                </c:pt>
                <c:pt idx="344">
                  <c:v>1298.3</c:v>
                </c:pt>
                <c:pt idx="345">
                  <c:v>1953.74</c:v>
                </c:pt>
                <c:pt idx="346">
                  <c:v>3603.63</c:v>
                </c:pt>
                <c:pt idx="347">
                  <c:v>4189.9399999999996</c:v>
                </c:pt>
                <c:pt idx="348">
                  <c:v>5237.74</c:v>
                </c:pt>
                <c:pt idx="349">
                  <c:v>6887.94</c:v>
                </c:pt>
                <c:pt idx="350">
                  <c:v>10014.799999999999</c:v>
                </c:pt>
                <c:pt idx="351">
                  <c:v>11841.2</c:v>
                </c:pt>
                <c:pt idx="352">
                  <c:v>14233</c:v>
                </c:pt>
                <c:pt idx="353">
                  <c:v>17421.3</c:v>
                </c:pt>
                <c:pt idx="354">
                  <c:v>20877.900000000001</c:v>
                </c:pt>
                <c:pt idx="355">
                  <c:v>23377.5</c:v>
                </c:pt>
                <c:pt idx="356">
                  <c:v>25998.799999999999</c:v>
                </c:pt>
                <c:pt idx="357">
                  <c:v>28144.2</c:v>
                </c:pt>
                <c:pt idx="358">
                  <c:v>34850.800000000003</c:v>
                </c:pt>
                <c:pt idx="359">
                  <c:v>43421.1</c:v>
                </c:pt>
                <c:pt idx="360">
                  <c:v>53622.8</c:v>
                </c:pt>
                <c:pt idx="361">
                  <c:v>61774.6</c:v>
                </c:pt>
                <c:pt idx="362">
                  <c:v>68303.600000000006</c:v>
                </c:pt>
                <c:pt idx="363">
                  <c:v>70478.8</c:v>
                </c:pt>
                <c:pt idx="364">
                  <c:v>70298.7</c:v>
                </c:pt>
                <c:pt idx="365">
                  <c:v>72140.399999999994</c:v>
                </c:pt>
                <c:pt idx="366">
                  <c:v>74323.199999999997</c:v>
                </c:pt>
                <c:pt idx="367">
                  <c:v>76397.3</c:v>
                </c:pt>
                <c:pt idx="388">
                  <c:v>332.85399999999998</c:v>
                </c:pt>
                <c:pt idx="389">
                  <c:v>656.63099999999997</c:v>
                </c:pt>
                <c:pt idx="390">
                  <c:v>997.82500000000005</c:v>
                </c:pt>
                <c:pt idx="391">
                  <c:v>1085.96</c:v>
                </c:pt>
                <c:pt idx="392">
                  <c:v>1169.56</c:v>
                </c:pt>
                <c:pt idx="393">
                  <c:v>1426.75</c:v>
                </c:pt>
                <c:pt idx="394">
                  <c:v>1801.72</c:v>
                </c:pt>
                <c:pt idx="395">
                  <c:v>2441.56</c:v>
                </c:pt>
                <c:pt idx="396">
                  <c:v>3005.37</c:v>
                </c:pt>
                <c:pt idx="397">
                  <c:v>3728.76</c:v>
                </c:pt>
                <c:pt idx="398">
                  <c:v>4681.45</c:v>
                </c:pt>
                <c:pt idx="399">
                  <c:v>5521.42</c:v>
                </c:pt>
                <c:pt idx="400">
                  <c:v>5742.2</c:v>
                </c:pt>
                <c:pt idx="401">
                  <c:v>5850.2</c:v>
                </c:pt>
                <c:pt idx="402">
                  <c:v>6074.83</c:v>
                </c:pt>
                <c:pt idx="403">
                  <c:v>6375.6</c:v>
                </c:pt>
                <c:pt idx="404">
                  <c:v>6479</c:v>
                </c:pt>
                <c:pt idx="405">
                  <c:v>6618.42</c:v>
                </c:pt>
                <c:pt idx="406">
                  <c:v>6749.27</c:v>
                </c:pt>
                <c:pt idx="407">
                  <c:v>7267.49</c:v>
                </c:pt>
                <c:pt idx="408">
                  <c:v>7974.54</c:v>
                </c:pt>
                <c:pt idx="409">
                  <c:v>9257.6</c:v>
                </c:pt>
                <c:pt idx="410">
                  <c:v>10131.299999999999</c:v>
                </c:pt>
                <c:pt idx="411">
                  <c:v>12239.5</c:v>
                </c:pt>
                <c:pt idx="412">
                  <c:v>13283.1</c:v>
                </c:pt>
                <c:pt idx="413">
                  <c:v>16023.5</c:v>
                </c:pt>
                <c:pt idx="414">
                  <c:v>20175.900000000001</c:v>
                </c:pt>
                <c:pt idx="415">
                  <c:v>23988.1</c:v>
                </c:pt>
                <c:pt idx="416">
                  <c:v>25604.6</c:v>
                </c:pt>
                <c:pt idx="417">
                  <c:v>26303.200000000001</c:v>
                </c:pt>
                <c:pt idx="418">
                  <c:v>27183.599999999999</c:v>
                </c:pt>
                <c:pt idx="419">
                  <c:v>27674.9</c:v>
                </c:pt>
                <c:pt idx="420">
                  <c:v>28933.9</c:v>
                </c:pt>
                <c:pt idx="421">
                  <c:v>29760</c:v>
                </c:pt>
                <c:pt idx="442">
                  <c:v>74.0625</c:v>
                </c:pt>
                <c:pt idx="443">
                  <c:v>102.264</c:v>
                </c:pt>
                <c:pt idx="444">
                  <c:v>108.54600000000001</c:v>
                </c:pt>
                <c:pt idx="445">
                  <c:v>113.185</c:v>
                </c:pt>
                <c:pt idx="446">
                  <c:v>120.444</c:v>
                </c:pt>
                <c:pt idx="447">
                  <c:v>148.93199999999999</c:v>
                </c:pt>
                <c:pt idx="448">
                  <c:v>165.36500000000001</c:v>
                </c:pt>
                <c:pt idx="449">
                  <c:v>162.333</c:v>
                </c:pt>
                <c:pt idx="450">
                  <c:v>196.154</c:v>
                </c:pt>
                <c:pt idx="451">
                  <c:v>225.32</c:v>
                </c:pt>
                <c:pt idx="452">
                  <c:v>278.45800000000003</c:v>
                </c:pt>
                <c:pt idx="453">
                  <c:v>348.40800000000002</c:v>
                </c:pt>
                <c:pt idx="454">
                  <c:v>486.35</c:v>
                </c:pt>
                <c:pt idx="455">
                  <c:v>545.32600000000002</c:v>
                </c:pt>
                <c:pt idx="456">
                  <c:v>651.99099999999999</c:v>
                </c:pt>
                <c:pt idx="457">
                  <c:v>803.57399999999996</c:v>
                </c:pt>
                <c:pt idx="458">
                  <c:v>951.59100000000001</c:v>
                </c:pt>
                <c:pt idx="459">
                  <c:v>1177.1300000000001</c:v>
                </c:pt>
                <c:pt idx="460">
                  <c:v>1323.68</c:v>
                </c:pt>
                <c:pt idx="461">
                  <c:v>1695.94</c:v>
                </c:pt>
                <c:pt idx="462">
                  <c:v>1831.84</c:v>
                </c:pt>
                <c:pt idx="463">
                  <c:v>2132.9899999999998</c:v>
                </c:pt>
                <c:pt idx="464">
                  <c:v>1146.67</c:v>
                </c:pt>
                <c:pt idx="465">
                  <c:v>1271.04</c:v>
                </c:pt>
                <c:pt idx="466">
                  <c:v>1370.63</c:v>
                </c:pt>
                <c:pt idx="467">
                  <c:v>1426.7</c:v>
                </c:pt>
                <c:pt idx="468">
                  <c:v>1545.4</c:v>
                </c:pt>
                <c:pt idx="469">
                  <c:v>1718.06</c:v>
                </c:pt>
                <c:pt idx="470">
                  <c:v>1942.39</c:v>
                </c:pt>
                <c:pt idx="471">
                  <c:v>1995.6</c:v>
                </c:pt>
                <c:pt idx="472">
                  <c:v>2190.89</c:v>
                </c:pt>
                <c:pt idx="473">
                  <c:v>2288.2800000000002</c:v>
                </c:pt>
                <c:pt idx="474">
                  <c:v>2453.85</c:v>
                </c:pt>
                <c:pt idx="475">
                  <c:v>2686.88</c:v>
                </c:pt>
                <c:pt idx="508">
                  <c:v>8.89405</c:v>
                </c:pt>
                <c:pt idx="509">
                  <c:v>9.3421500000000002</c:v>
                </c:pt>
                <c:pt idx="510">
                  <c:v>12.365</c:v>
                </c:pt>
                <c:pt idx="511">
                  <c:v>20.476700000000001</c:v>
                </c:pt>
                <c:pt idx="512">
                  <c:v>26.343800000000002</c:v>
                </c:pt>
                <c:pt idx="513">
                  <c:v>32.967300000000002</c:v>
                </c:pt>
                <c:pt idx="514">
                  <c:v>33.2288</c:v>
                </c:pt>
                <c:pt idx="515">
                  <c:v>136.19399999999999</c:v>
                </c:pt>
                <c:pt idx="516">
                  <c:v>166.80199999999999</c:v>
                </c:pt>
                <c:pt idx="517">
                  <c:v>189.495</c:v>
                </c:pt>
                <c:pt idx="518">
                  <c:v>224.636</c:v>
                </c:pt>
                <c:pt idx="519">
                  <c:v>261.97000000000003</c:v>
                </c:pt>
                <c:pt idx="520">
                  <c:v>343.46</c:v>
                </c:pt>
                <c:pt idx="521">
                  <c:v>458.65499999999997</c:v>
                </c:pt>
                <c:pt idx="522">
                  <c:v>626.005</c:v>
                </c:pt>
                <c:pt idx="523">
                  <c:v>865.03</c:v>
                </c:pt>
                <c:pt idx="524">
                  <c:v>1223.44</c:v>
                </c:pt>
                <c:pt idx="525">
                  <c:v>1258.17</c:v>
                </c:pt>
                <c:pt idx="526">
                  <c:v>1486.33</c:v>
                </c:pt>
                <c:pt idx="527">
                  <c:v>1721.67</c:v>
                </c:pt>
                <c:pt idx="528">
                  <c:v>1729.25</c:v>
                </c:pt>
                <c:pt idx="529">
                  <c:v>1830.32</c:v>
                </c:pt>
                <c:pt idx="530">
                  <c:v>1954.2</c:v>
                </c:pt>
                <c:pt idx="557">
                  <c:v>17.5932</c:v>
                </c:pt>
                <c:pt idx="558">
                  <c:v>218.608</c:v>
                </c:pt>
                <c:pt idx="559">
                  <c:v>240.06899999999999</c:v>
                </c:pt>
                <c:pt idx="560">
                  <c:v>2335.63</c:v>
                </c:pt>
                <c:pt idx="561">
                  <c:v>5105.05</c:v>
                </c:pt>
                <c:pt idx="562">
                  <c:v>4595.9399999999996</c:v>
                </c:pt>
                <c:pt idx="563">
                  <c:v>4231.8900000000003</c:v>
                </c:pt>
                <c:pt idx="564">
                  <c:v>3233.43</c:v>
                </c:pt>
                <c:pt idx="565">
                  <c:v>3101.38</c:v>
                </c:pt>
                <c:pt idx="566">
                  <c:v>4009.74</c:v>
                </c:pt>
                <c:pt idx="567">
                  <c:v>6196.97</c:v>
                </c:pt>
                <c:pt idx="568">
                  <c:v>7024.7</c:v>
                </c:pt>
                <c:pt idx="569">
                  <c:v>14476.8</c:v>
                </c:pt>
                <c:pt idx="570">
                  <c:v>12773.3</c:v>
                </c:pt>
                <c:pt idx="571">
                  <c:v>9619.9</c:v>
                </c:pt>
                <c:pt idx="572">
                  <c:v>12903.4</c:v>
                </c:pt>
                <c:pt idx="573">
                  <c:v>14298.3</c:v>
                </c:pt>
                <c:pt idx="574">
                  <c:v>19038.400000000001</c:v>
                </c:pt>
                <c:pt idx="575">
                  <c:v>23825</c:v>
                </c:pt>
                <c:pt idx="576">
                  <c:v>37122.1</c:v>
                </c:pt>
                <c:pt idx="577">
                  <c:v>41278.9</c:v>
                </c:pt>
                <c:pt idx="578">
                  <c:v>44667.8</c:v>
                </c:pt>
                <c:pt idx="579">
                  <c:v>43781.4</c:v>
                </c:pt>
                <c:pt idx="580">
                  <c:v>44540.1</c:v>
                </c:pt>
                <c:pt idx="581">
                  <c:v>49288</c:v>
                </c:pt>
                <c:pt idx="582">
                  <c:v>33901.300000000003</c:v>
                </c:pt>
                <c:pt idx="583">
                  <c:v>35924.1</c:v>
                </c:pt>
                <c:pt idx="584">
                  <c:v>38100.300000000003</c:v>
                </c:pt>
                <c:pt idx="604">
                  <c:v>1684.48</c:v>
                </c:pt>
                <c:pt idx="605">
                  <c:v>1887.33</c:v>
                </c:pt>
                <c:pt idx="606">
                  <c:v>1739.1</c:v>
                </c:pt>
                <c:pt idx="607">
                  <c:v>1727.24</c:v>
                </c:pt>
                <c:pt idx="608">
                  <c:v>1696.96</c:v>
                </c:pt>
                <c:pt idx="609">
                  <c:v>1685.5</c:v>
                </c:pt>
                <c:pt idx="610">
                  <c:v>1701.87</c:v>
                </c:pt>
                <c:pt idx="611">
                  <c:v>2632.71</c:v>
                </c:pt>
                <c:pt idx="612">
                  <c:v>4139.83</c:v>
                </c:pt>
                <c:pt idx="613">
                  <c:v>4564.21</c:v>
                </c:pt>
                <c:pt idx="614">
                  <c:v>4700.53</c:v>
                </c:pt>
                <c:pt idx="615">
                  <c:v>4707.3100000000004</c:v>
                </c:pt>
                <c:pt idx="616">
                  <c:v>4544.8999999999996</c:v>
                </c:pt>
                <c:pt idx="617">
                  <c:v>4944.6899999999996</c:v>
                </c:pt>
                <c:pt idx="618">
                  <c:v>5655.16</c:v>
                </c:pt>
                <c:pt idx="619">
                  <c:v>6141.53</c:v>
                </c:pt>
                <c:pt idx="620">
                  <c:v>6690.75</c:v>
                </c:pt>
                <c:pt idx="621">
                  <c:v>5734.46</c:v>
                </c:pt>
                <c:pt idx="622">
                  <c:v>6017.83</c:v>
                </c:pt>
                <c:pt idx="623">
                  <c:v>6682.16</c:v>
                </c:pt>
                <c:pt idx="624">
                  <c:v>6318.26</c:v>
                </c:pt>
                <c:pt idx="625">
                  <c:v>6346.25</c:v>
                </c:pt>
                <c:pt idx="626">
                  <c:v>7825.4</c:v>
                </c:pt>
                <c:pt idx="627">
                  <c:v>10980.5</c:v>
                </c:pt>
                <c:pt idx="628">
                  <c:v>14393.2</c:v>
                </c:pt>
                <c:pt idx="629">
                  <c:v>12073.1</c:v>
                </c:pt>
                <c:pt idx="630">
                  <c:v>14477.4</c:v>
                </c:pt>
                <c:pt idx="631">
                  <c:v>18439</c:v>
                </c:pt>
                <c:pt idx="632">
                  <c:v>14218</c:v>
                </c:pt>
                <c:pt idx="633">
                  <c:v>19938.5</c:v>
                </c:pt>
                <c:pt idx="634">
                  <c:v>23524.9</c:v>
                </c:pt>
                <c:pt idx="635">
                  <c:v>24357.8</c:v>
                </c:pt>
                <c:pt idx="636">
                  <c:v>26509.4</c:v>
                </c:pt>
                <c:pt idx="637">
                  <c:v>24055.1</c:v>
                </c:pt>
                <c:pt idx="658">
                  <c:v>418.64600000000002</c:v>
                </c:pt>
                <c:pt idx="659">
                  <c:v>383.779</c:v>
                </c:pt>
                <c:pt idx="660">
                  <c:v>401.334</c:v>
                </c:pt>
                <c:pt idx="661">
                  <c:v>363.89</c:v>
                </c:pt>
                <c:pt idx="662">
                  <c:v>353.40899999999999</c:v>
                </c:pt>
                <c:pt idx="663">
                  <c:v>472.572</c:v>
                </c:pt>
                <c:pt idx="664">
                  <c:v>657.85</c:v>
                </c:pt>
                <c:pt idx="665">
                  <c:v>875.58100000000002</c:v>
                </c:pt>
                <c:pt idx="666">
                  <c:v>896.11900000000003</c:v>
                </c:pt>
                <c:pt idx="667">
                  <c:v>1206.68</c:v>
                </c:pt>
                <c:pt idx="668">
                  <c:v>1513.18</c:v>
                </c:pt>
                <c:pt idx="669">
                  <c:v>1551.8</c:v>
                </c:pt>
                <c:pt idx="670">
                  <c:v>1542.84</c:v>
                </c:pt>
                <c:pt idx="671">
                  <c:v>1513.98</c:v>
                </c:pt>
                <c:pt idx="672">
                  <c:v>1828.61</c:v>
                </c:pt>
                <c:pt idx="673">
                  <c:v>2379.44</c:v>
                </c:pt>
                <c:pt idx="674">
                  <c:v>2444.5700000000002</c:v>
                </c:pt>
                <c:pt idx="675">
                  <c:v>2469.4</c:v>
                </c:pt>
                <c:pt idx="676">
                  <c:v>2930.55</c:v>
                </c:pt>
                <c:pt idx="677">
                  <c:v>2931.01</c:v>
                </c:pt>
                <c:pt idx="678">
                  <c:v>3885.77</c:v>
                </c:pt>
                <c:pt idx="679">
                  <c:v>4348.04</c:v>
                </c:pt>
                <c:pt idx="680">
                  <c:v>5548.26</c:v>
                </c:pt>
                <c:pt idx="681">
                  <c:v>7078.62</c:v>
                </c:pt>
                <c:pt idx="682">
                  <c:v>8630.83</c:v>
                </c:pt>
                <c:pt idx="683">
                  <c:v>10020.1</c:v>
                </c:pt>
                <c:pt idx="684">
                  <c:v>13418.8</c:v>
                </c:pt>
                <c:pt idx="685">
                  <c:v>19196.7</c:v>
                </c:pt>
                <c:pt idx="686">
                  <c:v>17476.900000000001</c:v>
                </c:pt>
                <c:pt idx="687">
                  <c:v>20201.900000000001</c:v>
                </c:pt>
                <c:pt idx="688">
                  <c:v>19116.5</c:v>
                </c:pt>
                <c:pt idx="689">
                  <c:v>18115.8</c:v>
                </c:pt>
                <c:pt idx="690">
                  <c:v>19460.599999999999</c:v>
                </c:pt>
                <c:pt idx="691">
                  <c:v>21875</c:v>
                </c:pt>
                <c:pt idx="727">
                  <c:v>42.479500000000002</c:v>
                </c:pt>
                <c:pt idx="728">
                  <c:v>121.876</c:v>
                </c:pt>
                <c:pt idx="729">
                  <c:v>263.70499999999998</c:v>
                </c:pt>
                <c:pt idx="730">
                  <c:v>387.62799999999999</c:v>
                </c:pt>
                <c:pt idx="731">
                  <c:v>447.98099999999999</c:v>
                </c:pt>
                <c:pt idx="732">
                  <c:v>460.13400000000001</c:v>
                </c:pt>
                <c:pt idx="733">
                  <c:v>483.411</c:v>
                </c:pt>
                <c:pt idx="734">
                  <c:v>646.66099999999994</c:v>
                </c:pt>
                <c:pt idx="735">
                  <c:v>1032.1400000000001</c:v>
                </c:pt>
                <c:pt idx="736">
                  <c:v>1356.39</c:v>
                </c:pt>
                <c:pt idx="737">
                  <c:v>1393.14</c:v>
                </c:pt>
                <c:pt idx="738">
                  <c:v>1309.52</c:v>
                </c:pt>
                <c:pt idx="739">
                  <c:v>752.327</c:v>
                </c:pt>
                <c:pt idx="740">
                  <c:v>744.79</c:v>
                </c:pt>
                <c:pt idx="741">
                  <c:v>788.42499999999995</c:v>
                </c:pt>
                <c:pt idx="742">
                  <c:v>840.928</c:v>
                </c:pt>
                <c:pt idx="743">
                  <c:v>990.28200000000004</c:v>
                </c:pt>
                <c:pt idx="744">
                  <c:v>1194.29</c:v>
                </c:pt>
                <c:pt idx="745">
                  <c:v>1460.68</c:v>
                </c:pt>
                <c:pt idx="766">
                  <c:v>2597.9299999999998</c:v>
                </c:pt>
                <c:pt idx="767">
                  <c:v>2700.41</c:v>
                </c:pt>
                <c:pt idx="768">
                  <c:v>2653.42</c:v>
                </c:pt>
                <c:pt idx="769">
                  <c:v>2568.92</c:v>
                </c:pt>
                <c:pt idx="770">
                  <c:v>2493.67</c:v>
                </c:pt>
                <c:pt idx="771">
                  <c:v>2315.37</c:v>
                </c:pt>
                <c:pt idx="772">
                  <c:v>2217.0700000000002</c:v>
                </c:pt>
                <c:pt idx="773">
                  <c:v>2222.62</c:v>
                </c:pt>
                <c:pt idx="774">
                  <c:v>2333.2600000000002</c:v>
                </c:pt>
                <c:pt idx="775">
                  <c:v>2394.48</c:v>
                </c:pt>
                <c:pt idx="776">
                  <c:v>2285.19</c:v>
                </c:pt>
                <c:pt idx="777">
                  <c:v>2238.5100000000002</c:v>
                </c:pt>
                <c:pt idx="778">
                  <c:v>2197.62</c:v>
                </c:pt>
                <c:pt idx="779">
                  <c:v>2256.9899999999998</c:v>
                </c:pt>
                <c:pt idx="780">
                  <c:v>2303.2399999999998</c:v>
                </c:pt>
                <c:pt idx="781">
                  <c:v>2649.81</c:v>
                </c:pt>
                <c:pt idx="782">
                  <c:v>2925.43</c:v>
                </c:pt>
                <c:pt idx="783">
                  <c:v>3625.23</c:v>
                </c:pt>
                <c:pt idx="784">
                  <c:v>6508.17</c:v>
                </c:pt>
                <c:pt idx="785">
                  <c:v>9094.7800000000007</c:v>
                </c:pt>
                <c:pt idx="786">
                  <c:v>11008.5</c:v>
                </c:pt>
                <c:pt idx="787">
                  <c:v>12755.2</c:v>
                </c:pt>
                <c:pt idx="788">
                  <c:v>13650.7</c:v>
                </c:pt>
                <c:pt idx="789">
                  <c:v>15625.7</c:v>
                </c:pt>
                <c:pt idx="790">
                  <c:v>17790.3</c:v>
                </c:pt>
                <c:pt idx="791">
                  <c:v>20632.5</c:v>
                </c:pt>
                <c:pt idx="792">
                  <c:v>24676.7</c:v>
                </c:pt>
                <c:pt idx="793">
                  <c:v>28957.4</c:v>
                </c:pt>
                <c:pt idx="794">
                  <c:v>32775.800000000003</c:v>
                </c:pt>
                <c:pt idx="795">
                  <c:v>34669.9</c:v>
                </c:pt>
                <c:pt idx="796">
                  <c:v>37275.699999999997</c:v>
                </c:pt>
                <c:pt idx="797">
                  <c:v>40867.599999999999</c:v>
                </c:pt>
                <c:pt idx="798">
                  <c:v>43134.9</c:v>
                </c:pt>
                <c:pt idx="799">
                  <c:v>45459.6</c:v>
                </c:pt>
                <c:pt idx="820">
                  <c:v>168.774</c:v>
                </c:pt>
                <c:pt idx="821">
                  <c:v>173.45</c:v>
                </c:pt>
                <c:pt idx="822">
                  <c:v>241.876</c:v>
                </c:pt>
                <c:pt idx="823">
                  <c:v>397.15800000000002</c:v>
                </c:pt>
                <c:pt idx="824">
                  <c:v>732.13400000000001</c:v>
                </c:pt>
                <c:pt idx="825">
                  <c:v>952.428</c:v>
                </c:pt>
                <c:pt idx="826">
                  <c:v>847.91099999999994</c:v>
                </c:pt>
                <c:pt idx="827">
                  <c:v>738.65800000000002</c:v>
                </c:pt>
                <c:pt idx="828">
                  <c:v>1190.17</c:v>
                </c:pt>
                <c:pt idx="829">
                  <c:v>1526.75</c:v>
                </c:pt>
                <c:pt idx="830">
                  <c:v>1112.22</c:v>
                </c:pt>
                <c:pt idx="831">
                  <c:v>2297.7199999999998</c:v>
                </c:pt>
                <c:pt idx="832">
                  <c:v>3901.76</c:v>
                </c:pt>
                <c:pt idx="833">
                  <c:v>3293.98</c:v>
                </c:pt>
                <c:pt idx="834">
                  <c:v>3592.46</c:v>
                </c:pt>
                <c:pt idx="835">
                  <c:v>4263.4799999999996</c:v>
                </c:pt>
                <c:pt idx="836">
                  <c:v>7679.17</c:v>
                </c:pt>
                <c:pt idx="837">
                  <c:v>8002.74</c:v>
                </c:pt>
                <c:pt idx="838">
                  <c:v>8032.49</c:v>
                </c:pt>
                <c:pt idx="839">
                  <c:v>8447.4500000000007</c:v>
                </c:pt>
                <c:pt idx="840">
                  <c:v>8837.91</c:v>
                </c:pt>
                <c:pt idx="841">
                  <c:v>8566.9599999999991</c:v>
                </c:pt>
                <c:pt idx="842">
                  <c:v>8468.02</c:v>
                </c:pt>
                <c:pt idx="843">
                  <c:v>8703.92</c:v>
                </c:pt>
                <c:pt idx="844">
                  <c:v>8962.74</c:v>
                </c:pt>
                <c:pt idx="845">
                  <c:v>9409.58</c:v>
                </c:pt>
                <c:pt idx="846">
                  <c:v>11767.9</c:v>
                </c:pt>
                <c:pt idx="847">
                  <c:v>11724.4</c:v>
                </c:pt>
                <c:pt idx="848">
                  <c:v>13208.5</c:v>
                </c:pt>
                <c:pt idx="849">
                  <c:v>12587.2</c:v>
                </c:pt>
                <c:pt idx="850">
                  <c:v>12108.5</c:v>
                </c:pt>
                <c:pt idx="851">
                  <c:v>12326.2</c:v>
                </c:pt>
                <c:pt idx="852">
                  <c:v>12768</c:v>
                </c:pt>
                <c:pt idx="853">
                  <c:v>13372.8</c:v>
                </c:pt>
                <c:pt idx="874">
                  <c:v>5.5878800000000002</c:v>
                </c:pt>
                <c:pt idx="875">
                  <c:v>5.5017500000000004</c:v>
                </c:pt>
                <c:pt idx="876">
                  <c:v>5.4365699999999997</c:v>
                </c:pt>
                <c:pt idx="877">
                  <c:v>5.2988</c:v>
                </c:pt>
                <c:pt idx="878">
                  <c:v>5.15402</c:v>
                </c:pt>
                <c:pt idx="879">
                  <c:v>4.9476399999999998</c:v>
                </c:pt>
                <c:pt idx="880">
                  <c:v>4.8418599999999996</c:v>
                </c:pt>
                <c:pt idx="881">
                  <c:v>4.74634</c:v>
                </c:pt>
                <c:pt idx="882">
                  <c:v>4.6409099999999999</c:v>
                </c:pt>
                <c:pt idx="883">
                  <c:v>4.5260899999999999</c:v>
                </c:pt>
                <c:pt idx="884">
                  <c:v>4.4463999999999997</c:v>
                </c:pt>
                <c:pt idx="885">
                  <c:v>4.3559599999999996</c:v>
                </c:pt>
                <c:pt idx="886">
                  <c:v>4.2923400000000003</c:v>
                </c:pt>
                <c:pt idx="887">
                  <c:v>4.3224799999999997</c:v>
                </c:pt>
                <c:pt idx="888">
                  <c:v>4.3264199999999997</c:v>
                </c:pt>
                <c:pt idx="889">
                  <c:v>5.0061900000000001</c:v>
                </c:pt>
                <c:pt idx="890">
                  <c:v>6.7948000000000004</c:v>
                </c:pt>
                <c:pt idx="891">
                  <c:v>11.260899999999999</c:v>
                </c:pt>
                <c:pt idx="892">
                  <c:v>14.3789</c:v>
                </c:pt>
                <c:pt idx="893">
                  <c:v>14.5467</c:v>
                </c:pt>
                <c:pt idx="894">
                  <c:v>16.329599999999999</c:v>
                </c:pt>
                <c:pt idx="895">
                  <c:v>16.345300000000002</c:v>
                </c:pt>
                <c:pt idx="896">
                  <c:v>17.8874</c:v>
                </c:pt>
                <c:pt idx="897">
                  <c:v>20.662800000000001</c:v>
                </c:pt>
                <c:pt idx="898">
                  <c:v>21.883199999999999</c:v>
                </c:pt>
                <c:pt idx="899">
                  <c:v>24.712</c:v>
                </c:pt>
                <c:pt idx="900">
                  <c:v>28.903600000000001</c:v>
                </c:pt>
                <c:pt idx="901">
                  <c:v>30.034600000000001</c:v>
                </c:pt>
                <c:pt idx="902">
                  <c:v>32.5473</c:v>
                </c:pt>
                <c:pt idx="903">
                  <c:v>35.309800000000003</c:v>
                </c:pt>
                <c:pt idx="904">
                  <c:v>40.179000000000002</c:v>
                </c:pt>
                <c:pt idx="905">
                  <c:v>40.335700000000003</c:v>
                </c:pt>
                <c:pt idx="906">
                  <c:v>50.1</c:v>
                </c:pt>
                <c:pt idx="907">
                  <c:v>54.877200000000002</c:v>
                </c:pt>
                <c:pt idx="928">
                  <c:v>416.94799999999998</c:v>
                </c:pt>
                <c:pt idx="929">
                  <c:v>449.06599999999997</c:v>
                </c:pt>
                <c:pt idx="930">
                  <c:v>465.46800000000002</c:v>
                </c:pt>
                <c:pt idx="931">
                  <c:v>477.93700000000001</c:v>
                </c:pt>
                <c:pt idx="932">
                  <c:v>475.84300000000002</c:v>
                </c:pt>
                <c:pt idx="933">
                  <c:v>492.738</c:v>
                </c:pt>
                <c:pt idx="934">
                  <c:v>520.96299999999997</c:v>
                </c:pt>
                <c:pt idx="935">
                  <c:v>546.51099999999997</c:v>
                </c:pt>
                <c:pt idx="936">
                  <c:v>589.44399999999996</c:v>
                </c:pt>
                <c:pt idx="937">
                  <c:v>619.59500000000003</c:v>
                </c:pt>
                <c:pt idx="938">
                  <c:v>660.649</c:v>
                </c:pt>
                <c:pt idx="939">
                  <c:v>686.76800000000003</c:v>
                </c:pt>
                <c:pt idx="940">
                  <c:v>740.06700000000001</c:v>
                </c:pt>
                <c:pt idx="941">
                  <c:v>773.86</c:v>
                </c:pt>
                <c:pt idx="942">
                  <c:v>821.06100000000004</c:v>
                </c:pt>
                <c:pt idx="943">
                  <c:v>863.45100000000002</c:v>
                </c:pt>
                <c:pt idx="944">
                  <c:v>911.49900000000002</c:v>
                </c:pt>
                <c:pt idx="945">
                  <c:v>964.755</c:v>
                </c:pt>
                <c:pt idx="946">
                  <c:v>1021.33</c:v>
                </c:pt>
                <c:pt idx="947">
                  <c:v>1083.24</c:v>
                </c:pt>
                <c:pt idx="948">
                  <c:v>1151.9100000000001</c:v>
                </c:pt>
                <c:pt idx="949">
                  <c:v>1216.31</c:v>
                </c:pt>
                <c:pt idx="950">
                  <c:v>1275.32</c:v>
                </c:pt>
                <c:pt idx="951">
                  <c:v>1718.44</c:v>
                </c:pt>
                <c:pt idx="952">
                  <c:v>1798.15</c:v>
                </c:pt>
                <c:pt idx="953">
                  <c:v>2255.48</c:v>
                </c:pt>
                <c:pt idx="954">
                  <c:v>3134.53</c:v>
                </c:pt>
                <c:pt idx="955">
                  <c:v>4341.88</c:v>
                </c:pt>
                <c:pt idx="956">
                  <c:v>5283.07</c:v>
                </c:pt>
                <c:pt idx="957">
                  <c:v>8511.2900000000009</c:v>
                </c:pt>
                <c:pt idx="958">
                  <c:v>14772.5</c:v>
                </c:pt>
                <c:pt idx="959">
                  <c:v>16054.5</c:v>
                </c:pt>
                <c:pt idx="960">
                  <c:v>18097.3</c:v>
                </c:pt>
                <c:pt idx="961">
                  <c:v>17469.7</c:v>
                </c:pt>
                <c:pt idx="994">
                  <c:v>0.68191900000000005</c:v>
                </c:pt>
                <c:pt idx="995">
                  <c:v>2.4008600000000002</c:v>
                </c:pt>
                <c:pt idx="996">
                  <c:v>3.4345500000000002</c:v>
                </c:pt>
                <c:pt idx="997">
                  <c:v>4.8875900000000003</c:v>
                </c:pt>
                <c:pt idx="998">
                  <c:v>15.192600000000001</c:v>
                </c:pt>
                <c:pt idx="999">
                  <c:v>49.987400000000001</c:v>
                </c:pt>
                <c:pt idx="1000">
                  <c:v>130.917</c:v>
                </c:pt>
                <c:pt idx="1001">
                  <c:v>115.169</c:v>
                </c:pt>
                <c:pt idx="1002">
                  <c:v>130.792</c:v>
                </c:pt>
                <c:pt idx="1003">
                  <c:v>140.84399999999999</c:v>
                </c:pt>
                <c:pt idx="1004">
                  <c:v>167.048</c:v>
                </c:pt>
                <c:pt idx="1005">
                  <c:v>194.04900000000001</c:v>
                </c:pt>
                <c:pt idx="1006">
                  <c:v>211.626</c:v>
                </c:pt>
                <c:pt idx="1007">
                  <c:v>246.54599999999999</c:v>
                </c:pt>
                <c:pt idx="1008">
                  <c:v>284.22000000000003</c:v>
                </c:pt>
                <c:pt idx="1009">
                  <c:v>467.69200000000001</c:v>
                </c:pt>
                <c:pt idx="1010">
                  <c:v>699.33399999999995</c:v>
                </c:pt>
                <c:pt idx="1011">
                  <c:v>896.16800000000001</c:v>
                </c:pt>
                <c:pt idx="1012">
                  <c:v>1043.53</c:v>
                </c:pt>
                <c:pt idx="1013">
                  <c:v>1375.27</c:v>
                </c:pt>
                <c:pt idx="1014">
                  <c:v>1549.2</c:v>
                </c:pt>
                <c:pt idx="1015">
                  <c:v>1780.39</c:v>
                </c:pt>
                <c:pt idx="1036">
                  <c:v>741.27099999999996</c:v>
                </c:pt>
                <c:pt idx="1037">
                  <c:v>1022.59</c:v>
                </c:pt>
                <c:pt idx="1038">
                  <c:v>1126.8699999999999</c:v>
                </c:pt>
                <c:pt idx="1039">
                  <c:v>1246.26</c:v>
                </c:pt>
                <c:pt idx="1040">
                  <c:v>1217.22</c:v>
                </c:pt>
                <c:pt idx="1041">
                  <c:v>1864.58</c:v>
                </c:pt>
                <c:pt idx="1042">
                  <c:v>2766</c:v>
                </c:pt>
                <c:pt idx="1043">
                  <c:v>3090.51</c:v>
                </c:pt>
                <c:pt idx="1044">
                  <c:v>3957.87</c:v>
                </c:pt>
                <c:pt idx="1045">
                  <c:v>5307.78</c:v>
                </c:pt>
                <c:pt idx="1046">
                  <c:v>5851.51</c:v>
                </c:pt>
                <c:pt idx="1047">
                  <c:v>7008.55</c:v>
                </c:pt>
                <c:pt idx="1048">
                  <c:v>7530.2</c:v>
                </c:pt>
                <c:pt idx="1049">
                  <c:v>9344.34</c:v>
                </c:pt>
                <c:pt idx="1050">
                  <c:v>10452.6</c:v>
                </c:pt>
                <c:pt idx="1051">
                  <c:v>11116</c:v>
                </c:pt>
                <c:pt idx="1052">
                  <c:v>12161.2</c:v>
                </c:pt>
                <c:pt idx="1053">
                  <c:v>12613</c:v>
                </c:pt>
                <c:pt idx="1054">
                  <c:v>17655.7</c:v>
                </c:pt>
                <c:pt idx="1055">
                  <c:v>17566.5</c:v>
                </c:pt>
                <c:pt idx="1056">
                  <c:v>19011.7</c:v>
                </c:pt>
                <c:pt idx="1061">
                  <c:v>35987.199999999997</c:v>
                </c:pt>
                <c:pt idx="1062">
                  <c:v>45463.6</c:v>
                </c:pt>
                <c:pt idx="1063">
                  <c:v>75944.899999999994</c:v>
                </c:pt>
                <c:pt idx="1064">
                  <c:v>79229.8</c:v>
                </c:pt>
                <c:pt idx="1065">
                  <c:v>89078.9</c:v>
                </c:pt>
                <c:pt idx="1066">
                  <c:v>86908</c:v>
                </c:pt>
                <c:pt idx="1067">
                  <c:v>91117.4</c:v>
                </c:pt>
                <c:pt idx="1068">
                  <c:v>46541.599999999999</c:v>
                </c:pt>
                <c:pt idx="1069">
                  <c:v>50702.7</c:v>
                </c:pt>
                <c:pt idx="1090">
                  <c:v>85.8827</c:v>
                </c:pt>
                <c:pt idx="1091">
                  <c:v>70.341899999999995</c:v>
                </c:pt>
                <c:pt idx="1092">
                  <c:v>68.516300000000001</c:v>
                </c:pt>
                <c:pt idx="1093">
                  <c:v>66.615899999999996</c:v>
                </c:pt>
                <c:pt idx="1094">
                  <c:v>84.694500000000005</c:v>
                </c:pt>
                <c:pt idx="1095">
                  <c:v>118.72799999999999</c:v>
                </c:pt>
                <c:pt idx="1096">
                  <c:v>164.43899999999999</c:v>
                </c:pt>
                <c:pt idx="1097">
                  <c:v>205.91200000000001</c:v>
                </c:pt>
                <c:pt idx="1098">
                  <c:v>278.80599999999998</c:v>
                </c:pt>
                <c:pt idx="1099">
                  <c:v>382.18299999999999</c:v>
                </c:pt>
                <c:pt idx="1100">
                  <c:v>474.96199999999999</c:v>
                </c:pt>
                <c:pt idx="1101">
                  <c:v>544.39700000000005</c:v>
                </c:pt>
                <c:pt idx="1102">
                  <c:v>625.87900000000002</c:v>
                </c:pt>
                <c:pt idx="1103">
                  <c:v>683.29899999999998</c:v>
                </c:pt>
                <c:pt idx="1104">
                  <c:v>762.94299999999998</c:v>
                </c:pt>
                <c:pt idx="1105">
                  <c:v>846.43600000000004</c:v>
                </c:pt>
                <c:pt idx="1106">
                  <c:v>902.93200000000002</c:v>
                </c:pt>
                <c:pt idx="1107">
                  <c:v>932.60900000000004</c:v>
                </c:pt>
                <c:pt idx="1108">
                  <c:v>989.68</c:v>
                </c:pt>
                <c:pt idx="1109">
                  <c:v>1196.67</c:v>
                </c:pt>
                <c:pt idx="1110">
                  <c:v>1260.77</c:v>
                </c:pt>
                <c:pt idx="1111">
                  <c:v>1449.64</c:v>
                </c:pt>
                <c:pt idx="1112">
                  <c:v>1512.91</c:v>
                </c:pt>
                <c:pt idx="1113">
                  <c:v>1432.19</c:v>
                </c:pt>
                <c:pt idx="1114">
                  <c:v>1816.71</c:v>
                </c:pt>
                <c:pt idx="1115">
                  <c:v>2237.42</c:v>
                </c:pt>
                <c:pt idx="1116">
                  <c:v>2570.9299999999998</c:v>
                </c:pt>
                <c:pt idx="1117">
                  <c:v>3006.16</c:v>
                </c:pt>
                <c:pt idx="1118">
                  <c:v>3508.5</c:v>
                </c:pt>
                <c:pt idx="1119">
                  <c:v>3780.86</c:v>
                </c:pt>
                <c:pt idx="1120">
                  <c:v>4006.38</c:v>
                </c:pt>
                <c:pt idx="1121">
                  <c:v>4233.2700000000004</c:v>
                </c:pt>
                <c:pt idx="1122">
                  <c:v>4727.21</c:v>
                </c:pt>
                <c:pt idx="1123">
                  <c:v>4913.2299999999996</c:v>
                </c:pt>
                <c:pt idx="1156">
                  <c:v>4.7857099999999999</c:v>
                </c:pt>
                <c:pt idx="1157">
                  <c:v>4.8624400000000003</c:v>
                </c:pt>
                <c:pt idx="1158">
                  <c:v>7.0493600000000001</c:v>
                </c:pt>
                <c:pt idx="1159">
                  <c:v>8.1539599999999997</c:v>
                </c:pt>
                <c:pt idx="1160">
                  <c:v>10.0861</c:v>
                </c:pt>
                <c:pt idx="1161">
                  <c:v>7.3745000000000003</c:v>
                </c:pt>
                <c:pt idx="1162">
                  <c:v>10.228199999999999</c:v>
                </c:pt>
                <c:pt idx="1163">
                  <c:v>10.902200000000001</c:v>
                </c:pt>
                <c:pt idx="1164">
                  <c:v>30.678899999999999</c:v>
                </c:pt>
                <c:pt idx="1165">
                  <c:v>24.226600000000001</c:v>
                </c:pt>
                <c:pt idx="1166">
                  <c:v>23.775300000000001</c:v>
                </c:pt>
                <c:pt idx="1167">
                  <c:v>30.1614</c:v>
                </c:pt>
                <c:pt idx="1168">
                  <c:v>33.951500000000003</c:v>
                </c:pt>
                <c:pt idx="1169">
                  <c:v>34.75</c:v>
                </c:pt>
                <c:pt idx="1170">
                  <c:v>45.542900000000003</c:v>
                </c:pt>
                <c:pt idx="1171">
                  <c:v>63.884099999999997</c:v>
                </c:pt>
                <c:pt idx="1172">
                  <c:v>67.130399999999995</c:v>
                </c:pt>
                <c:pt idx="1173">
                  <c:v>82.547300000000007</c:v>
                </c:pt>
                <c:pt idx="1174">
                  <c:v>63.525700000000001</c:v>
                </c:pt>
                <c:pt idx="1175">
                  <c:v>75.147900000000007</c:v>
                </c:pt>
                <c:pt idx="1176">
                  <c:v>98.019300000000001</c:v>
                </c:pt>
                <c:pt idx="1177">
                  <c:v>135.99299999999999</c:v>
                </c:pt>
                <c:pt idx="1215">
                  <c:v>559.75</c:v>
                </c:pt>
                <c:pt idx="1216">
                  <c:v>2206.31</c:v>
                </c:pt>
                <c:pt idx="1217">
                  <c:v>3163.51</c:v>
                </c:pt>
                <c:pt idx="1218">
                  <c:v>4214.08</c:v>
                </c:pt>
                <c:pt idx="1219">
                  <c:v>4857.72</c:v>
                </c:pt>
                <c:pt idx="1220">
                  <c:v>4921.68</c:v>
                </c:pt>
                <c:pt idx="1221">
                  <c:v>5103.6000000000004</c:v>
                </c:pt>
                <c:pt idx="1222">
                  <c:v>18095.5</c:v>
                </c:pt>
                <c:pt idx="1223">
                  <c:v>18713.099999999999</c:v>
                </c:pt>
                <c:pt idx="1224">
                  <c:v>22711.7</c:v>
                </c:pt>
                <c:pt idx="1225">
                  <c:v>18747.8</c:v>
                </c:pt>
                <c:pt idx="1226">
                  <c:v>21209</c:v>
                </c:pt>
                <c:pt idx="1227">
                  <c:v>20063.3</c:v>
                </c:pt>
                <c:pt idx="1228">
                  <c:v>23434.1</c:v>
                </c:pt>
                <c:pt idx="1229">
                  <c:v>21358.9</c:v>
                </c:pt>
                <c:pt idx="1230">
                  <c:v>40007.5</c:v>
                </c:pt>
                <c:pt idx="1231">
                  <c:v>40770.699999999997</c:v>
                </c:pt>
                <c:pt idx="1252">
                  <c:v>1.0175799999999999</c:v>
                </c:pt>
                <c:pt idx="1253">
                  <c:v>0.99037500000000001</c:v>
                </c:pt>
                <c:pt idx="1254">
                  <c:v>0.96642399999999995</c:v>
                </c:pt>
                <c:pt idx="1255">
                  <c:v>0.94380299999999995</c:v>
                </c:pt>
                <c:pt idx="1256">
                  <c:v>0.92032199999999997</c:v>
                </c:pt>
                <c:pt idx="1257">
                  <c:v>0.89505699999999999</c:v>
                </c:pt>
                <c:pt idx="1258">
                  <c:v>0.86707000000000001</c:v>
                </c:pt>
                <c:pt idx="1259">
                  <c:v>0.83800200000000002</c:v>
                </c:pt>
                <c:pt idx="1260">
                  <c:v>0.81189900000000004</c:v>
                </c:pt>
                <c:pt idx="1261">
                  <c:v>0.79317300000000002</c:v>
                </c:pt>
                <c:pt idx="1262">
                  <c:v>3.7705000000000002</c:v>
                </c:pt>
                <c:pt idx="1263">
                  <c:v>4.8980699999999997</c:v>
                </c:pt>
                <c:pt idx="1264">
                  <c:v>4.9592700000000001</c:v>
                </c:pt>
                <c:pt idx="1265">
                  <c:v>5.0476299999999998</c:v>
                </c:pt>
                <c:pt idx="1266">
                  <c:v>5.1213100000000003</c:v>
                </c:pt>
                <c:pt idx="1267">
                  <c:v>5.2445000000000004</c:v>
                </c:pt>
                <c:pt idx="1268">
                  <c:v>7.94001</c:v>
                </c:pt>
                <c:pt idx="1269">
                  <c:v>6.46652</c:v>
                </c:pt>
                <c:pt idx="1270">
                  <c:v>6.3139700000000003</c:v>
                </c:pt>
                <c:pt idx="1271">
                  <c:v>8.0573899999999998</c:v>
                </c:pt>
                <c:pt idx="1272">
                  <c:v>7.8325100000000001</c:v>
                </c:pt>
                <c:pt idx="1273">
                  <c:v>7.6095199999999998</c:v>
                </c:pt>
                <c:pt idx="1274">
                  <c:v>10.866300000000001</c:v>
                </c:pt>
                <c:pt idx="1275">
                  <c:v>14.656599999999999</c:v>
                </c:pt>
                <c:pt idx="1276">
                  <c:v>19.716799999999999</c:v>
                </c:pt>
                <c:pt idx="1277">
                  <c:v>33.212699999999998</c:v>
                </c:pt>
                <c:pt idx="1278">
                  <c:v>24.7057</c:v>
                </c:pt>
                <c:pt idx="1279">
                  <c:v>33.0854</c:v>
                </c:pt>
                <c:pt idx="1280">
                  <c:v>38.0473</c:v>
                </c:pt>
                <c:pt idx="1281">
                  <c:v>74.967299999999994</c:v>
                </c:pt>
                <c:pt idx="1282">
                  <c:v>93.269599999999997</c:v>
                </c:pt>
                <c:pt idx="1283">
                  <c:v>121.28</c:v>
                </c:pt>
                <c:pt idx="1284">
                  <c:v>190.95099999999999</c:v>
                </c:pt>
                <c:pt idx="1285">
                  <c:v>157.58099999999999</c:v>
                </c:pt>
                <c:pt idx="1306">
                  <c:v>78.192499999999995</c:v>
                </c:pt>
                <c:pt idx="1307">
                  <c:v>93.082099999999997</c:v>
                </c:pt>
                <c:pt idx="1308">
                  <c:v>98.451300000000003</c:v>
                </c:pt>
                <c:pt idx="1309">
                  <c:v>99.003699999999995</c:v>
                </c:pt>
                <c:pt idx="1310">
                  <c:v>99.662400000000005</c:v>
                </c:pt>
                <c:pt idx="1311">
                  <c:v>97.9816</c:v>
                </c:pt>
                <c:pt idx="1312">
                  <c:v>96.566699999999997</c:v>
                </c:pt>
                <c:pt idx="1313">
                  <c:v>94.402000000000001</c:v>
                </c:pt>
                <c:pt idx="1314">
                  <c:v>93.248500000000007</c:v>
                </c:pt>
                <c:pt idx="1315">
                  <c:v>106.277</c:v>
                </c:pt>
                <c:pt idx="1316">
                  <c:v>150.97</c:v>
                </c:pt>
                <c:pt idx="1317">
                  <c:v>157.071</c:v>
                </c:pt>
                <c:pt idx="1318">
                  <c:v>166.833</c:v>
                </c:pt>
                <c:pt idx="1319">
                  <c:v>179.69900000000001</c:v>
                </c:pt>
                <c:pt idx="1320">
                  <c:v>192.14099999999999</c:v>
                </c:pt>
                <c:pt idx="1321">
                  <c:v>204.876</c:v>
                </c:pt>
                <c:pt idx="1322">
                  <c:v>254.99100000000001</c:v>
                </c:pt>
                <c:pt idx="1323">
                  <c:v>281.79399999999998</c:v>
                </c:pt>
                <c:pt idx="1324">
                  <c:v>401.75599999999997</c:v>
                </c:pt>
                <c:pt idx="1325">
                  <c:v>514.86300000000006</c:v>
                </c:pt>
                <c:pt idx="1326">
                  <c:v>610.65700000000004</c:v>
                </c:pt>
                <c:pt idx="1327">
                  <c:v>679.82799999999997</c:v>
                </c:pt>
                <c:pt idx="1328">
                  <c:v>742.93499999999995</c:v>
                </c:pt>
                <c:pt idx="1329">
                  <c:v>510.88</c:v>
                </c:pt>
                <c:pt idx="1330">
                  <c:v>539.596</c:v>
                </c:pt>
                <c:pt idx="1331">
                  <c:v>524.28099999999995</c:v>
                </c:pt>
                <c:pt idx="1332">
                  <c:v>537.84299999999996</c:v>
                </c:pt>
                <c:pt idx="1333">
                  <c:v>566.84</c:v>
                </c:pt>
                <c:pt idx="1334">
                  <c:v>609.91899999999998</c:v>
                </c:pt>
                <c:pt idx="1335">
                  <c:v>642.53</c:v>
                </c:pt>
                <c:pt idx="1336">
                  <c:v>678.37400000000002</c:v>
                </c:pt>
                <c:pt idx="1337">
                  <c:v>750.54100000000005</c:v>
                </c:pt>
                <c:pt idx="1338">
                  <c:v>839.23800000000006</c:v>
                </c:pt>
                <c:pt idx="1339">
                  <c:v>989.39200000000005</c:v>
                </c:pt>
                <c:pt idx="1377">
                  <c:v>30.696300000000001</c:v>
                </c:pt>
                <c:pt idx="1378">
                  <c:v>51.214500000000001</c:v>
                </c:pt>
                <c:pt idx="1379">
                  <c:v>87.134100000000004</c:v>
                </c:pt>
                <c:pt idx="1380">
                  <c:v>117.45</c:v>
                </c:pt>
                <c:pt idx="1381">
                  <c:v>140.126</c:v>
                </c:pt>
                <c:pt idx="1382">
                  <c:v>241.77500000000001</c:v>
                </c:pt>
                <c:pt idx="1383">
                  <c:v>400.77300000000002</c:v>
                </c:pt>
                <c:pt idx="1384">
                  <c:v>588.274</c:v>
                </c:pt>
                <c:pt idx="1385">
                  <c:v>593.21799999999996</c:v>
                </c:pt>
                <c:pt idx="1386">
                  <c:v>826.447</c:v>
                </c:pt>
                <c:pt idx="1387">
                  <c:v>1395.01</c:v>
                </c:pt>
                <c:pt idx="1388">
                  <c:v>1580.53</c:v>
                </c:pt>
                <c:pt idx="1389">
                  <c:v>1800.06</c:v>
                </c:pt>
                <c:pt idx="1390">
                  <c:v>1744.41</c:v>
                </c:pt>
                <c:pt idx="1391">
                  <c:v>1849</c:v>
                </c:pt>
                <c:pt idx="1392">
                  <c:v>1940.7</c:v>
                </c:pt>
                <c:pt idx="1393">
                  <c:v>2033.63</c:v>
                </c:pt>
                <c:pt idx="1414">
                  <c:v>699.976</c:v>
                </c:pt>
                <c:pt idx="1415">
                  <c:v>760.58399999999995</c:v>
                </c:pt>
                <c:pt idx="1416">
                  <c:v>754.03200000000004</c:v>
                </c:pt>
                <c:pt idx="1417">
                  <c:v>750.18399999999997</c:v>
                </c:pt>
                <c:pt idx="1418">
                  <c:v>779.70299999999997</c:v>
                </c:pt>
                <c:pt idx="1419">
                  <c:v>799.649</c:v>
                </c:pt>
                <c:pt idx="1420">
                  <c:v>831.64</c:v>
                </c:pt>
                <c:pt idx="1421">
                  <c:v>895.52599999999995</c:v>
                </c:pt>
                <c:pt idx="1422">
                  <c:v>898.72400000000005</c:v>
                </c:pt>
                <c:pt idx="1423">
                  <c:v>903.20399999999995</c:v>
                </c:pt>
                <c:pt idx="1424">
                  <c:v>946.08600000000001</c:v>
                </c:pt>
                <c:pt idx="1425">
                  <c:v>913.36500000000001</c:v>
                </c:pt>
                <c:pt idx="1426">
                  <c:v>887.05499999999995</c:v>
                </c:pt>
                <c:pt idx="1427">
                  <c:v>672.68799999999999</c:v>
                </c:pt>
                <c:pt idx="1428">
                  <c:v>646.30799999999999</c:v>
                </c:pt>
                <c:pt idx="1429">
                  <c:v>711.32799999999997</c:v>
                </c:pt>
                <c:pt idx="1430">
                  <c:v>652.74199999999996</c:v>
                </c:pt>
                <c:pt idx="1431">
                  <c:v>707.71400000000006</c:v>
                </c:pt>
                <c:pt idx="1432">
                  <c:v>765.17899999999997</c:v>
                </c:pt>
                <c:pt idx="1433">
                  <c:v>804.24800000000005</c:v>
                </c:pt>
                <c:pt idx="1434">
                  <c:v>1040.6099999999999</c:v>
                </c:pt>
                <c:pt idx="1435">
                  <c:v>778.58900000000006</c:v>
                </c:pt>
                <c:pt idx="1436">
                  <c:v>472.14</c:v>
                </c:pt>
                <c:pt idx="1437">
                  <c:v>636.91099999999994</c:v>
                </c:pt>
                <c:pt idx="1438">
                  <c:v>884.21600000000001</c:v>
                </c:pt>
                <c:pt idx="1439">
                  <c:v>887.11900000000003</c:v>
                </c:pt>
                <c:pt idx="1440">
                  <c:v>1050.47</c:v>
                </c:pt>
                <c:pt idx="1441">
                  <c:v>1308.31</c:v>
                </c:pt>
                <c:pt idx="1442">
                  <c:v>1279.6199999999999</c:v>
                </c:pt>
                <c:pt idx="1443">
                  <c:v>1543.21</c:v>
                </c:pt>
                <c:pt idx="1444">
                  <c:v>1701.4</c:v>
                </c:pt>
                <c:pt idx="1445">
                  <c:v>2070.5</c:v>
                </c:pt>
                <c:pt idx="1446">
                  <c:v>2225.3000000000002</c:v>
                </c:pt>
                <c:pt idx="1447">
                  <c:v>2156.7399999999998</c:v>
                </c:pt>
                <c:pt idx="1468">
                  <c:v>143.584</c:v>
                </c:pt>
                <c:pt idx="1469">
                  <c:v>154.45500000000001</c:v>
                </c:pt>
                <c:pt idx="1470">
                  <c:v>166.05600000000001</c:v>
                </c:pt>
                <c:pt idx="1471">
                  <c:v>170.95599999999999</c:v>
                </c:pt>
                <c:pt idx="1472">
                  <c:v>171.28700000000001</c:v>
                </c:pt>
                <c:pt idx="1473">
                  <c:v>188.4</c:v>
                </c:pt>
                <c:pt idx="1474">
                  <c:v>200.66900000000001</c:v>
                </c:pt>
                <c:pt idx="1475">
                  <c:v>221.899</c:v>
                </c:pt>
                <c:pt idx="1476">
                  <c:v>221.74</c:v>
                </c:pt>
                <c:pt idx="1477">
                  <c:v>233.11699999999999</c:v>
                </c:pt>
                <c:pt idx="1478">
                  <c:v>248.20500000000001</c:v>
                </c:pt>
                <c:pt idx="1479">
                  <c:v>253.56100000000001</c:v>
                </c:pt>
                <c:pt idx="1480">
                  <c:v>305.709</c:v>
                </c:pt>
                <c:pt idx="1481">
                  <c:v>347.70600000000002</c:v>
                </c:pt>
                <c:pt idx="1482">
                  <c:v>387.786</c:v>
                </c:pt>
                <c:pt idx="1483">
                  <c:v>295.79599999999999</c:v>
                </c:pt>
                <c:pt idx="1484">
                  <c:v>333.62900000000002</c:v>
                </c:pt>
                <c:pt idx="1485">
                  <c:v>417.68</c:v>
                </c:pt>
                <c:pt idx="1486">
                  <c:v>587.14800000000002</c:v>
                </c:pt>
                <c:pt idx="1487">
                  <c:v>594.92399999999998</c:v>
                </c:pt>
                <c:pt idx="1488">
                  <c:v>700.55499999999995</c:v>
                </c:pt>
                <c:pt idx="1489">
                  <c:v>689.1</c:v>
                </c:pt>
                <c:pt idx="1490">
                  <c:v>562.24099999999999</c:v>
                </c:pt>
                <c:pt idx="1491">
                  <c:v>730.76199999999994</c:v>
                </c:pt>
                <c:pt idx="1492">
                  <c:v>876.35799999999995</c:v>
                </c:pt>
                <c:pt idx="1493">
                  <c:v>974.22400000000005</c:v>
                </c:pt>
                <c:pt idx="1494">
                  <c:v>1172.68</c:v>
                </c:pt>
                <c:pt idx="1495">
                  <c:v>1629.86</c:v>
                </c:pt>
                <c:pt idx="1496">
                  <c:v>1500.25</c:v>
                </c:pt>
                <c:pt idx="1497">
                  <c:v>2071.46</c:v>
                </c:pt>
                <c:pt idx="1498">
                  <c:v>3495.44</c:v>
                </c:pt>
                <c:pt idx="1499">
                  <c:v>3536.23</c:v>
                </c:pt>
                <c:pt idx="1500">
                  <c:v>3744.98</c:v>
                </c:pt>
                <c:pt idx="1501">
                  <c:v>3732.7</c:v>
                </c:pt>
                <c:pt idx="1522">
                  <c:v>96.296800000000005</c:v>
                </c:pt>
                <c:pt idx="1523">
                  <c:v>37.563800000000001</c:v>
                </c:pt>
                <c:pt idx="1524">
                  <c:v>66.763199999999998</c:v>
                </c:pt>
                <c:pt idx="1525">
                  <c:v>82.067099999999996</c:v>
                </c:pt>
                <c:pt idx="1526">
                  <c:v>83.500500000000002</c:v>
                </c:pt>
                <c:pt idx="1527">
                  <c:v>97.650199999999998</c:v>
                </c:pt>
                <c:pt idx="1528">
                  <c:v>68.566299999999998</c:v>
                </c:pt>
                <c:pt idx="1529">
                  <c:v>66.361000000000004</c:v>
                </c:pt>
                <c:pt idx="1530">
                  <c:v>66.403599999999997</c:v>
                </c:pt>
                <c:pt idx="1531">
                  <c:v>104.58799999999999</c:v>
                </c:pt>
                <c:pt idx="1532">
                  <c:v>128.90700000000001</c:v>
                </c:pt>
                <c:pt idx="1533">
                  <c:v>144.21299999999999</c:v>
                </c:pt>
                <c:pt idx="1534">
                  <c:v>165.922</c:v>
                </c:pt>
                <c:pt idx="1535">
                  <c:v>189.95</c:v>
                </c:pt>
                <c:pt idx="1536">
                  <c:v>205.345</c:v>
                </c:pt>
                <c:pt idx="1537">
                  <c:v>2175.4699999999998</c:v>
                </c:pt>
                <c:pt idx="1538">
                  <c:v>4282.0600000000004</c:v>
                </c:pt>
                <c:pt idx="1539">
                  <c:v>6444.29</c:v>
                </c:pt>
                <c:pt idx="1540">
                  <c:v>8102.92</c:v>
                </c:pt>
                <c:pt idx="1541">
                  <c:v>10225.6</c:v>
                </c:pt>
                <c:pt idx="1542">
                  <c:v>11657.1</c:v>
                </c:pt>
                <c:pt idx="1543">
                  <c:v>12958.1</c:v>
                </c:pt>
                <c:pt idx="1544">
                  <c:v>15674.6</c:v>
                </c:pt>
                <c:pt idx="1545">
                  <c:v>4607.72</c:v>
                </c:pt>
                <c:pt idx="1546">
                  <c:v>5086.3</c:v>
                </c:pt>
                <c:pt idx="1547">
                  <c:v>5776.29</c:v>
                </c:pt>
                <c:pt idx="1548">
                  <c:v>6828.55</c:v>
                </c:pt>
                <c:pt idx="1549">
                  <c:v>7389.9</c:v>
                </c:pt>
                <c:pt idx="1550">
                  <c:v>8096.01</c:v>
                </c:pt>
                <c:pt idx="1551">
                  <c:v>8903.33</c:v>
                </c:pt>
                <c:pt idx="1552">
                  <c:v>10335.5</c:v>
                </c:pt>
                <c:pt idx="1553">
                  <c:v>11899.8</c:v>
                </c:pt>
                <c:pt idx="1554">
                  <c:v>13733.9</c:v>
                </c:pt>
                <c:pt idx="1555">
                  <c:v>14961.5</c:v>
                </c:pt>
                <c:pt idx="1585">
                  <c:v>12.194800000000001</c:v>
                </c:pt>
                <c:pt idx="1586">
                  <c:v>12.727399999999999</c:v>
                </c:pt>
                <c:pt idx="1587">
                  <c:v>19.229500000000002</c:v>
                </c:pt>
                <c:pt idx="1588">
                  <c:v>24.229399999999998</c:v>
                </c:pt>
                <c:pt idx="1589">
                  <c:v>29.192799999999998</c:v>
                </c:pt>
                <c:pt idx="1590">
                  <c:v>42.012</c:v>
                </c:pt>
                <c:pt idx="1591">
                  <c:v>53.297899999999998</c:v>
                </c:pt>
                <c:pt idx="1592">
                  <c:v>67.008700000000005</c:v>
                </c:pt>
                <c:pt idx="1593">
                  <c:v>129.184</c:v>
                </c:pt>
                <c:pt idx="1594">
                  <c:v>196.346</c:v>
                </c:pt>
                <c:pt idx="1595">
                  <c:v>270.745</c:v>
                </c:pt>
                <c:pt idx="1596">
                  <c:v>337.93900000000002</c:v>
                </c:pt>
                <c:pt idx="1597">
                  <c:v>371.18599999999998</c:v>
                </c:pt>
                <c:pt idx="1598">
                  <c:v>523.197</c:v>
                </c:pt>
                <c:pt idx="1599">
                  <c:v>816.09900000000005</c:v>
                </c:pt>
                <c:pt idx="1600">
                  <c:v>1305.1500000000001</c:v>
                </c:pt>
                <c:pt idx="1601">
                  <c:v>1805.11</c:v>
                </c:pt>
                <c:pt idx="1602">
                  <c:v>3080.56</c:v>
                </c:pt>
                <c:pt idx="1603">
                  <c:v>5015.8500000000004</c:v>
                </c:pt>
                <c:pt idx="1604">
                  <c:v>5871.2</c:v>
                </c:pt>
                <c:pt idx="1605">
                  <c:v>6610.81</c:v>
                </c:pt>
                <c:pt idx="1606">
                  <c:v>6391.92</c:v>
                </c:pt>
                <c:pt idx="1607">
                  <c:v>6461.27</c:v>
                </c:pt>
                <c:pt idx="1608">
                  <c:v>6787.69</c:v>
                </c:pt>
                <c:pt idx="1609">
                  <c:v>7087.9</c:v>
                </c:pt>
                <c:pt idx="1630">
                  <c:v>2.6030199999999999</c:v>
                </c:pt>
                <c:pt idx="1631">
                  <c:v>2.8904100000000001</c:v>
                </c:pt>
                <c:pt idx="1632">
                  <c:v>3.09293</c:v>
                </c:pt>
                <c:pt idx="1633">
                  <c:v>3.2856999999999998</c:v>
                </c:pt>
                <c:pt idx="1634">
                  <c:v>3.4243999999999999</c:v>
                </c:pt>
                <c:pt idx="1635">
                  <c:v>3.1522100000000002</c:v>
                </c:pt>
                <c:pt idx="1636">
                  <c:v>3.4675400000000001</c:v>
                </c:pt>
                <c:pt idx="1637">
                  <c:v>3.5417399999999999</c:v>
                </c:pt>
                <c:pt idx="1638">
                  <c:v>3.8940700000000001</c:v>
                </c:pt>
                <c:pt idx="1639">
                  <c:v>4.4534700000000003</c:v>
                </c:pt>
                <c:pt idx="1640">
                  <c:v>4.3888199999999999</c:v>
                </c:pt>
                <c:pt idx="1641">
                  <c:v>4.3358699999999999</c:v>
                </c:pt>
                <c:pt idx="1642">
                  <c:v>4.5555000000000003</c:v>
                </c:pt>
                <c:pt idx="1643">
                  <c:v>4.7664600000000004</c:v>
                </c:pt>
                <c:pt idx="1644">
                  <c:v>6.5096999999999996</c:v>
                </c:pt>
                <c:pt idx="1645">
                  <c:v>7.3063099999999999</c:v>
                </c:pt>
                <c:pt idx="1646">
                  <c:v>8.6714199999999995</c:v>
                </c:pt>
                <c:pt idx="1647">
                  <c:v>9.3493499999999994</c:v>
                </c:pt>
                <c:pt idx="1648">
                  <c:v>9.4930199999999996</c:v>
                </c:pt>
                <c:pt idx="1649">
                  <c:v>1.40445</c:v>
                </c:pt>
                <c:pt idx="1650">
                  <c:v>2.39777</c:v>
                </c:pt>
                <c:pt idx="1651">
                  <c:v>1.3318300000000001</c:v>
                </c:pt>
                <c:pt idx="1652">
                  <c:v>1.89798</c:v>
                </c:pt>
                <c:pt idx="1653">
                  <c:v>4.0972400000000002</c:v>
                </c:pt>
                <c:pt idx="1654">
                  <c:v>3.74525</c:v>
                </c:pt>
                <c:pt idx="1655">
                  <c:v>5.61524</c:v>
                </c:pt>
                <c:pt idx="1656">
                  <c:v>12.2668</c:v>
                </c:pt>
                <c:pt idx="1657">
                  <c:v>39.302100000000003</c:v>
                </c:pt>
                <c:pt idx="1658">
                  <c:v>22.2073</c:v>
                </c:pt>
                <c:pt idx="1659">
                  <c:v>37.852200000000003</c:v>
                </c:pt>
                <c:pt idx="1660">
                  <c:v>22.770099999999999</c:v>
                </c:pt>
                <c:pt idx="1661">
                  <c:v>40.4435</c:v>
                </c:pt>
                <c:pt idx="1662">
                  <c:v>60.619599999999998</c:v>
                </c:pt>
                <c:pt idx="1663">
                  <c:v>91.656300000000002</c:v>
                </c:pt>
                <c:pt idx="1684">
                  <c:v>1.5775999999999999</c:v>
                </c:pt>
                <c:pt idx="1685">
                  <c:v>4.14879</c:v>
                </c:pt>
                <c:pt idx="1686">
                  <c:v>4.2414300000000003</c:v>
                </c:pt>
                <c:pt idx="1687">
                  <c:v>4.7983700000000002</c:v>
                </c:pt>
                <c:pt idx="1688">
                  <c:v>4.9125899999999998</c:v>
                </c:pt>
                <c:pt idx="1689">
                  <c:v>5.0857200000000002</c:v>
                </c:pt>
                <c:pt idx="1690">
                  <c:v>5.2281000000000004</c:v>
                </c:pt>
                <c:pt idx="1691">
                  <c:v>5.3208000000000002</c:v>
                </c:pt>
                <c:pt idx="1692">
                  <c:v>5.37195</c:v>
                </c:pt>
                <c:pt idx="1693">
                  <c:v>5.3012600000000001</c:v>
                </c:pt>
                <c:pt idx="1694">
                  <c:v>5.3851300000000002</c:v>
                </c:pt>
                <c:pt idx="1695">
                  <c:v>5.3894900000000003</c:v>
                </c:pt>
                <c:pt idx="1696">
                  <c:v>5.3527300000000002</c:v>
                </c:pt>
                <c:pt idx="1697">
                  <c:v>5.3114499999999998</c:v>
                </c:pt>
                <c:pt idx="1698">
                  <c:v>5.2169699999999999</c:v>
                </c:pt>
                <c:pt idx="1699">
                  <c:v>5.4249400000000003</c:v>
                </c:pt>
                <c:pt idx="1700">
                  <c:v>5.3520799999999999</c:v>
                </c:pt>
                <c:pt idx="1701">
                  <c:v>5.2889999999999997</c:v>
                </c:pt>
                <c:pt idx="1702">
                  <c:v>5.53512</c:v>
                </c:pt>
                <c:pt idx="1703">
                  <c:v>5.3651</c:v>
                </c:pt>
                <c:pt idx="1704">
                  <c:v>7.0118799999999997</c:v>
                </c:pt>
                <c:pt idx="1705">
                  <c:v>6.8422900000000002</c:v>
                </c:pt>
                <c:pt idx="1706">
                  <c:v>6.6494499999999999</c:v>
                </c:pt>
                <c:pt idx="1707">
                  <c:v>6.4410299999999996</c:v>
                </c:pt>
                <c:pt idx="1708">
                  <c:v>6.2356499999999997</c:v>
                </c:pt>
                <c:pt idx="1709">
                  <c:v>6.1025499999999999</c:v>
                </c:pt>
                <c:pt idx="1710">
                  <c:v>8.9178999999999994E-2</c:v>
                </c:pt>
                <c:pt idx="1711">
                  <c:v>0.135158</c:v>
                </c:pt>
                <c:pt idx="1712">
                  <c:v>0.54502899999999999</c:v>
                </c:pt>
                <c:pt idx="1713">
                  <c:v>0.56753799999999999</c:v>
                </c:pt>
                <c:pt idx="1714">
                  <c:v>0.63228499999999999</c:v>
                </c:pt>
                <c:pt idx="1715">
                  <c:v>0.87964600000000004</c:v>
                </c:pt>
                <c:pt idx="1716">
                  <c:v>0.91344099999999995</c:v>
                </c:pt>
                <c:pt idx="1717">
                  <c:v>1.55444</c:v>
                </c:pt>
                <c:pt idx="1738">
                  <c:v>5.6344000000000003</c:v>
                </c:pt>
                <c:pt idx="1739">
                  <c:v>5.5824199999999999</c:v>
                </c:pt>
                <c:pt idx="1740">
                  <c:v>5.4365399999999999</c:v>
                </c:pt>
                <c:pt idx="1741">
                  <c:v>5.2369899999999996</c:v>
                </c:pt>
                <c:pt idx="1742">
                  <c:v>5.0332999999999997</c:v>
                </c:pt>
                <c:pt idx="1743">
                  <c:v>4.8534499999999996</c:v>
                </c:pt>
                <c:pt idx="1744">
                  <c:v>4.7005499999999998</c:v>
                </c:pt>
                <c:pt idx="1745">
                  <c:v>4.5636799999999997</c:v>
                </c:pt>
                <c:pt idx="1746">
                  <c:v>4.4351099999999999</c:v>
                </c:pt>
                <c:pt idx="1747">
                  <c:v>4.3046899999999999</c:v>
                </c:pt>
                <c:pt idx="1748">
                  <c:v>4.1675000000000004</c:v>
                </c:pt>
                <c:pt idx="1749">
                  <c:v>4.0249199999999998</c:v>
                </c:pt>
                <c:pt idx="1750">
                  <c:v>7.2771100000000004</c:v>
                </c:pt>
                <c:pt idx="1751">
                  <c:v>12.390700000000001</c:v>
                </c:pt>
                <c:pt idx="1752">
                  <c:v>18.577300000000001</c:v>
                </c:pt>
                <c:pt idx="1753">
                  <c:v>33.0505</c:v>
                </c:pt>
                <c:pt idx="1754">
                  <c:v>84.920400000000001</c:v>
                </c:pt>
                <c:pt idx="1755">
                  <c:v>83.920299999999997</c:v>
                </c:pt>
                <c:pt idx="1756">
                  <c:v>102.622</c:v>
                </c:pt>
                <c:pt idx="1757">
                  <c:v>119.679</c:v>
                </c:pt>
                <c:pt idx="1758">
                  <c:v>129.25899999999999</c:v>
                </c:pt>
                <c:pt idx="1759">
                  <c:v>138.649</c:v>
                </c:pt>
                <c:pt idx="1760">
                  <c:v>147.48400000000001</c:v>
                </c:pt>
                <c:pt idx="1761">
                  <c:v>151.411</c:v>
                </c:pt>
                <c:pt idx="1762">
                  <c:v>158.929</c:v>
                </c:pt>
                <c:pt idx="1763">
                  <c:v>185.00399999999999</c:v>
                </c:pt>
                <c:pt idx="1764">
                  <c:v>217.941</c:v>
                </c:pt>
                <c:pt idx="1765">
                  <c:v>221.59899999999999</c:v>
                </c:pt>
                <c:pt idx="1766">
                  <c:v>279.16199999999998</c:v>
                </c:pt>
                <c:pt idx="1767">
                  <c:v>340.779</c:v>
                </c:pt>
                <c:pt idx="1768">
                  <c:v>428.976</c:v>
                </c:pt>
                <c:pt idx="1769">
                  <c:v>208.57300000000001</c:v>
                </c:pt>
                <c:pt idx="1770">
                  <c:v>629.75599999999997</c:v>
                </c:pt>
                <c:pt idx="1771">
                  <c:v>741.495</c:v>
                </c:pt>
                <c:pt idx="1792">
                  <c:v>36.988599999999998</c:v>
                </c:pt>
                <c:pt idx="1793">
                  <c:v>50.621699999999997</c:v>
                </c:pt>
                <c:pt idx="1794">
                  <c:v>60.883899999999997</c:v>
                </c:pt>
                <c:pt idx="1795">
                  <c:v>80.961500000000001</c:v>
                </c:pt>
                <c:pt idx="1796">
                  <c:v>80.302300000000002</c:v>
                </c:pt>
                <c:pt idx="1797">
                  <c:v>108.364</c:v>
                </c:pt>
                <c:pt idx="1798">
                  <c:v>96.644300000000001</c:v>
                </c:pt>
                <c:pt idx="1799">
                  <c:v>104.261</c:v>
                </c:pt>
                <c:pt idx="1800">
                  <c:v>109.277</c:v>
                </c:pt>
                <c:pt idx="1801">
                  <c:v>98.727699999999999</c:v>
                </c:pt>
                <c:pt idx="1802">
                  <c:v>86.489500000000007</c:v>
                </c:pt>
                <c:pt idx="1803">
                  <c:v>82.818399999999997</c:v>
                </c:pt>
                <c:pt idx="1804">
                  <c:v>82.7286</c:v>
                </c:pt>
                <c:pt idx="1805">
                  <c:v>80.778000000000006</c:v>
                </c:pt>
                <c:pt idx="1806">
                  <c:v>77.861000000000004</c:v>
                </c:pt>
                <c:pt idx="1807">
                  <c:v>76.245800000000003</c:v>
                </c:pt>
                <c:pt idx="1808">
                  <c:v>81.259500000000003</c:v>
                </c:pt>
                <c:pt idx="1809">
                  <c:v>84.416799999999995</c:v>
                </c:pt>
                <c:pt idx="1810">
                  <c:v>96.428200000000004</c:v>
                </c:pt>
                <c:pt idx="1811">
                  <c:v>92.907499999999999</c:v>
                </c:pt>
                <c:pt idx="1812">
                  <c:v>100.462</c:v>
                </c:pt>
                <c:pt idx="1813">
                  <c:v>102.34699999999999</c:v>
                </c:pt>
                <c:pt idx="1814">
                  <c:v>135.571</c:v>
                </c:pt>
                <c:pt idx="1815">
                  <c:v>151.62200000000001</c:v>
                </c:pt>
                <c:pt idx="1816">
                  <c:v>152.62</c:v>
                </c:pt>
                <c:pt idx="1817">
                  <c:v>162.15199999999999</c:v>
                </c:pt>
                <c:pt idx="1818">
                  <c:v>161.19399999999999</c:v>
                </c:pt>
                <c:pt idx="1819">
                  <c:v>167.00800000000001</c:v>
                </c:pt>
                <c:pt idx="1820">
                  <c:v>163.83600000000001</c:v>
                </c:pt>
                <c:pt idx="1821">
                  <c:v>196.51300000000001</c:v>
                </c:pt>
                <c:pt idx="1822">
                  <c:v>217.62899999999999</c:v>
                </c:pt>
                <c:pt idx="1823">
                  <c:v>242.995</c:v>
                </c:pt>
                <c:pt idx="1824">
                  <c:v>261.13900000000001</c:v>
                </c:pt>
                <c:pt idx="1825">
                  <c:v>269.26</c:v>
                </c:pt>
                <c:pt idx="1846">
                  <c:v>2209.7199999999998</c:v>
                </c:pt>
                <c:pt idx="1847">
                  <c:v>2394.73</c:v>
                </c:pt>
                <c:pt idx="1848">
                  <c:v>2367.88</c:v>
                </c:pt>
                <c:pt idx="1849">
                  <c:v>2533.7199999999998</c:v>
                </c:pt>
                <c:pt idx="1850">
                  <c:v>2547.58</c:v>
                </c:pt>
                <c:pt idx="1851">
                  <c:v>2501.86</c:v>
                </c:pt>
                <c:pt idx="1852">
                  <c:v>2658.06</c:v>
                </c:pt>
                <c:pt idx="1853">
                  <c:v>3071.24</c:v>
                </c:pt>
                <c:pt idx="1854">
                  <c:v>3556.77</c:v>
                </c:pt>
                <c:pt idx="1855">
                  <c:v>3881.96</c:v>
                </c:pt>
                <c:pt idx="1856">
                  <c:v>4079.98</c:v>
                </c:pt>
                <c:pt idx="1857">
                  <c:v>4178.05</c:v>
                </c:pt>
                <c:pt idx="1858">
                  <c:v>3827.37</c:v>
                </c:pt>
                <c:pt idx="1859">
                  <c:v>3726.69</c:v>
                </c:pt>
                <c:pt idx="1860">
                  <c:v>3801.28</c:v>
                </c:pt>
                <c:pt idx="1861">
                  <c:v>4204.87</c:v>
                </c:pt>
                <c:pt idx="1862">
                  <c:v>4494.55</c:v>
                </c:pt>
                <c:pt idx="1863">
                  <c:v>4551.71</c:v>
                </c:pt>
                <c:pt idx="1864">
                  <c:v>4755.87</c:v>
                </c:pt>
                <c:pt idx="1865">
                  <c:v>5753.28</c:v>
                </c:pt>
                <c:pt idx="1866">
                  <c:v>6929.43</c:v>
                </c:pt>
                <c:pt idx="1867">
                  <c:v>6898.32</c:v>
                </c:pt>
                <c:pt idx="1868">
                  <c:v>7220.75</c:v>
                </c:pt>
                <c:pt idx="1869">
                  <c:v>9152.44</c:v>
                </c:pt>
                <c:pt idx="1870">
                  <c:v>9878.48</c:v>
                </c:pt>
                <c:pt idx="1871">
                  <c:v>10592.2</c:v>
                </c:pt>
                <c:pt idx="1872">
                  <c:v>11504</c:v>
                </c:pt>
                <c:pt idx="1873">
                  <c:v>15716.9</c:v>
                </c:pt>
                <c:pt idx="1874">
                  <c:v>13472.2</c:v>
                </c:pt>
                <c:pt idx="1875">
                  <c:v>16246.1</c:v>
                </c:pt>
                <c:pt idx="1876">
                  <c:v>17343.599999999999</c:v>
                </c:pt>
                <c:pt idx="1877">
                  <c:v>17137.900000000001</c:v>
                </c:pt>
                <c:pt idx="1878">
                  <c:v>18279.900000000001</c:v>
                </c:pt>
                <c:pt idx="1879">
                  <c:v>18484.599999999999</c:v>
                </c:pt>
                <c:pt idx="1954">
                  <c:v>13754</c:v>
                </c:pt>
                <c:pt idx="1955">
                  <c:v>19019.900000000001</c:v>
                </c:pt>
                <c:pt idx="1956">
                  <c:v>19552.3</c:v>
                </c:pt>
                <c:pt idx="1957">
                  <c:v>19925.7</c:v>
                </c:pt>
                <c:pt idx="1958">
                  <c:v>55283.9</c:v>
                </c:pt>
                <c:pt idx="1959">
                  <c:v>76578.3</c:v>
                </c:pt>
                <c:pt idx="1960">
                  <c:v>73733.100000000006</c:v>
                </c:pt>
                <c:pt idx="1961">
                  <c:v>74878.399999999994</c:v>
                </c:pt>
                <c:pt idx="1962">
                  <c:v>71900.3</c:v>
                </c:pt>
                <c:pt idx="1963">
                  <c:v>71501.5</c:v>
                </c:pt>
                <c:pt idx="1964">
                  <c:v>69937.2</c:v>
                </c:pt>
                <c:pt idx="1965">
                  <c:v>66404.2</c:v>
                </c:pt>
                <c:pt idx="1966">
                  <c:v>64521.2</c:v>
                </c:pt>
                <c:pt idx="1967">
                  <c:v>77752.7</c:v>
                </c:pt>
                <c:pt idx="1968">
                  <c:v>89663.6</c:v>
                </c:pt>
                <c:pt idx="1969">
                  <c:v>86674.4</c:v>
                </c:pt>
                <c:pt idx="1970">
                  <c:v>118588</c:v>
                </c:pt>
                <c:pt idx="1971">
                  <c:v>200240</c:v>
                </c:pt>
                <c:pt idx="1972">
                  <c:v>304219</c:v>
                </c:pt>
                <c:pt idx="1973">
                  <c:v>451084</c:v>
                </c:pt>
                <c:pt idx="1974">
                  <c:v>613759</c:v>
                </c:pt>
                <c:pt idx="1975">
                  <c:v>681196</c:v>
                </c:pt>
                <c:pt idx="1976">
                  <c:v>655122</c:v>
                </c:pt>
                <c:pt idx="1977">
                  <c:v>578356</c:v>
                </c:pt>
                <c:pt idx="1978">
                  <c:v>767289</c:v>
                </c:pt>
                <c:pt idx="1979">
                  <c:v>956610</c:v>
                </c:pt>
                <c:pt idx="1980" formatCode="0.00E+00">
                  <c:v>1200000</c:v>
                </c:pt>
                <c:pt idx="1981" formatCode="0.00E+00">
                  <c:v>1600000</c:v>
                </c:pt>
                <c:pt idx="1982" formatCode="0.00E+00">
                  <c:v>2000000</c:v>
                </c:pt>
                <c:pt idx="1983" formatCode="0.00E+00">
                  <c:v>2300000</c:v>
                </c:pt>
                <c:pt idx="1984" formatCode="0.00E+00">
                  <c:v>2400000</c:v>
                </c:pt>
                <c:pt idx="1985" formatCode="0.00E+00">
                  <c:v>2600000</c:v>
                </c:pt>
                <c:pt idx="1986" formatCode="0.00E+00">
                  <c:v>2700000</c:v>
                </c:pt>
                <c:pt idx="1987" formatCode="0.00E+00">
                  <c:v>2900000</c:v>
                </c:pt>
                <c:pt idx="2008">
                  <c:v>21.824100000000001</c:v>
                </c:pt>
                <c:pt idx="2009">
                  <c:v>23.678999999999998</c:v>
                </c:pt>
                <c:pt idx="2010">
                  <c:v>26.776</c:v>
                </c:pt>
                <c:pt idx="2011">
                  <c:v>27.785399999999999</c:v>
                </c:pt>
                <c:pt idx="2012">
                  <c:v>29.022600000000001</c:v>
                </c:pt>
                <c:pt idx="2013">
                  <c:v>29.4206</c:v>
                </c:pt>
                <c:pt idx="2014">
                  <c:v>31.7896</c:v>
                </c:pt>
                <c:pt idx="2015">
                  <c:v>35.476199999999999</c:v>
                </c:pt>
                <c:pt idx="2016">
                  <c:v>33.414700000000003</c:v>
                </c:pt>
                <c:pt idx="2017">
                  <c:v>33.2059</c:v>
                </c:pt>
                <c:pt idx="2018">
                  <c:v>32.747599999999998</c:v>
                </c:pt>
                <c:pt idx="2019">
                  <c:v>30.378</c:v>
                </c:pt>
                <c:pt idx="2020">
                  <c:v>26.1694</c:v>
                </c:pt>
                <c:pt idx="2021">
                  <c:v>22.353200000000001</c:v>
                </c:pt>
                <c:pt idx="2022">
                  <c:v>22.951499999999999</c:v>
                </c:pt>
                <c:pt idx="2023">
                  <c:v>24.3185</c:v>
                </c:pt>
                <c:pt idx="2024">
                  <c:v>27.038</c:v>
                </c:pt>
                <c:pt idx="2025">
                  <c:v>26.887599999999999</c:v>
                </c:pt>
                <c:pt idx="2026">
                  <c:v>28.496600000000001</c:v>
                </c:pt>
                <c:pt idx="2027">
                  <c:v>28.9849</c:v>
                </c:pt>
                <c:pt idx="2028">
                  <c:v>28.668700000000001</c:v>
                </c:pt>
                <c:pt idx="2029">
                  <c:v>29.5595</c:v>
                </c:pt>
                <c:pt idx="2030">
                  <c:v>30.5501</c:v>
                </c:pt>
                <c:pt idx="2031">
                  <c:v>35.848199999999999</c:v>
                </c:pt>
                <c:pt idx="2032">
                  <c:v>42.600299999999997</c:v>
                </c:pt>
                <c:pt idx="2033">
                  <c:v>50.061199999999999</c:v>
                </c:pt>
                <c:pt idx="2034">
                  <c:v>57.775700000000001</c:v>
                </c:pt>
                <c:pt idx="2035">
                  <c:v>70.541700000000006</c:v>
                </c:pt>
                <c:pt idx="2036">
                  <c:v>97.206000000000003</c:v>
                </c:pt>
                <c:pt idx="2037">
                  <c:v>105.268</c:v>
                </c:pt>
                <c:pt idx="2038">
                  <c:v>117.38500000000001</c:v>
                </c:pt>
                <c:pt idx="2039">
                  <c:v>123.422</c:v>
                </c:pt>
                <c:pt idx="2040">
                  <c:v>136.471</c:v>
                </c:pt>
                <c:pt idx="2041">
                  <c:v>134.17599999999999</c:v>
                </c:pt>
                <c:pt idx="2062">
                  <c:v>26.8949</c:v>
                </c:pt>
                <c:pt idx="2063">
                  <c:v>26.298500000000001</c:v>
                </c:pt>
                <c:pt idx="2064">
                  <c:v>25.687100000000001</c:v>
                </c:pt>
                <c:pt idx="2065">
                  <c:v>25.062899999999999</c:v>
                </c:pt>
                <c:pt idx="2066">
                  <c:v>26.2864</c:v>
                </c:pt>
                <c:pt idx="2067">
                  <c:v>36.114899999999999</c:v>
                </c:pt>
                <c:pt idx="2068">
                  <c:v>40.454099999999997</c:v>
                </c:pt>
                <c:pt idx="2069">
                  <c:v>40.733699999999999</c:v>
                </c:pt>
                <c:pt idx="2070">
                  <c:v>39.686300000000003</c:v>
                </c:pt>
                <c:pt idx="2071">
                  <c:v>41.681800000000003</c:v>
                </c:pt>
                <c:pt idx="2072">
                  <c:v>41.951900000000002</c:v>
                </c:pt>
                <c:pt idx="2073">
                  <c:v>41.337800000000001</c:v>
                </c:pt>
                <c:pt idx="2074">
                  <c:v>40.366399999999999</c:v>
                </c:pt>
                <c:pt idx="2075">
                  <c:v>41.4283</c:v>
                </c:pt>
                <c:pt idx="2076">
                  <c:v>44.129100000000001</c:v>
                </c:pt>
                <c:pt idx="2077">
                  <c:v>47.3797</c:v>
                </c:pt>
                <c:pt idx="2078">
                  <c:v>51.299500000000002</c:v>
                </c:pt>
                <c:pt idx="2079">
                  <c:v>55.536499999999997</c:v>
                </c:pt>
                <c:pt idx="2080">
                  <c:v>56.468899999999998</c:v>
                </c:pt>
                <c:pt idx="2081">
                  <c:v>57.567799999999998</c:v>
                </c:pt>
                <c:pt idx="2082">
                  <c:v>69.373800000000003</c:v>
                </c:pt>
                <c:pt idx="2083">
                  <c:v>120.14400000000001</c:v>
                </c:pt>
                <c:pt idx="2084">
                  <c:v>218.73599999999999</c:v>
                </c:pt>
                <c:pt idx="2085">
                  <c:v>287.02199999999999</c:v>
                </c:pt>
                <c:pt idx="2086">
                  <c:v>324.81299999999999</c:v>
                </c:pt>
                <c:pt idx="2087">
                  <c:v>303.56099999999998</c:v>
                </c:pt>
                <c:pt idx="2088">
                  <c:v>266.642</c:v>
                </c:pt>
                <c:pt idx="2089">
                  <c:v>228.149</c:v>
                </c:pt>
                <c:pt idx="2090">
                  <c:v>263.452</c:v>
                </c:pt>
                <c:pt idx="2091">
                  <c:v>288.59399999999999</c:v>
                </c:pt>
                <c:pt idx="2092">
                  <c:v>306.69</c:v>
                </c:pt>
                <c:pt idx="2093">
                  <c:v>320.90100000000001</c:v>
                </c:pt>
                <c:pt idx="2094">
                  <c:v>338.94900000000001</c:v>
                </c:pt>
                <c:pt idx="2095">
                  <c:v>370.96199999999999</c:v>
                </c:pt>
                <c:pt idx="2170">
                  <c:v>969.13099999999997</c:v>
                </c:pt>
                <c:pt idx="2171">
                  <c:v>988.26599999999996</c:v>
                </c:pt>
                <c:pt idx="2172">
                  <c:v>1007.57</c:v>
                </c:pt>
                <c:pt idx="2173">
                  <c:v>1002.93</c:v>
                </c:pt>
                <c:pt idx="2174">
                  <c:v>993.03599999999994</c:v>
                </c:pt>
                <c:pt idx="2175">
                  <c:v>988.53200000000004</c:v>
                </c:pt>
                <c:pt idx="2176">
                  <c:v>997.70299999999997</c:v>
                </c:pt>
                <c:pt idx="2177">
                  <c:v>1052.03</c:v>
                </c:pt>
                <c:pt idx="2178">
                  <c:v>1110.1099999999999</c:v>
                </c:pt>
                <c:pt idx="2179">
                  <c:v>1189.8499999999999</c:v>
                </c:pt>
                <c:pt idx="2180">
                  <c:v>1218.92</c:v>
                </c:pt>
                <c:pt idx="2181">
                  <c:v>1258.04</c:v>
                </c:pt>
                <c:pt idx="2182">
                  <c:v>1303.33</c:v>
                </c:pt>
                <c:pt idx="2183">
                  <c:v>1353.9</c:v>
                </c:pt>
                <c:pt idx="2184">
                  <c:v>1512.26</c:v>
                </c:pt>
                <c:pt idx="2185">
                  <c:v>1692.33</c:v>
                </c:pt>
                <c:pt idx="2186">
                  <c:v>1995.05</c:v>
                </c:pt>
                <c:pt idx="2187">
                  <c:v>2321.3000000000002</c:v>
                </c:pt>
                <c:pt idx="2188">
                  <c:v>2496.62</c:v>
                </c:pt>
                <c:pt idx="2189">
                  <c:v>2849.44</c:v>
                </c:pt>
                <c:pt idx="2190">
                  <c:v>2960.54</c:v>
                </c:pt>
                <c:pt idx="2191">
                  <c:v>2780.29</c:v>
                </c:pt>
                <c:pt idx="2192">
                  <c:v>2674.63</c:v>
                </c:pt>
                <c:pt idx="2193">
                  <c:v>3411.54</c:v>
                </c:pt>
                <c:pt idx="2194">
                  <c:v>4059.15</c:v>
                </c:pt>
                <c:pt idx="2195">
                  <c:v>4810.91</c:v>
                </c:pt>
                <c:pt idx="2196">
                  <c:v>5121.8999999999996</c:v>
                </c:pt>
                <c:pt idx="2197">
                  <c:v>6454.1</c:v>
                </c:pt>
                <c:pt idx="2198">
                  <c:v>6044.54</c:v>
                </c:pt>
                <c:pt idx="2199">
                  <c:v>6913.45</c:v>
                </c:pt>
                <c:pt idx="2200">
                  <c:v>8900.2000000000007</c:v>
                </c:pt>
                <c:pt idx="2201">
                  <c:v>9185.3700000000008</c:v>
                </c:pt>
                <c:pt idx="2202">
                  <c:v>10952.3</c:v>
                </c:pt>
                <c:pt idx="2203">
                  <c:v>11273.1</c:v>
                </c:pt>
                <c:pt idx="2224">
                  <c:v>1.09145</c:v>
                </c:pt>
                <c:pt idx="2225">
                  <c:v>1.34158</c:v>
                </c:pt>
                <c:pt idx="2226">
                  <c:v>1.7471000000000001</c:v>
                </c:pt>
                <c:pt idx="2227">
                  <c:v>2.6124100000000001</c:v>
                </c:pt>
                <c:pt idx="2228">
                  <c:v>3.9299300000000001</c:v>
                </c:pt>
                <c:pt idx="2229">
                  <c:v>5.7046099999999997</c:v>
                </c:pt>
                <c:pt idx="2230">
                  <c:v>7.67422</c:v>
                </c:pt>
                <c:pt idx="2231">
                  <c:v>9.6240400000000008</c:v>
                </c:pt>
                <c:pt idx="2232">
                  <c:v>12.277200000000001</c:v>
                </c:pt>
                <c:pt idx="2233">
                  <c:v>15.0121</c:v>
                </c:pt>
                <c:pt idx="2234">
                  <c:v>17.753699999999998</c:v>
                </c:pt>
                <c:pt idx="2235">
                  <c:v>21.180700000000002</c:v>
                </c:pt>
                <c:pt idx="2236">
                  <c:v>30.081900000000001</c:v>
                </c:pt>
                <c:pt idx="2237">
                  <c:v>52.410499999999999</c:v>
                </c:pt>
                <c:pt idx="2238">
                  <c:v>60.485900000000001</c:v>
                </c:pt>
                <c:pt idx="2239">
                  <c:v>81.693299999999994</c:v>
                </c:pt>
                <c:pt idx="2240">
                  <c:v>102.628</c:v>
                </c:pt>
                <c:pt idx="2241">
                  <c:v>122.508</c:v>
                </c:pt>
                <c:pt idx="2242">
                  <c:v>138.43899999999999</c:v>
                </c:pt>
                <c:pt idx="2243">
                  <c:v>146.27000000000001</c:v>
                </c:pt>
                <c:pt idx="2244">
                  <c:v>151.00299999999999</c:v>
                </c:pt>
                <c:pt idx="2245">
                  <c:v>157.732</c:v>
                </c:pt>
                <c:pt idx="2246">
                  <c:v>167.142</c:v>
                </c:pt>
                <c:pt idx="2247">
                  <c:v>175.291</c:v>
                </c:pt>
                <c:pt idx="2248">
                  <c:v>187.32</c:v>
                </c:pt>
                <c:pt idx="2249">
                  <c:v>206.417</c:v>
                </c:pt>
                <c:pt idx="2250">
                  <c:v>220.608</c:v>
                </c:pt>
                <c:pt idx="2251">
                  <c:v>245.13</c:v>
                </c:pt>
                <c:pt idx="2252">
                  <c:v>281.577</c:v>
                </c:pt>
                <c:pt idx="2253">
                  <c:v>350.108</c:v>
                </c:pt>
                <c:pt idx="2254">
                  <c:v>432.27499999999998</c:v>
                </c:pt>
                <c:pt idx="2255">
                  <c:v>520.15599999999995</c:v>
                </c:pt>
                <c:pt idx="2256">
                  <c:v>604.82399999999996</c:v>
                </c:pt>
                <c:pt idx="2257">
                  <c:v>690.54300000000001</c:v>
                </c:pt>
                <c:pt idx="2278">
                  <c:v>39.391500000000001</c:v>
                </c:pt>
                <c:pt idx="2279">
                  <c:v>43.583500000000001</c:v>
                </c:pt>
                <c:pt idx="2280">
                  <c:v>46.646999999999998</c:v>
                </c:pt>
                <c:pt idx="2281">
                  <c:v>49.695799999999998</c:v>
                </c:pt>
                <c:pt idx="2282">
                  <c:v>59.148499999999999</c:v>
                </c:pt>
                <c:pt idx="2283">
                  <c:v>74.168800000000005</c:v>
                </c:pt>
                <c:pt idx="2284">
                  <c:v>86.975200000000001</c:v>
                </c:pt>
                <c:pt idx="2285">
                  <c:v>95.409000000000006</c:v>
                </c:pt>
                <c:pt idx="2286">
                  <c:v>94.058999999999997</c:v>
                </c:pt>
                <c:pt idx="2287">
                  <c:v>100.127</c:v>
                </c:pt>
                <c:pt idx="2288">
                  <c:v>105.08799999999999</c:v>
                </c:pt>
                <c:pt idx="2289">
                  <c:v>106.07299999999999</c:v>
                </c:pt>
                <c:pt idx="2290">
                  <c:v>112.44</c:v>
                </c:pt>
                <c:pt idx="2291">
                  <c:v>121.501</c:v>
                </c:pt>
                <c:pt idx="2292">
                  <c:v>141.613</c:v>
                </c:pt>
                <c:pt idx="2293">
                  <c:v>175.179</c:v>
                </c:pt>
                <c:pt idx="2294">
                  <c:v>316.18200000000002</c:v>
                </c:pt>
                <c:pt idx="2295">
                  <c:v>519.60199999999998</c:v>
                </c:pt>
                <c:pt idx="2296">
                  <c:v>431.56299999999999</c:v>
                </c:pt>
                <c:pt idx="2297">
                  <c:v>342.14499999999998</c:v>
                </c:pt>
                <c:pt idx="2298">
                  <c:v>279.64299999999997</c:v>
                </c:pt>
                <c:pt idx="2299">
                  <c:v>379.13200000000001</c:v>
                </c:pt>
                <c:pt idx="2300">
                  <c:v>437.48700000000002</c:v>
                </c:pt>
                <c:pt idx="2301">
                  <c:v>490.54899999999998</c:v>
                </c:pt>
                <c:pt idx="2302">
                  <c:v>585.10900000000004</c:v>
                </c:pt>
                <c:pt idx="2303">
                  <c:v>856.48699999999997</c:v>
                </c:pt>
                <c:pt idx="2304">
                  <c:v>1035.68</c:v>
                </c:pt>
                <c:pt idx="2305">
                  <c:v>1268.8900000000001</c:v>
                </c:pt>
                <c:pt idx="2306">
                  <c:v>1489.75</c:v>
                </c:pt>
                <c:pt idx="2307">
                  <c:v>1658.74</c:v>
                </c:pt>
                <c:pt idx="2308">
                  <c:v>1786.57</c:v>
                </c:pt>
                <c:pt idx="2309">
                  <c:v>2068.12</c:v>
                </c:pt>
                <c:pt idx="2310">
                  <c:v>2367.1999999999998</c:v>
                </c:pt>
                <c:pt idx="2311">
                  <c:v>2652.69</c:v>
                </c:pt>
                <c:pt idx="2332">
                  <c:v>6.12249</c:v>
                </c:pt>
                <c:pt idx="2333">
                  <c:v>5.9259599999999999</c:v>
                </c:pt>
                <c:pt idx="2334">
                  <c:v>6.1976399999999998</c:v>
                </c:pt>
                <c:pt idx="2335">
                  <c:v>6.0225499999999998</c:v>
                </c:pt>
                <c:pt idx="2336">
                  <c:v>5.8582999999999998</c:v>
                </c:pt>
                <c:pt idx="2337">
                  <c:v>5.7014100000000001</c:v>
                </c:pt>
                <c:pt idx="2338">
                  <c:v>5.5511600000000003</c:v>
                </c:pt>
                <c:pt idx="2339">
                  <c:v>25.1325</c:v>
                </c:pt>
                <c:pt idx="2340">
                  <c:v>34.096800000000002</c:v>
                </c:pt>
                <c:pt idx="2341">
                  <c:v>41.37</c:v>
                </c:pt>
                <c:pt idx="2342">
                  <c:v>41.311599999999999</c:v>
                </c:pt>
                <c:pt idx="2343">
                  <c:v>46.242199999999997</c:v>
                </c:pt>
                <c:pt idx="2344">
                  <c:v>41.801499999999997</c:v>
                </c:pt>
                <c:pt idx="2345">
                  <c:v>41.239699999999999</c:v>
                </c:pt>
                <c:pt idx="2346">
                  <c:v>40.647500000000001</c:v>
                </c:pt>
                <c:pt idx="2347">
                  <c:v>41.575899999999997</c:v>
                </c:pt>
                <c:pt idx="2348">
                  <c:v>41.629300000000001</c:v>
                </c:pt>
                <c:pt idx="2349">
                  <c:v>40.6432</c:v>
                </c:pt>
                <c:pt idx="2350">
                  <c:v>40.396099999999997</c:v>
                </c:pt>
                <c:pt idx="2351">
                  <c:v>39.910400000000003</c:v>
                </c:pt>
                <c:pt idx="2352">
                  <c:v>39.084899999999998</c:v>
                </c:pt>
                <c:pt idx="2353">
                  <c:v>40.213999999999999</c:v>
                </c:pt>
                <c:pt idx="2354">
                  <c:v>39.970999999999997</c:v>
                </c:pt>
                <c:pt idx="2355">
                  <c:v>40.349499999999999</c:v>
                </c:pt>
                <c:pt idx="2356">
                  <c:v>40.470500000000001</c:v>
                </c:pt>
                <c:pt idx="2357">
                  <c:v>40.367400000000004</c:v>
                </c:pt>
                <c:pt idx="2358">
                  <c:v>40.671399999999998</c:v>
                </c:pt>
                <c:pt idx="2359">
                  <c:v>51.770400000000002</c:v>
                </c:pt>
                <c:pt idx="2360">
                  <c:v>57.584400000000002</c:v>
                </c:pt>
                <c:pt idx="2361">
                  <c:v>76.825100000000006</c:v>
                </c:pt>
                <c:pt idx="2362">
                  <c:v>87.127300000000005</c:v>
                </c:pt>
                <c:pt idx="2363">
                  <c:v>117.968</c:v>
                </c:pt>
                <c:pt idx="2364">
                  <c:v>129.58699999999999</c:v>
                </c:pt>
                <c:pt idx="2365">
                  <c:v>139.376</c:v>
                </c:pt>
                <c:pt idx="2386">
                  <c:v>26.908200000000001</c:v>
                </c:pt>
                <c:pt idx="2387">
                  <c:v>28.782299999999999</c:v>
                </c:pt>
                <c:pt idx="2388">
                  <c:v>27.963699999999999</c:v>
                </c:pt>
                <c:pt idx="2389">
                  <c:v>20.487500000000001</c:v>
                </c:pt>
                <c:pt idx="2390">
                  <c:v>18.850300000000001</c:v>
                </c:pt>
                <c:pt idx="2391">
                  <c:v>20.6539</c:v>
                </c:pt>
                <c:pt idx="2392">
                  <c:v>20.277000000000001</c:v>
                </c:pt>
                <c:pt idx="2393">
                  <c:v>17.986499999999999</c:v>
                </c:pt>
                <c:pt idx="2394">
                  <c:v>17.349599999999999</c:v>
                </c:pt>
                <c:pt idx="2395">
                  <c:v>16.629000000000001</c:v>
                </c:pt>
                <c:pt idx="2396">
                  <c:v>15.651400000000001</c:v>
                </c:pt>
                <c:pt idx="2397">
                  <c:v>15.413600000000001</c:v>
                </c:pt>
                <c:pt idx="2398">
                  <c:v>14.7905</c:v>
                </c:pt>
                <c:pt idx="2399">
                  <c:v>14.3904</c:v>
                </c:pt>
                <c:pt idx="2400">
                  <c:v>13.839499999999999</c:v>
                </c:pt>
                <c:pt idx="2401">
                  <c:v>12.879</c:v>
                </c:pt>
                <c:pt idx="2402">
                  <c:v>13.122400000000001</c:v>
                </c:pt>
                <c:pt idx="2403">
                  <c:v>11.8316</c:v>
                </c:pt>
                <c:pt idx="2404">
                  <c:v>12.9635</c:v>
                </c:pt>
                <c:pt idx="2405">
                  <c:v>12.9445</c:v>
                </c:pt>
                <c:pt idx="2406">
                  <c:v>13.1495</c:v>
                </c:pt>
                <c:pt idx="2407">
                  <c:v>14.519500000000001</c:v>
                </c:pt>
                <c:pt idx="2408">
                  <c:v>16.486499999999999</c:v>
                </c:pt>
                <c:pt idx="2409">
                  <c:v>19.115500000000001</c:v>
                </c:pt>
                <c:pt idx="2410">
                  <c:v>18.752700000000001</c:v>
                </c:pt>
                <c:pt idx="2411">
                  <c:v>16.810700000000001</c:v>
                </c:pt>
                <c:pt idx="2412">
                  <c:v>14.400399999999999</c:v>
                </c:pt>
                <c:pt idx="2413">
                  <c:v>26.5883</c:v>
                </c:pt>
                <c:pt idx="2414">
                  <c:v>42.8523</c:v>
                </c:pt>
                <c:pt idx="2415">
                  <c:v>50.556199999999997</c:v>
                </c:pt>
                <c:pt idx="2416">
                  <c:v>64.220600000000005</c:v>
                </c:pt>
                <c:pt idx="2417">
                  <c:v>70.827299999999994</c:v>
                </c:pt>
                <c:pt idx="2418">
                  <c:v>53.762</c:v>
                </c:pt>
                <c:pt idx="2419">
                  <c:v>83.400700000000001</c:v>
                </c:pt>
                <c:pt idx="2494">
                  <c:v>56.776200000000003</c:v>
                </c:pt>
                <c:pt idx="2495">
                  <c:v>112.803</c:v>
                </c:pt>
                <c:pt idx="2496">
                  <c:v>111.676</c:v>
                </c:pt>
                <c:pt idx="2497">
                  <c:v>165.71799999999999</c:v>
                </c:pt>
                <c:pt idx="2503">
                  <c:v>5195.4399999999996</c:v>
                </c:pt>
                <c:pt idx="2504">
                  <c:v>12245.8</c:v>
                </c:pt>
                <c:pt idx="2505">
                  <c:v>26065.200000000001</c:v>
                </c:pt>
                <c:pt idx="2506">
                  <c:v>21783.5</c:v>
                </c:pt>
                <c:pt idx="2507">
                  <c:v>28664.3</c:v>
                </c:pt>
                <c:pt idx="2508">
                  <c:v>28271.200000000001</c:v>
                </c:pt>
                <c:pt idx="2509">
                  <c:v>43037.2</c:v>
                </c:pt>
                <c:pt idx="2510">
                  <c:v>42627.7</c:v>
                </c:pt>
                <c:pt idx="2511">
                  <c:v>42362.7</c:v>
                </c:pt>
                <c:pt idx="2512">
                  <c:v>42028.3</c:v>
                </c:pt>
                <c:pt idx="2513">
                  <c:v>41463.5</c:v>
                </c:pt>
                <c:pt idx="2514">
                  <c:v>41195.699999999997</c:v>
                </c:pt>
                <c:pt idx="2515">
                  <c:v>40943.4</c:v>
                </c:pt>
                <c:pt idx="2516">
                  <c:v>40716</c:v>
                </c:pt>
                <c:pt idx="2517">
                  <c:v>40506.800000000003</c:v>
                </c:pt>
                <c:pt idx="2538">
                  <c:v>211.69</c:v>
                </c:pt>
                <c:pt idx="2539">
                  <c:v>234.691</c:v>
                </c:pt>
                <c:pt idx="2540">
                  <c:v>239.85300000000001</c:v>
                </c:pt>
                <c:pt idx="2541">
                  <c:v>257.01400000000001</c:v>
                </c:pt>
                <c:pt idx="2542">
                  <c:v>271.24599999999998</c:v>
                </c:pt>
                <c:pt idx="2543">
                  <c:v>289.78500000000003</c:v>
                </c:pt>
                <c:pt idx="2544">
                  <c:v>304</c:v>
                </c:pt>
                <c:pt idx="2545">
                  <c:v>328.971</c:v>
                </c:pt>
                <c:pt idx="2546">
                  <c:v>362.50799999999998</c:v>
                </c:pt>
                <c:pt idx="2547">
                  <c:v>386.94499999999999</c:v>
                </c:pt>
                <c:pt idx="2548">
                  <c:v>429.97500000000002</c:v>
                </c:pt>
                <c:pt idx="2549">
                  <c:v>475.95299999999997</c:v>
                </c:pt>
                <c:pt idx="2550">
                  <c:v>534.42499999999995</c:v>
                </c:pt>
                <c:pt idx="2551">
                  <c:v>596.20100000000002</c:v>
                </c:pt>
                <c:pt idx="2552">
                  <c:v>669.61800000000005</c:v>
                </c:pt>
                <c:pt idx="2553">
                  <c:v>117.613</c:v>
                </c:pt>
                <c:pt idx="2554">
                  <c:v>234.42</c:v>
                </c:pt>
                <c:pt idx="2555">
                  <c:v>333.91699999999997</c:v>
                </c:pt>
                <c:pt idx="2556">
                  <c:v>468.98599999999999</c:v>
                </c:pt>
                <c:pt idx="2557">
                  <c:v>615.51499999999999</c:v>
                </c:pt>
                <c:pt idx="2558">
                  <c:v>689.41800000000001</c:v>
                </c:pt>
                <c:pt idx="2559">
                  <c:v>793.48800000000006</c:v>
                </c:pt>
                <c:pt idx="2560">
                  <c:v>914.077</c:v>
                </c:pt>
                <c:pt idx="2561">
                  <c:v>1021.77</c:v>
                </c:pt>
                <c:pt idx="2562">
                  <c:v>1090.8399999999999</c:v>
                </c:pt>
                <c:pt idx="2563">
                  <c:v>1253.8699999999999</c:v>
                </c:pt>
                <c:pt idx="2564">
                  <c:v>1543.65</c:v>
                </c:pt>
                <c:pt idx="2565">
                  <c:v>1972.27</c:v>
                </c:pt>
                <c:pt idx="2566">
                  <c:v>2399.85</c:v>
                </c:pt>
                <c:pt idx="2567">
                  <c:v>2691.74</c:v>
                </c:pt>
                <c:pt idx="2568">
                  <c:v>3012.14</c:v>
                </c:pt>
                <c:pt idx="2569">
                  <c:v>3424.76</c:v>
                </c:pt>
                <c:pt idx="2570">
                  <c:v>3914.74</c:v>
                </c:pt>
                <c:pt idx="2571">
                  <c:v>4472.16</c:v>
                </c:pt>
                <c:pt idx="2572">
                  <c:v>4923.1099999999997</c:v>
                </c:pt>
                <c:pt idx="2592">
                  <c:v>64.110699999999994</c:v>
                </c:pt>
                <c:pt idx="2593">
                  <c:v>65.196799999999996</c:v>
                </c:pt>
                <c:pt idx="2594">
                  <c:v>67.757300000000001</c:v>
                </c:pt>
                <c:pt idx="2595">
                  <c:v>69.001000000000005</c:v>
                </c:pt>
                <c:pt idx="2596">
                  <c:v>68.505099999999999</c:v>
                </c:pt>
                <c:pt idx="2597">
                  <c:v>68.769199999999998</c:v>
                </c:pt>
                <c:pt idx="2598">
                  <c:v>72.964399999999998</c:v>
                </c:pt>
                <c:pt idx="2599">
                  <c:v>78.400800000000004</c:v>
                </c:pt>
                <c:pt idx="2600">
                  <c:v>80.283799999999999</c:v>
                </c:pt>
                <c:pt idx="2601">
                  <c:v>79.156400000000005</c:v>
                </c:pt>
                <c:pt idx="2602">
                  <c:v>80.510099999999994</c:v>
                </c:pt>
                <c:pt idx="2603">
                  <c:v>79.326700000000002</c:v>
                </c:pt>
                <c:pt idx="2604">
                  <c:v>82.080399999999997</c:v>
                </c:pt>
                <c:pt idx="2605">
                  <c:v>92.571399999999997</c:v>
                </c:pt>
                <c:pt idx="2606">
                  <c:v>98.2483</c:v>
                </c:pt>
                <c:pt idx="2607">
                  <c:v>110.25</c:v>
                </c:pt>
                <c:pt idx="2608">
                  <c:v>125.52</c:v>
                </c:pt>
                <c:pt idx="2609">
                  <c:v>149.721</c:v>
                </c:pt>
                <c:pt idx="2610">
                  <c:v>120.375</c:v>
                </c:pt>
                <c:pt idx="2611">
                  <c:v>120.56100000000001</c:v>
                </c:pt>
                <c:pt idx="2612">
                  <c:v>153.93299999999999</c:v>
                </c:pt>
                <c:pt idx="2613">
                  <c:v>159.58500000000001</c:v>
                </c:pt>
                <c:pt idx="2614">
                  <c:v>201.20099999999999</c:v>
                </c:pt>
                <c:pt idx="2615">
                  <c:v>249.89599999999999</c:v>
                </c:pt>
                <c:pt idx="2616">
                  <c:v>283.92399999999998</c:v>
                </c:pt>
                <c:pt idx="2617">
                  <c:v>259.38499999999999</c:v>
                </c:pt>
                <c:pt idx="2618">
                  <c:v>304.12599999999998</c:v>
                </c:pt>
                <c:pt idx="2619">
                  <c:v>360.08699999999999</c:v>
                </c:pt>
                <c:pt idx="2620">
                  <c:v>357.83699999999999</c:v>
                </c:pt>
                <c:pt idx="2621">
                  <c:v>384.63799999999998</c:v>
                </c:pt>
                <c:pt idx="2622">
                  <c:v>367.72899999999998</c:v>
                </c:pt>
                <c:pt idx="2623">
                  <c:v>362.97300000000001</c:v>
                </c:pt>
                <c:pt idx="2624">
                  <c:v>378.83</c:v>
                </c:pt>
                <c:pt idx="2625">
                  <c:v>407.52</c:v>
                </c:pt>
                <c:pt idx="2658">
                  <c:v>26.994800000000001</c:v>
                </c:pt>
                <c:pt idx="2659">
                  <c:v>57.413600000000002</c:v>
                </c:pt>
                <c:pt idx="2660">
                  <c:v>82.027000000000001</c:v>
                </c:pt>
                <c:pt idx="2661">
                  <c:v>105.736</c:v>
                </c:pt>
                <c:pt idx="2662">
                  <c:v>212.66900000000001</c:v>
                </c:pt>
                <c:pt idx="2663">
                  <c:v>464.15600000000001</c:v>
                </c:pt>
                <c:pt idx="2664">
                  <c:v>424.14100000000002</c:v>
                </c:pt>
                <c:pt idx="2665">
                  <c:v>568.31500000000005</c:v>
                </c:pt>
                <c:pt idx="2666">
                  <c:v>595.30899999999997</c:v>
                </c:pt>
                <c:pt idx="2667">
                  <c:v>765.88599999999997</c:v>
                </c:pt>
                <c:pt idx="2668">
                  <c:v>1199.55</c:v>
                </c:pt>
                <c:pt idx="2669">
                  <c:v>1678.04</c:v>
                </c:pt>
                <c:pt idx="2670">
                  <c:v>2530.44</c:v>
                </c:pt>
                <c:pt idx="2671">
                  <c:v>3037.58</c:v>
                </c:pt>
                <c:pt idx="2672">
                  <c:v>5924.93</c:v>
                </c:pt>
                <c:pt idx="2673">
                  <c:v>9975.08</c:v>
                </c:pt>
                <c:pt idx="2674">
                  <c:v>6516.94</c:v>
                </c:pt>
                <c:pt idx="2675">
                  <c:v>7709.82</c:v>
                </c:pt>
                <c:pt idx="2676">
                  <c:v>7439.6</c:v>
                </c:pt>
                <c:pt idx="2677">
                  <c:v>6567.81</c:v>
                </c:pt>
                <c:pt idx="2678">
                  <c:v>6809.87</c:v>
                </c:pt>
                <c:pt idx="2679">
                  <c:v>6972.68</c:v>
                </c:pt>
                <c:pt idx="2785">
                  <c:v>3930.3</c:v>
                </c:pt>
                <c:pt idx="2786">
                  <c:v>4442.8500000000004</c:v>
                </c:pt>
                <c:pt idx="2787">
                  <c:v>4452.1000000000004</c:v>
                </c:pt>
                <c:pt idx="2824">
                  <c:v>459.012</c:v>
                </c:pt>
                <c:pt idx="2825">
                  <c:v>1267.72</c:v>
                </c:pt>
                <c:pt idx="2826">
                  <c:v>1760.61</c:v>
                </c:pt>
                <c:pt idx="2827">
                  <c:v>2925.89</c:v>
                </c:pt>
                <c:pt idx="2828">
                  <c:v>4103.1099999999997</c:v>
                </c:pt>
                <c:pt idx="2830">
                  <c:v>6787.7</c:v>
                </c:pt>
                <c:pt idx="2831">
                  <c:v>9410.5</c:v>
                </c:pt>
                <c:pt idx="2832">
                  <c:v>11683.8</c:v>
                </c:pt>
                <c:pt idx="2833">
                  <c:v>11492.8</c:v>
                </c:pt>
                <c:pt idx="2834">
                  <c:v>18331.3</c:v>
                </c:pt>
                <c:pt idx="2835">
                  <c:v>23736.1</c:v>
                </c:pt>
                <c:pt idx="2836">
                  <c:v>21218.2</c:v>
                </c:pt>
                <c:pt idx="2837">
                  <c:v>22809.4</c:v>
                </c:pt>
                <c:pt idx="2838">
                  <c:v>21121.4</c:v>
                </c:pt>
                <c:pt idx="2839">
                  <c:v>24341.9</c:v>
                </c:pt>
                <c:pt idx="2840">
                  <c:v>24363</c:v>
                </c:pt>
                <c:pt idx="2841">
                  <c:v>78295.899999999994</c:v>
                </c:pt>
                <c:pt idx="2875">
                  <c:v>330.988</c:v>
                </c:pt>
                <c:pt idx="2876">
                  <c:v>439.565</c:v>
                </c:pt>
                <c:pt idx="2877">
                  <c:v>710.89099999999996</c:v>
                </c:pt>
                <c:pt idx="2878">
                  <c:v>830.03099999999995</c:v>
                </c:pt>
                <c:pt idx="2879">
                  <c:v>895.505</c:v>
                </c:pt>
                <c:pt idx="2880">
                  <c:v>1396.84</c:v>
                </c:pt>
                <c:pt idx="2881">
                  <c:v>1709.04</c:v>
                </c:pt>
                <c:pt idx="2882">
                  <c:v>2111.4899999999998</c:v>
                </c:pt>
                <c:pt idx="2883">
                  <c:v>2647.93</c:v>
                </c:pt>
                <c:pt idx="2884">
                  <c:v>3785.88</c:v>
                </c:pt>
                <c:pt idx="2885">
                  <c:v>4438.1899999999996</c:v>
                </c:pt>
                <c:pt idx="2886">
                  <c:v>5609.29</c:v>
                </c:pt>
                <c:pt idx="2887">
                  <c:v>5929.45</c:v>
                </c:pt>
                <c:pt idx="2888">
                  <c:v>7770.48</c:v>
                </c:pt>
                <c:pt idx="2889">
                  <c:v>10873.5</c:v>
                </c:pt>
                <c:pt idx="2890">
                  <c:v>10869.7</c:v>
                </c:pt>
                <c:pt idx="2891">
                  <c:v>11999.1</c:v>
                </c:pt>
                <c:pt idx="2892">
                  <c:v>12176.2</c:v>
                </c:pt>
                <c:pt idx="2893">
                  <c:v>11362.6</c:v>
                </c:pt>
                <c:pt idx="2894">
                  <c:v>12804.2</c:v>
                </c:pt>
                <c:pt idx="2895">
                  <c:v>12528.7</c:v>
                </c:pt>
                <c:pt idx="2916">
                  <c:v>818.46500000000003</c:v>
                </c:pt>
                <c:pt idx="2917">
                  <c:v>657.63199999999995</c:v>
                </c:pt>
                <c:pt idx="2918">
                  <c:v>513.01900000000001</c:v>
                </c:pt>
                <c:pt idx="2919">
                  <c:v>549.26</c:v>
                </c:pt>
                <c:pt idx="2920">
                  <c:v>539.82399999999996</c:v>
                </c:pt>
                <c:pt idx="2921">
                  <c:v>706.63900000000001</c:v>
                </c:pt>
                <c:pt idx="2922">
                  <c:v>897.86800000000005</c:v>
                </c:pt>
                <c:pt idx="2923">
                  <c:v>1100.1300000000001</c:v>
                </c:pt>
                <c:pt idx="2924">
                  <c:v>1071.03</c:v>
                </c:pt>
                <c:pt idx="2925">
                  <c:v>1346.21</c:v>
                </c:pt>
                <c:pt idx="2926">
                  <c:v>1788.18</c:v>
                </c:pt>
                <c:pt idx="2927">
                  <c:v>2854.33</c:v>
                </c:pt>
                <c:pt idx="2928">
                  <c:v>2782.14</c:v>
                </c:pt>
                <c:pt idx="2929">
                  <c:v>2816.21</c:v>
                </c:pt>
                <c:pt idx="2930">
                  <c:v>3469.98</c:v>
                </c:pt>
                <c:pt idx="2931">
                  <c:v>4548.6000000000004</c:v>
                </c:pt>
                <c:pt idx="2932">
                  <c:v>4251.6899999999996</c:v>
                </c:pt>
                <c:pt idx="2933">
                  <c:v>4220.04</c:v>
                </c:pt>
                <c:pt idx="2934">
                  <c:v>6736.37</c:v>
                </c:pt>
                <c:pt idx="2935">
                  <c:v>8956.42</c:v>
                </c:pt>
                <c:pt idx="2936">
                  <c:v>13782.3</c:v>
                </c:pt>
                <c:pt idx="2937">
                  <c:v>14088.3</c:v>
                </c:pt>
                <c:pt idx="2938">
                  <c:v>15421.7</c:v>
                </c:pt>
                <c:pt idx="2939">
                  <c:v>18613.099999999999</c:v>
                </c:pt>
                <c:pt idx="2940">
                  <c:v>21601</c:v>
                </c:pt>
                <c:pt idx="2941">
                  <c:v>13779.1</c:v>
                </c:pt>
                <c:pt idx="2942">
                  <c:v>16926.8</c:v>
                </c:pt>
                <c:pt idx="2943">
                  <c:v>20353.5</c:v>
                </c:pt>
                <c:pt idx="2944">
                  <c:v>18914.599999999999</c:v>
                </c:pt>
                <c:pt idx="2945">
                  <c:v>18694</c:v>
                </c:pt>
                <c:pt idx="2946">
                  <c:v>17458.7</c:v>
                </c:pt>
                <c:pt idx="2947">
                  <c:v>17650.5</c:v>
                </c:pt>
                <c:pt idx="2948">
                  <c:v>17295.8</c:v>
                </c:pt>
                <c:pt idx="2949">
                  <c:v>16015.4</c:v>
                </c:pt>
                <c:pt idx="2970">
                  <c:v>28.393899999999999</c:v>
                </c:pt>
                <c:pt idx="2971">
                  <c:v>27.2514</c:v>
                </c:pt>
                <c:pt idx="2972">
                  <c:v>26.3781</c:v>
                </c:pt>
                <c:pt idx="2973">
                  <c:v>25.697299999999998</c:v>
                </c:pt>
                <c:pt idx="2974">
                  <c:v>25.492799999999999</c:v>
                </c:pt>
                <c:pt idx="2975">
                  <c:v>24.8933</c:v>
                </c:pt>
                <c:pt idx="2976">
                  <c:v>26.0883</c:v>
                </c:pt>
                <c:pt idx="2977">
                  <c:v>25.095600000000001</c:v>
                </c:pt>
                <c:pt idx="2978">
                  <c:v>24.428999999999998</c:v>
                </c:pt>
                <c:pt idx="2979">
                  <c:v>22.6386</c:v>
                </c:pt>
                <c:pt idx="2980">
                  <c:v>21.596699999999998</c:v>
                </c:pt>
                <c:pt idx="2981">
                  <c:v>24.552199999999999</c:v>
                </c:pt>
                <c:pt idx="2982">
                  <c:v>27.536000000000001</c:v>
                </c:pt>
                <c:pt idx="2983">
                  <c:v>29.210799999999999</c:v>
                </c:pt>
                <c:pt idx="2984">
                  <c:v>30.898599999999998</c:v>
                </c:pt>
                <c:pt idx="2985">
                  <c:v>35.226599999999998</c:v>
                </c:pt>
                <c:pt idx="2986">
                  <c:v>39.489199999999997</c:v>
                </c:pt>
                <c:pt idx="2987">
                  <c:v>42.288899999999998</c:v>
                </c:pt>
                <c:pt idx="2988">
                  <c:v>46.498399999999997</c:v>
                </c:pt>
                <c:pt idx="2989">
                  <c:v>51.693600000000004</c:v>
                </c:pt>
                <c:pt idx="2990">
                  <c:v>55.435899999999997</c:v>
                </c:pt>
                <c:pt idx="2991">
                  <c:v>59.187100000000001</c:v>
                </c:pt>
                <c:pt idx="2992">
                  <c:v>63.037799999999997</c:v>
                </c:pt>
                <c:pt idx="2993">
                  <c:v>80.986900000000006</c:v>
                </c:pt>
                <c:pt idx="2994">
                  <c:v>130.18899999999999</c:v>
                </c:pt>
                <c:pt idx="2995">
                  <c:v>204.40199999999999</c:v>
                </c:pt>
                <c:pt idx="2996">
                  <c:v>409.27600000000001</c:v>
                </c:pt>
                <c:pt idx="2997">
                  <c:v>648.154</c:v>
                </c:pt>
                <c:pt idx="2998">
                  <c:v>927.87800000000004</c:v>
                </c:pt>
                <c:pt idx="2999">
                  <c:v>1036.27</c:v>
                </c:pt>
                <c:pt idx="3000">
                  <c:v>1053.28</c:v>
                </c:pt>
                <c:pt idx="3001">
                  <c:v>1129.72</c:v>
                </c:pt>
                <c:pt idx="3002">
                  <c:v>1240.58</c:v>
                </c:pt>
                <c:pt idx="3003">
                  <c:v>1549.34</c:v>
                </c:pt>
                <c:pt idx="3024">
                  <c:v>1.06223</c:v>
                </c:pt>
                <c:pt idx="3025">
                  <c:v>64.742099999999994</c:v>
                </c:pt>
                <c:pt idx="3026">
                  <c:v>67.581900000000005</c:v>
                </c:pt>
                <c:pt idx="3027">
                  <c:v>70.635499999999993</c:v>
                </c:pt>
                <c:pt idx="3028">
                  <c:v>102.136</c:v>
                </c:pt>
                <c:pt idx="3029">
                  <c:v>143.672</c:v>
                </c:pt>
                <c:pt idx="3030">
                  <c:v>215.953</c:v>
                </c:pt>
                <c:pt idx="3031">
                  <c:v>404.73700000000002</c:v>
                </c:pt>
                <c:pt idx="3032">
                  <c:v>574.55100000000004</c:v>
                </c:pt>
                <c:pt idx="3033">
                  <c:v>820.02200000000005</c:v>
                </c:pt>
                <c:pt idx="3034">
                  <c:v>930.23900000000003</c:v>
                </c:pt>
                <c:pt idx="3035">
                  <c:v>1146.0999999999999</c:v>
                </c:pt>
                <c:pt idx="3036">
                  <c:v>1431.18</c:v>
                </c:pt>
                <c:pt idx="3037">
                  <c:v>1611.99</c:v>
                </c:pt>
                <c:pt idx="3038">
                  <c:v>1924.87</c:v>
                </c:pt>
                <c:pt idx="3039">
                  <c:v>2682.95</c:v>
                </c:pt>
                <c:pt idx="3040">
                  <c:v>2941.47</c:v>
                </c:pt>
                <c:pt idx="3041">
                  <c:v>3256.11</c:v>
                </c:pt>
                <c:pt idx="3042">
                  <c:v>3370.08</c:v>
                </c:pt>
                <c:pt idx="3043">
                  <c:v>3645.9</c:v>
                </c:pt>
                <c:pt idx="3044">
                  <c:v>3949.6</c:v>
                </c:pt>
                <c:pt idx="3045">
                  <c:v>4246.87</c:v>
                </c:pt>
                <c:pt idx="3046">
                  <c:v>4534.42</c:v>
                </c:pt>
                <c:pt idx="3047">
                  <c:v>4974.08</c:v>
                </c:pt>
                <c:pt idx="3048">
                  <c:v>5345.64</c:v>
                </c:pt>
                <c:pt idx="3049">
                  <c:v>5785.82</c:v>
                </c:pt>
                <c:pt idx="3050">
                  <c:v>6182.61</c:v>
                </c:pt>
                <c:pt idx="3051">
                  <c:v>6850.24</c:v>
                </c:pt>
                <c:pt idx="3052">
                  <c:v>7643.23</c:v>
                </c:pt>
                <c:pt idx="3053">
                  <c:v>8445.86</c:v>
                </c:pt>
                <c:pt idx="3054">
                  <c:v>9243.34</c:v>
                </c:pt>
                <c:pt idx="3055">
                  <c:v>9930.91</c:v>
                </c:pt>
                <c:pt idx="3056">
                  <c:v>10682.8</c:v>
                </c:pt>
                <c:pt idx="3057">
                  <c:v>11178.9</c:v>
                </c:pt>
                <c:pt idx="3078">
                  <c:v>40.973500000000001</c:v>
                </c:pt>
                <c:pt idx="3079">
                  <c:v>40.640300000000003</c:v>
                </c:pt>
                <c:pt idx="3080">
                  <c:v>40.669600000000003</c:v>
                </c:pt>
                <c:pt idx="3081">
                  <c:v>40.446300000000001</c:v>
                </c:pt>
                <c:pt idx="3082">
                  <c:v>39.582500000000003</c:v>
                </c:pt>
                <c:pt idx="3083">
                  <c:v>40.559800000000003</c:v>
                </c:pt>
                <c:pt idx="3084">
                  <c:v>65.987399999999994</c:v>
                </c:pt>
                <c:pt idx="3085">
                  <c:v>67.256</c:v>
                </c:pt>
                <c:pt idx="3086">
                  <c:v>80.602000000000004</c:v>
                </c:pt>
                <c:pt idx="3087">
                  <c:v>79.560400000000001</c:v>
                </c:pt>
                <c:pt idx="3088">
                  <c:v>78.880600000000001</c:v>
                </c:pt>
                <c:pt idx="3097">
                  <c:v>84.413700000000006</c:v>
                </c:pt>
                <c:pt idx="3098">
                  <c:v>193.08799999999999</c:v>
                </c:pt>
                <c:pt idx="3099">
                  <c:v>312.74099999999999</c:v>
                </c:pt>
                <c:pt idx="3100">
                  <c:v>410.58699999999999</c:v>
                </c:pt>
                <c:pt idx="3101">
                  <c:v>396.68</c:v>
                </c:pt>
                <c:pt idx="3102">
                  <c:v>834.49599999999998</c:v>
                </c:pt>
                <c:pt idx="3103">
                  <c:v>948.899</c:v>
                </c:pt>
                <c:pt idx="3104">
                  <c:v>1050</c:v>
                </c:pt>
                <c:pt idx="3105">
                  <c:v>1209.0999999999999</c:v>
                </c:pt>
                <c:pt idx="3106">
                  <c:v>1481.95</c:v>
                </c:pt>
                <c:pt idx="3107">
                  <c:v>1677.85</c:v>
                </c:pt>
                <c:pt idx="3108">
                  <c:v>1887.39</c:v>
                </c:pt>
                <c:pt idx="3109">
                  <c:v>2087.86</c:v>
                </c:pt>
                <c:pt idx="3110">
                  <c:v>2397.77</c:v>
                </c:pt>
                <c:pt idx="3111">
                  <c:v>2551.83</c:v>
                </c:pt>
                <c:pt idx="3132">
                  <c:v>90.954700000000003</c:v>
                </c:pt>
                <c:pt idx="3133">
                  <c:v>96.040999999999997</c:v>
                </c:pt>
                <c:pt idx="3134">
                  <c:v>98.505300000000005</c:v>
                </c:pt>
                <c:pt idx="3135">
                  <c:v>101.937</c:v>
                </c:pt>
                <c:pt idx="3136">
                  <c:v>105.196</c:v>
                </c:pt>
                <c:pt idx="3137">
                  <c:v>109.54</c:v>
                </c:pt>
                <c:pt idx="3138">
                  <c:v>114.477</c:v>
                </c:pt>
                <c:pt idx="3139">
                  <c:v>119.65600000000001</c:v>
                </c:pt>
                <c:pt idx="3140">
                  <c:v>125.07599999999999</c:v>
                </c:pt>
                <c:pt idx="3141">
                  <c:v>130.21299999999999</c:v>
                </c:pt>
                <c:pt idx="3142">
                  <c:v>160.61500000000001</c:v>
                </c:pt>
                <c:pt idx="3143">
                  <c:v>172.39699999999999</c:v>
                </c:pt>
                <c:pt idx="3144">
                  <c:v>185.31899999999999</c:v>
                </c:pt>
                <c:pt idx="3145">
                  <c:v>238.99199999999999</c:v>
                </c:pt>
                <c:pt idx="3146">
                  <c:v>285.86900000000003</c:v>
                </c:pt>
                <c:pt idx="3147">
                  <c:v>319.78199999999998</c:v>
                </c:pt>
                <c:pt idx="3148">
                  <c:v>356.33699999999999</c:v>
                </c:pt>
                <c:pt idx="3149">
                  <c:v>410.37900000000002</c:v>
                </c:pt>
                <c:pt idx="3150">
                  <c:v>474.334</c:v>
                </c:pt>
                <c:pt idx="3151">
                  <c:v>517.66800000000001</c:v>
                </c:pt>
                <c:pt idx="3152">
                  <c:v>505.63400000000001</c:v>
                </c:pt>
                <c:pt idx="3153">
                  <c:v>537.97</c:v>
                </c:pt>
                <c:pt idx="3154">
                  <c:v>587.79399999999998</c:v>
                </c:pt>
                <c:pt idx="3155">
                  <c:v>642.36599999999999</c:v>
                </c:pt>
                <c:pt idx="3156">
                  <c:v>692.39200000000005</c:v>
                </c:pt>
                <c:pt idx="3157">
                  <c:v>715.74</c:v>
                </c:pt>
                <c:pt idx="3158">
                  <c:v>722.52099999999996</c:v>
                </c:pt>
                <c:pt idx="3159">
                  <c:v>723.70799999999997</c:v>
                </c:pt>
                <c:pt idx="3160">
                  <c:v>784.43899999999996</c:v>
                </c:pt>
                <c:pt idx="3161">
                  <c:v>792.33100000000002</c:v>
                </c:pt>
                <c:pt idx="3162">
                  <c:v>790.44399999999996</c:v>
                </c:pt>
                <c:pt idx="3163">
                  <c:v>819.947</c:v>
                </c:pt>
                <c:pt idx="3164">
                  <c:v>844.69399999999996</c:v>
                </c:pt>
                <c:pt idx="3165">
                  <c:v>877.95100000000002</c:v>
                </c:pt>
                <c:pt idx="3186">
                  <c:v>50.306699999999999</c:v>
                </c:pt>
                <c:pt idx="3187">
                  <c:v>65.576400000000007</c:v>
                </c:pt>
                <c:pt idx="3188">
                  <c:v>70.364400000000003</c:v>
                </c:pt>
                <c:pt idx="3189">
                  <c:v>78.975899999999996</c:v>
                </c:pt>
                <c:pt idx="3190">
                  <c:v>92.002899999999997</c:v>
                </c:pt>
                <c:pt idx="3191">
                  <c:v>113.279</c:v>
                </c:pt>
                <c:pt idx="3192">
                  <c:v>134.26400000000001</c:v>
                </c:pt>
                <c:pt idx="3193">
                  <c:v>149.08799999999999</c:v>
                </c:pt>
                <c:pt idx="3194">
                  <c:v>167.71299999999999</c:v>
                </c:pt>
                <c:pt idx="3195">
                  <c:v>186.72499999999999</c:v>
                </c:pt>
                <c:pt idx="3196">
                  <c:v>196.01</c:v>
                </c:pt>
                <c:pt idx="3197">
                  <c:v>196.82900000000001</c:v>
                </c:pt>
                <c:pt idx="3198">
                  <c:v>201.37799999999999</c:v>
                </c:pt>
                <c:pt idx="3199">
                  <c:v>218.53899999999999</c:v>
                </c:pt>
                <c:pt idx="3200">
                  <c:v>234.00299999999999</c:v>
                </c:pt>
                <c:pt idx="3201">
                  <c:v>240.15100000000001</c:v>
                </c:pt>
                <c:pt idx="3202">
                  <c:v>246.703</c:v>
                </c:pt>
                <c:pt idx="3203">
                  <c:v>262.75099999999998</c:v>
                </c:pt>
                <c:pt idx="3204">
                  <c:v>275.48</c:v>
                </c:pt>
                <c:pt idx="3205">
                  <c:v>287.55200000000002</c:v>
                </c:pt>
                <c:pt idx="3206">
                  <c:v>301.72399999999999</c:v>
                </c:pt>
                <c:pt idx="3207">
                  <c:v>304.52</c:v>
                </c:pt>
                <c:pt idx="3208">
                  <c:v>309.08600000000001</c:v>
                </c:pt>
                <c:pt idx="3209">
                  <c:v>307.47699999999998</c:v>
                </c:pt>
                <c:pt idx="3210">
                  <c:v>332.99200000000002</c:v>
                </c:pt>
                <c:pt idx="3211">
                  <c:v>402.38</c:v>
                </c:pt>
                <c:pt idx="3212">
                  <c:v>533.28300000000002</c:v>
                </c:pt>
                <c:pt idx="3213">
                  <c:v>680.36</c:v>
                </c:pt>
                <c:pt idx="3214">
                  <c:v>794.75300000000004</c:v>
                </c:pt>
                <c:pt idx="3215">
                  <c:v>868.88900000000001</c:v>
                </c:pt>
                <c:pt idx="3216">
                  <c:v>936.202</c:v>
                </c:pt>
                <c:pt idx="3217">
                  <c:v>914.59400000000005</c:v>
                </c:pt>
                <c:pt idx="3218">
                  <c:v>974.24599999999998</c:v>
                </c:pt>
                <c:pt idx="3219">
                  <c:v>1012.89</c:v>
                </c:pt>
                <c:pt idx="3240">
                  <c:v>33.107599999999998</c:v>
                </c:pt>
                <c:pt idx="3241">
                  <c:v>33.350999999999999</c:v>
                </c:pt>
                <c:pt idx="3242">
                  <c:v>34.487299999999998</c:v>
                </c:pt>
                <c:pt idx="3243">
                  <c:v>35.364600000000003</c:v>
                </c:pt>
                <c:pt idx="3244">
                  <c:v>35.944899999999997</c:v>
                </c:pt>
                <c:pt idx="3245">
                  <c:v>36.192300000000003</c:v>
                </c:pt>
                <c:pt idx="3246">
                  <c:v>36.891199999999998</c:v>
                </c:pt>
                <c:pt idx="3247">
                  <c:v>37.5565</c:v>
                </c:pt>
                <c:pt idx="3248">
                  <c:v>38.098999999999997</c:v>
                </c:pt>
                <c:pt idx="3249">
                  <c:v>39.928800000000003</c:v>
                </c:pt>
                <c:pt idx="3250">
                  <c:v>39.6877</c:v>
                </c:pt>
                <c:pt idx="3251">
                  <c:v>43.739600000000003</c:v>
                </c:pt>
                <c:pt idx="3252">
                  <c:v>45.836300000000001</c:v>
                </c:pt>
                <c:pt idx="3253">
                  <c:v>45.557499999999997</c:v>
                </c:pt>
                <c:pt idx="3254">
                  <c:v>48.963099999999997</c:v>
                </c:pt>
                <c:pt idx="3255">
                  <c:v>50.9741</c:v>
                </c:pt>
                <c:pt idx="3256">
                  <c:v>72.543999999999997</c:v>
                </c:pt>
                <c:pt idx="3257">
                  <c:v>82.024799999999999</c:v>
                </c:pt>
                <c:pt idx="3258">
                  <c:v>268.68299999999999</c:v>
                </c:pt>
                <c:pt idx="3259">
                  <c:v>303.55200000000002</c:v>
                </c:pt>
                <c:pt idx="3260">
                  <c:v>331.12</c:v>
                </c:pt>
                <c:pt idx="3261">
                  <c:v>376.27199999999999</c:v>
                </c:pt>
                <c:pt idx="3262">
                  <c:v>521.56100000000004</c:v>
                </c:pt>
                <c:pt idx="3263">
                  <c:v>543.24099999999999</c:v>
                </c:pt>
                <c:pt idx="3264">
                  <c:v>604.18499999999995</c:v>
                </c:pt>
                <c:pt idx="3265">
                  <c:v>686.12199999999996</c:v>
                </c:pt>
                <c:pt idx="3266">
                  <c:v>722.98199999999997</c:v>
                </c:pt>
                <c:pt idx="3267">
                  <c:v>973.125</c:v>
                </c:pt>
                <c:pt idx="3268">
                  <c:v>1115.52</c:v>
                </c:pt>
                <c:pt idx="3269">
                  <c:v>1244.54</c:v>
                </c:pt>
                <c:pt idx="3270">
                  <c:v>1171.3399999999999</c:v>
                </c:pt>
                <c:pt idx="3271">
                  <c:v>1197.99</c:v>
                </c:pt>
                <c:pt idx="3272">
                  <c:v>1301.78</c:v>
                </c:pt>
                <c:pt idx="3273">
                  <c:v>1303.3800000000001</c:v>
                </c:pt>
                <c:pt idx="3296">
                  <c:v>1.79443</c:v>
                </c:pt>
                <c:pt idx="3297">
                  <c:v>3.5620799999999999</c:v>
                </c:pt>
                <c:pt idx="3298">
                  <c:v>10.6866</c:v>
                </c:pt>
                <c:pt idx="3299">
                  <c:v>17.840499999999999</c:v>
                </c:pt>
                <c:pt idx="3300">
                  <c:v>34.150300000000001</c:v>
                </c:pt>
                <c:pt idx="3301">
                  <c:v>37.807000000000002</c:v>
                </c:pt>
                <c:pt idx="3302">
                  <c:v>38.064</c:v>
                </c:pt>
                <c:pt idx="3303">
                  <c:v>39.408900000000003</c:v>
                </c:pt>
                <c:pt idx="3304">
                  <c:v>67.8185</c:v>
                </c:pt>
                <c:pt idx="3305">
                  <c:v>172.55699999999999</c:v>
                </c:pt>
                <c:pt idx="3306">
                  <c:v>181.91300000000001</c:v>
                </c:pt>
                <c:pt idx="3307">
                  <c:v>229.80600000000001</c:v>
                </c:pt>
                <c:pt idx="3308">
                  <c:v>261.97199999999998</c:v>
                </c:pt>
                <c:pt idx="3309">
                  <c:v>396.85</c:v>
                </c:pt>
                <c:pt idx="3310">
                  <c:v>926.79499999999996</c:v>
                </c:pt>
                <c:pt idx="3311">
                  <c:v>1010.91</c:v>
                </c:pt>
                <c:pt idx="3312">
                  <c:v>1543.95</c:v>
                </c:pt>
                <c:pt idx="3313">
                  <c:v>1803.17</c:v>
                </c:pt>
                <c:pt idx="3314">
                  <c:v>2045.61</c:v>
                </c:pt>
                <c:pt idx="3315">
                  <c:v>3742.55</c:v>
                </c:pt>
                <c:pt idx="3316">
                  <c:v>4214.96</c:v>
                </c:pt>
                <c:pt idx="3317">
                  <c:v>5301.02</c:v>
                </c:pt>
                <c:pt idx="3318">
                  <c:v>5725.12</c:v>
                </c:pt>
                <c:pt idx="3319">
                  <c:v>6831.74</c:v>
                </c:pt>
                <c:pt idx="3320">
                  <c:v>7390.74</c:v>
                </c:pt>
                <c:pt idx="3321">
                  <c:v>9124.51</c:v>
                </c:pt>
                <c:pt idx="3322">
                  <c:v>7662.83</c:v>
                </c:pt>
                <c:pt idx="3323">
                  <c:v>9867.09</c:v>
                </c:pt>
                <c:pt idx="3324">
                  <c:v>13520.5</c:v>
                </c:pt>
                <c:pt idx="3325">
                  <c:v>15904.5</c:v>
                </c:pt>
                <c:pt idx="3326">
                  <c:v>18202.7</c:v>
                </c:pt>
                <c:pt idx="3327">
                  <c:v>20232.900000000001</c:v>
                </c:pt>
                <c:pt idx="3360" formatCode="0.00E+00">
                  <c:v>3.0000000000000001E-6</c:v>
                </c:pt>
                <c:pt idx="3361" formatCode="0.00E+00">
                  <c:v>3.0000000000000001E-6</c:v>
                </c:pt>
                <c:pt idx="3362" formatCode="0.00E+00">
                  <c:v>3.0000000000000001E-6</c:v>
                </c:pt>
                <c:pt idx="3363" formatCode="0.00E+00">
                  <c:v>2.9000000000000002E-6</c:v>
                </c:pt>
                <c:pt idx="3364">
                  <c:v>10.566000000000001</c:v>
                </c:pt>
                <c:pt idx="3365">
                  <c:v>21.851800000000001</c:v>
                </c:pt>
                <c:pt idx="3366">
                  <c:v>61.694800000000001</c:v>
                </c:pt>
                <c:pt idx="3367">
                  <c:v>81.557000000000002</c:v>
                </c:pt>
                <c:pt idx="3368">
                  <c:v>85.651300000000006</c:v>
                </c:pt>
                <c:pt idx="3369">
                  <c:v>85.220699999999994</c:v>
                </c:pt>
                <c:pt idx="3370">
                  <c:v>86.955799999999996</c:v>
                </c:pt>
                <c:pt idx="3371">
                  <c:v>88.832800000000006</c:v>
                </c:pt>
                <c:pt idx="3372">
                  <c:v>90.324600000000004</c:v>
                </c:pt>
                <c:pt idx="3373">
                  <c:v>87.111099999999993</c:v>
                </c:pt>
                <c:pt idx="3374">
                  <c:v>87.033900000000003</c:v>
                </c:pt>
                <c:pt idx="3375">
                  <c:v>85.496799999999993</c:v>
                </c:pt>
                <c:pt idx="3376">
                  <c:v>90.005700000000004</c:v>
                </c:pt>
                <c:pt idx="3377">
                  <c:v>103.533</c:v>
                </c:pt>
                <c:pt idx="3378">
                  <c:v>116.078</c:v>
                </c:pt>
                <c:pt idx="3379">
                  <c:v>118.902</c:v>
                </c:pt>
                <c:pt idx="3380">
                  <c:v>121.806</c:v>
                </c:pt>
                <c:pt idx="3381">
                  <c:v>124.842</c:v>
                </c:pt>
                <c:pt idx="3414">
                  <c:v>60.587200000000003</c:v>
                </c:pt>
                <c:pt idx="3415">
                  <c:v>171.05500000000001</c:v>
                </c:pt>
                <c:pt idx="3416">
                  <c:v>323.404</c:v>
                </c:pt>
                <c:pt idx="3417">
                  <c:v>470.20499999999998</c:v>
                </c:pt>
                <c:pt idx="3418">
                  <c:v>581.55600000000004</c:v>
                </c:pt>
                <c:pt idx="3419">
                  <c:v>831.23699999999997</c:v>
                </c:pt>
                <c:pt idx="3420">
                  <c:v>1314.76</c:v>
                </c:pt>
                <c:pt idx="3421">
                  <c:v>1791.97</c:v>
                </c:pt>
                <c:pt idx="3422">
                  <c:v>1936.45</c:v>
                </c:pt>
                <c:pt idx="3423">
                  <c:v>2321.2399999999998</c:v>
                </c:pt>
                <c:pt idx="3424">
                  <c:v>3139.52</c:v>
                </c:pt>
                <c:pt idx="3425">
                  <c:v>5236.28</c:v>
                </c:pt>
                <c:pt idx="3426">
                  <c:v>7541.37</c:v>
                </c:pt>
                <c:pt idx="3427">
                  <c:v>8446.0499999999993</c:v>
                </c:pt>
                <c:pt idx="3428">
                  <c:v>9189.02</c:v>
                </c:pt>
                <c:pt idx="3429">
                  <c:v>11933.7</c:v>
                </c:pt>
                <c:pt idx="3430">
                  <c:v>11812.6</c:v>
                </c:pt>
                <c:pt idx="3431">
                  <c:v>12157.4</c:v>
                </c:pt>
                <c:pt idx="3432">
                  <c:v>11752.8</c:v>
                </c:pt>
                <c:pt idx="3433">
                  <c:v>12305.7</c:v>
                </c:pt>
                <c:pt idx="3434">
                  <c:v>14507.9</c:v>
                </c:pt>
                <c:pt idx="3435">
                  <c:v>16278.1</c:v>
                </c:pt>
                <c:pt idx="3456">
                  <c:v>2.9108399999999999</c:v>
                </c:pt>
                <c:pt idx="3457">
                  <c:v>2.84206</c:v>
                </c:pt>
                <c:pt idx="3458">
                  <c:v>2.8149899999999999</c:v>
                </c:pt>
                <c:pt idx="3459">
                  <c:v>2.66696</c:v>
                </c:pt>
                <c:pt idx="3460">
                  <c:v>2.7034099999999999</c:v>
                </c:pt>
                <c:pt idx="3461">
                  <c:v>2.62216</c:v>
                </c:pt>
                <c:pt idx="3462">
                  <c:v>2.5268199999999998</c:v>
                </c:pt>
                <c:pt idx="3463">
                  <c:v>2.3913000000000002</c:v>
                </c:pt>
                <c:pt idx="3464">
                  <c:v>2.3502000000000001</c:v>
                </c:pt>
                <c:pt idx="3465">
                  <c:v>2.2642799999999998</c:v>
                </c:pt>
                <c:pt idx="3466">
                  <c:v>2.42442</c:v>
                </c:pt>
                <c:pt idx="3467">
                  <c:v>2.4579900000000001</c:v>
                </c:pt>
                <c:pt idx="3468">
                  <c:v>2.5342699999999998</c:v>
                </c:pt>
                <c:pt idx="3469">
                  <c:v>2.5128400000000002</c:v>
                </c:pt>
                <c:pt idx="3470">
                  <c:v>2.7407599999999999</c:v>
                </c:pt>
                <c:pt idx="3471">
                  <c:v>2.9010799999999999</c:v>
                </c:pt>
                <c:pt idx="3472">
                  <c:v>3.1855799999999999</c:v>
                </c:pt>
                <c:pt idx="3473">
                  <c:v>7.8543500000000002</c:v>
                </c:pt>
                <c:pt idx="3474">
                  <c:v>11.8119</c:v>
                </c:pt>
                <c:pt idx="3475">
                  <c:v>12.570399999999999</c:v>
                </c:pt>
                <c:pt idx="3476">
                  <c:v>14.2545</c:v>
                </c:pt>
                <c:pt idx="3477">
                  <c:v>18.990600000000001</c:v>
                </c:pt>
                <c:pt idx="3478">
                  <c:v>22.095400000000001</c:v>
                </c:pt>
                <c:pt idx="3479">
                  <c:v>27.9282</c:v>
                </c:pt>
                <c:pt idx="3480">
                  <c:v>34.504800000000003</c:v>
                </c:pt>
                <c:pt idx="3481">
                  <c:v>37.033700000000003</c:v>
                </c:pt>
                <c:pt idx="3482">
                  <c:v>42.9938</c:v>
                </c:pt>
                <c:pt idx="3483">
                  <c:v>44.604399999999998</c:v>
                </c:pt>
                <c:pt idx="3484">
                  <c:v>44.740900000000003</c:v>
                </c:pt>
                <c:pt idx="3485">
                  <c:v>46.182200000000002</c:v>
                </c:pt>
                <c:pt idx="3486">
                  <c:v>48.295200000000001</c:v>
                </c:pt>
                <c:pt idx="3487">
                  <c:v>54.062199999999997</c:v>
                </c:pt>
                <c:pt idx="3488">
                  <c:v>55.7224</c:v>
                </c:pt>
                <c:pt idx="3489">
                  <c:v>64.444800000000001</c:v>
                </c:pt>
                <c:pt idx="3563">
                  <c:v>51.519799999999996</c:v>
                </c:pt>
                <c:pt idx="3564">
                  <c:v>50.175600000000003</c:v>
                </c:pt>
                <c:pt idx="3565">
                  <c:v>58.195900000000002</c:v>
                </c:pt>
                <c:pt idx="3566">
                  <c:v>55.970100000000002</c:v>
                </c:pt>
                <c:pt idx="3567">
                  <c:v>53.595399999999998</c:v>
                </c:pt>
                <c:pt idx="3568">
                  <c:v>51.325899999999997</c:v>
                </c:pt>
                <c:pt idx="3569">
                  <c:v>5018.45</c:v>
                </c:pt>
                <c:pt idx="3570">
                  <c:v>6064.54</c:v>
                </c:pt>
                <c:pt idx="3571">
                  <c:v>5446.63</c:v>
                </c:pt>
                <c:pt idx="3572">
                  <c:v>3975.16</c:v>
                </c:pt>
                <c:pt idx="3573">
                  <c:v>4428.67</c:v>
                </c:pt>
                <c:pt idx="3574">
                  <c:v>20041.7</c:v>
                </c:pt>
                <c:pt idx="3575">
                  <c:v>25879.5</c:v>
                </c:pt>
                <c:pt idx="3576">
                  <c:v>25703.599999999999</c:v>
                </c:pt>
                <c:pt idx="3577">
                  <c:v>25642.6</c:v>
                </c:pt>
                <c:pt idx="3578">
                  <c:v>25616.5</c:v>
                </c:pt>
                <c:pt idx="3579">
                  <c:v>25573.200000000001</c:v>
                </c:pt>
                <c:pt idx="3580">
                  <c:v>25357.5</c:v>
                </c:pt>
                <c:pt idx="3581">
                  <c:v>25246.799999999999</c:v>
                </c:pt>
                <c:pt idx="3582">
                  <c:v>25137.1</c:v>
                </c:pt>
                <c:pt idx="3583">
                  <c:v>25020</c:v>
                </c:pt>
                <c:pt idx="3584">
                  <c:v>24928.799999999999</c:v>
                </c:pt>
                <c:pt idx="3585">
                  <c:v>24846.5</c:v>
                </c:pt>
                <c:pt idx="3586">
                  <c:v>24772.799999999999</c:v>
                </c:pt>
                <c:pt idx="3587">
                  <c:v>24707.7</c:v>
                </c:pt>
                <c:pt idx="3608">
                  <c:v>563.53899999999999</c:v>
                </c:pt>
                <c:pt idx="3609">
                  <c:v>550.53099999999995</c:v>
                </c:pt>
                <c:pt idx="3610">
                  <c:v>550.53200000000004</c:v>
                </c:pt>
                <c:pt idx="3611">
                  <c:v>531.29499999999996</c:v>
                </c:pt>
                <c:pt idx="3612">
                  <c:v>507.40499999999997</c:v>
                </c:pt>
                <c:pt idx="3613">
                  <c:v>552.22799999999995</c:v>
                </c:pt>
                <c:pt idx="3614">
                  <c:v>535.04700000000003</c:v>
                </c:pt>
                <c:pt idx="3615">
                  <c:v>412.04</c:v>
                </c:pt>
                <c:pt idx="3616">
                  <c:v>449.709</c:v>
                </c:pt>
                <c:pt idx="3617">
                  <c:v>427.87200000000001</c:v>
                </c:pt>
                <c:pt idx="3618">
                  <c:v>389.53699999999998</c:v>
                </c:pt>
                <c:pt idx="3619">
                  <c:v>386.04399999999998</c:v>
                </c:pt>
                <c:pt idx="3620">
                  <c:v>455.13499999999999</c:v>
                </c:pt>
                <c:pt idx="3621">
                  <c:v>555.36099999999999</c:v>
                </c:pt>
                <c:pt idx="3622">
                  <c:v>686.83699999999999</c:v>
                </c:pt>
                <c:pt idx="3623">
                  <c:v>752.28899999999999</c:v>
                </c:pt>
                <c:pt idx="3624">
                  <c:v>770.81399999999996</c:v>
                </c:pt>
                <c:pt idx="3625">
                  <c:v>704.83299999999997</c:v>
                </c:pt>
                <c:pt idx="3626">
                  <c:v>667.88099999999997</c:v>
                </c:pt>
                <c:pt idx="3627">
                  <c:v>494.41399999999999</c:v>
                </c:pt>
                <c:pt idx="3628">
                  <c:v>439.21100000000001</c:v>
                </c:pt>
                <c:pt idx="3629">
                  <c:v>446.92099999999999</c:v>
                </c:pt>
                <c:pt idx="3630">
                  <c:v>531.98099999999999</c:v>
                </c:pt>
                <c:pt idx="3631">
                  <c:v>698.56700000000001</c:v>
                </c:pt>
                <c:pt idx="3632">
                  <c:v>1050.28</c:v>
                </c:pt>
                <c:pt idx="3633">
                  <c:v>1363.76</c:v>
                </c:pt>
                <c:pt idx="3634">
                  <c:v>1846.84</c:v>
                </c:pt>
                <c:pt idx="3635">
                  <c:v>2432.12</c:v>
                </c:pt>
                <c:pt idx="3636">
                  <c:v>2466.96</c:v>
                </c:pt>
                <c:pt idx="3637">
                  <c:v>2505.52</c:v>
                </c:pt>
                <c:pt idx="3638">
                  <c:v>3128.46</c:v>
                </c:pt>
                <c:pt idx="3639">
                  <c:v>3576.66</c:v>
                </c:pt>
                <c:pt idx="3640">
                  <c:v>4048.14</c:v>
                </c:pt>
                <c:pt idx="3641">
                  <c:v>4099.28</c:v>
                </c:pt>
                <c:pt idx="3662">
                  <c:v>95.628200000000007</c:v>
                </c:pt>
                <c:pt idx="3663">
                  <c:v>199.054</c:v>
                </c:pt>
                <c:pt idx="3664">
                  <c:v>186.352</c:v>
                </c:pt>
                <c:pt idx="3665">
                  <c:v>168.82400000000001</c:v>
                </c:pt>
                <c:pt idx="3666">
                  <c:v>165.93100000000001</c:v>
                </c:pt>
                <c:pt idx="3667">
                  <c:v>220.89</c:v>
                </c:pt>
                <c:pt idx="3668">
                  <c:v>294.69400000000002</c:v>
                </c:pt>
                <c:pt idx="3669">
                  <c:v>459.04</c:v>
                </c:pt>
                <c:pt idx="3670">
                  <c:v>504.71499999999997</c:v>
                </c:pt>
                <c:pt idx="3671">
                  <c:v>652.16800000000001</c:v>
                </c:pt>
                <c:pt idx="3672">
                  <c:v>857.58500000000004</c:v>
                </c:pt>
                <c:pt idx="3673">
                  <c:v>785.30399999999997</c:v>
                </c:pt>
                <c:pt idx="3674">
                  <c:v>782.61599999999999</c:v>
                </c:pt>
                <c:pt idx="3675">
                  <c:v>904.24099999999999</c:v>
                </c:pt>
                <c:pt idx="3676">
                  <c:v>1295.24</c:v>
                </c:pt>
                <c:pt idx="3677">
                  <c:v>1596.46</c:v>
                </c:pt>
                <c:pt idx="3678">
                  <c:v>1679.56</c:v>
                </c:pt>
                <c:pt idx="3679">
                  <c:v>1866.2</c:v>
                </c:pt>
                <c:pt idx="3680">
                  <c:v>3193.17</c:v>
                </c:pt>
                <c:pt idx="3681">
                  <c:v>3547.16</c:v>
                </c:pt>
                <c:pt idx="3682">
                  <c:v>4689.01</c:v>
                </c:pt>
                <c:pt idx="3683">
                  <c:v>4639.3100000000004</c:v>
                </c:pt>
                <c:pt idx="3684">
                  <c:v>6535.65</c:v>
                </c:pt>
                <c:pt idx="3685">
                  <c:v>9640.2199999999993</c:v>
                </c:pt>
                <c:pt idx="3686">
                  <c:v>10974.6</c:v>
                </c:pt>
                <c:pt idx="3687">
                  <c:v>10445.700000000001</c:v>
                </c:pt>
                <c:pt idx="3688">
                  <c:v>13396.2</c:v>
                </c:pt>
                <c:pt idx="3689">
                  <c:v>17327.7</c:v>
                </c:pt>
                <c:pt idx="3690">
                  <c:v>15706.8</c:v>
                </c:pt>
                <c:pt idx="3691">
                  <c:v>15936.4</c:v>
                </c:pt>
                <c:pt idx="3692">
                  <c:v>16151.8</c:v>
                </c:pt>
                <c:pt idx="3693">
                  <c:v>16557.8</c:v>
                </c:pt>
                <c:pt idx="3694">
                  <c:v>17869.400000000001</c:v>
                </c:pt>
                <c:pt idx="3695">
                  <c:v>23999.1</c:v>
                </c:pt>
                <c:pt idx="3716">
                  <c:v>573.51800000000003</c:v>
                </c:pt>
                <c:pt idx="3717">
                  <c:v>614.303</c:v>
                </c:pt>
                <c:pt idx="3718">
                  <c:v>638.86199999999997</c:v>
                </c:pt>
                <c:pt idx="3719">
                  <c:v>664.1</c:v>
                </c:pt>
                <c:pt idx="3720">
                  <c:v>698.99900000000002</c:v>
                </c:pt>
                <c:pt idx="3721">
                  <c:v>733.74099999999999</c:v>
                </c:pt>
                <c:pt idx="3722">
                  <c:v>777.56700000000001</c:v>
                </c:pt>
                <c:pt idx="3723">
                  <c:v>853.45899999999995</c:v>
                </c:pt>
                <c:pt idx="3724">
                  <c:v>973.26300000000003</c:v>
                </c:pt>
                <c:pt idx="3725">
                  <c:v>1192.72</c:v>
                </c:pt>
                <c:pt idx="3726">
                  <c:v>1784.23</c:v>
                </c:pt>
                <c:pt idx="3727">
                  <c:v>1986.79</c:v>
                </c:pt>
                <c:pt idx="3728">
                  <c:v>2203.66</c:v>
                </c:pt>
                <c:pt idx="3729">
                  <c:v>2286.04</c:v>
                </c:pt>
                <c:pt idx="3730">
                  <c:v>2753.8</c:v>
                </c:pt>
                <c:pt idx="3731">
                  <c:v>3901.96</c:v>
                </c:pt>
                <c:pt idx="3732">
                  <c:v>5245.57</c:v>
                </c:pt>
                <c:pt idx="3733">
                  <c:v>5462.81</c:v>
                </c:pt>
                <c:pt idx="3734">
                  <c:v>7509.26</c:v>
                </c:pt>
                <c:pt idx="3735">
                  <c:v>9830.9500000000007</c:v>
                </c:pt>
                <c:pt idx="3736">
                  <c:v>3014.73</c:v>
                </c:pt>
                <c:pt idx="3737">
                  <c:v>3177.87</c:v>
                </c:pt>
                <c:pt idx="3738">
                  <c:v>4060.08</c:v>
                </c:pt>
                <c:pt idx="3739">
                  <c:v>5528.25</c:v>
                </c:pt>
                <c:pt idx="3740">
                  <c:v>6402.24</c:v>
                </c:pt>
                <c:pt idx="3741">
                  <c:v>5975.8</c:v>
                </c:pt>
                <c:pt idx="3742">
                  <c:v>7725.29</c:v>
                </c:pt>
                <c:pt idx="3743">
                  <c:v>9697.4699999999993</c:v>
                </c:pt>
                <c:pt idx="3744">
                  <c:v>8704.94</c:v>
                </c:pt>
                <c:pt idx="3745">
                  <c:v>9963.52</c:v>
                </c:pt>
                <c:pt idx="3746">
                  <c:v>9642.83</c:v>
                </c:pt>
                <c:pt idx="3747">
                  <c:v>10623.6</c:v>
                </c:pt>
                <c:pt idx="3748">
                  <c:v>10841.5</c:v>
                </c:pt>
                <c:pt idx="3749">
                  <c:v>11969.1</c:v>
                </c:pt>
                <c:pt idx="3779">
                  <c:v>8.7671899999999994</c:v>
                </c:pt>
                <c:pt idx="3780">
                  <c:v>9.3445999999999998</c:v>
                </c:pt>
                <c:pt idx="3781">
                  <c:v>40.153399999999998</c:v>
                </c:pt>
                <c:pt idx="3782">
                  <c:v>14.854100000000001</c:v>
                </c:pt>
                <c:pt idx="3783">
                  <c:v>20.305499999999999</c:v>
                </c:pt>
                <c:pt idx="3784">
                  <c:v>20.9465</c:v>
                </c:pt>
                <c:pt idx="3785">
                  <c:v>20.214500000000001</c:v>
                </c:pt>
                <c:pt idx="3786">
                  <c:v>19.1935</c:v>
                </c:pt>
                <c:pt idx="3787">
                  <c:v>29.302900000000001</c:v>
                </c:pt>
                <c:pt idx="3788">
                  <c:v>242.47200000000001</c:v>
                </c:pt>
                <c:pt idx="3789">
                  <c:v>349.14600000000002</c:v>
                </c:pt>
                <c:pt idx="3790">
                  <c:v>510.24700000000001</c:v>
                </c:pt>
                <c:pt idx="3791">
                  <c:v>502.31599999999997</c:v>
                </c:pt>
                <c:pt idx="3792">
                  <c:v>479.34</c:v>
                </c:pt>
                <c:pt idx="3793">
                  <c:v>479.33699999999999</c:v>
                </c:pt>
                <c:pt idx="3794">
                  <c:v>480.94799999999998</c:v>
                </c:pt>
                <c:pt idx="3795">
                  <c:v>488.18400000000003</c:v>
                </c:pt>
                <c:pt idx="3796">
                  <c:v>542.69799999999998</c:v>
                </c:pt>
                <c:pt idx="3797">
                  <c:v>578.64099999999996</c:v>
                </c:pt>
                <c:pt idx="3798">
                  <c:v>586.29100000000005</c:v>
                </c:pt>
                <c:pt idx="3799">
                  <c:v>584.06799999999998</c:v>
                </c:pt>
                <c:pt idx="3800">
                  <c:v>494.91</c:v>
                </c:pt>
                <c:pt idx="3801">
                  <c:v>531.93499999999995</c:v>
                </c:pt>
                <c:pt idx="3802">
                  <c:v>758.65899999999999</c:v>
                </c:pt>
                <c:pt idx="3803">
                  <c:v>774.28700000000003</c:v>
                </c:pt>
                <c:pt idx="3804">
                  <c:v>795.61699999999996</c:v>
                </c:pt>
                <c:pt idx="3805">
                  <c:v>905.76900000000001</c:v>
                </c:pt>
                <c:pt idx="3806">
                  <c:v>1120.32</c:v>
                </c:pt>
                <c:pt idx="3807">
                  <c:v>1162.4100000000001</c:v>
                </c:pt>
                <c:pt idx="3808">
                  <c:v>1233.5899999999999</c:v>
                </c:pt>
                <c:pt idx="3809">
                  <c:v>1461.27</c:v>
                </c:pt>
                <c:pt idx="3810">
                  <c:v>1928.1</c:v>
                </c:pt>
                <c:pt idx="3811">
                  <c:v>2474.7600000000002</c:v>
                </c:pt>
                <c:pt idx="3812">
                  <c:v>2813.78</c:v>
                </c:pt>
                <c:pt idx="3833">
                  <c:v>704.13300000000004</c:v>
                </c:pt>
                <c:pt idx="3834">
                  <c:v>760.24900000000002</c:v>
                </c:pt>
                <c:pt idx="3835">
                  <c:v>913.83500000000004</c:v>
                </c:pt>
                <c:pt idx="3836">
                  <c:v>1033.3800000000001</c:v>
                </c:pt>
                <c:pt idx="3837">
                  <c:v>1016.76</c:v>
                </c:pt>
                <c:pt idx="3838">
                  <c:v>1008.34</c:v>
                </c:pt>
                <c:pt idx="3839">
                  <c:v>1111.3599999999999</c:v>
                </c:pt>
                <c:pt idx="3840">
                  <c:v>1184.42</c:v>
                </c:pt>
                <c:pt idx="3841">
                  <c:v>1300.18</c:v>
                </c:pt>
                <c:pt idx="3842">
                  <c:v>1231.93</c:v>
                </c:pt>
                <c:pt idx="3843">
                  <c:v>1276.48</c:v>
                </c:pt>
                <c:pt idx="3844">
                  <c:v>1186.44</c:v>
                </c:pt>
                <c:pt idx="3845">
                  <c:v>1282.31</c:v>
                </c:pt>
                <c:pt idx="3846">
                  <c:v>1138</c:v>
                </c:pt>
                <c:pt idx="3847">
                  <c:v>1013.97</c:v>
                </c:pt>
                <c:pt idx="3848">
                  <c:v>694.86900000000003</c:v>
                </c:pt>
                <c:pt idx="3849">
                  <c:v>227.45099999999999</c:v>
                </c:pt>
                <c:pt idx="3851">
                  <c:v>28.220600000000001</c:v>
                </c:pt>
                <c:pt idx="3857">
                  <c:v>182.65799999999999</c:v>
                </c:pt>
                <c:pt idx="3858">
                  <c:v>354.04899999999998</c:v>
                </c:pt>
                <c:pt idx="3859">
                  <c:v>535.21100000000001</c:v>
                </c:pt>
                <c:pt idx="3860">
                  <c:v>708.53700000000003</c:v>
                </c:pt>
                <c:pt idx="3861">
                  <c:v>1212.8900000000001</c:v>
                </c:pt>
                <c:pt idx="3862">
                  <c:v>1561.08</c:v>
                </c:pt>
                <c:pt idx="3863">
                  <c:v>1844.55</c:v>
                </c:pt>
                <c:pt idx="3864">
                  <c:v>2237.42</c:v>
                </c:pt>
                <c:pt idx="3865">
                  <c:v>2694.52</c:v>
                </c:pt>
                <c:pt idx="3866">
                  <c:v>3210.18</c:v>
                </c:pt>
                <c:pt idx="3887">
                  <c:v>210.31800000000001</c:v>
                </c:pt>
                <c:pt idx="3888">
                  <c:v>206.887</c:v>
                </c:pt>
                <c:pt idx="3889">
                  <c:v>200.03</c:v>
                </c:pt>
                <c:pt idx="3890">
                  <c:v>192</c:v>
                </c:pt>
                <c:pt idx="3891">
                  <c:v>181.94300000000001</c:v>
                </c:pt>
                <c:pt idx="3892">
                  <c:v>173.55699999999999</c:v>
                </c:pt>
                <c:pt idx="3893">
                  <c:v>163.149</c:v>
                </c:pt>
                <c:pt idx="3894">
                  <c:v>157.374</c:v>
                </c:pt>
                <c:pt idx="3895">
                  <c:v>151.49600000000001</c:v>
                </c:pt>
                <c:pt idx="3896">
                  <c:v>161.733</c:v>
                </c:pt>
                <c:pt idx="3897">
                  <c:v>170.84200000000001</c:v>
                </c:pt>
                <c:pt idx="3898">
                  <c:v>166.62799999999999</c:v>
                </c:pt>
                <c:pt idx="3899">
                  <c:v>163.648</c:v>
                </c:pt>
                <c:pt idx="3900">
                  <c:v>167.48</c:v>
                </c:pt>
                <c:pt idx="3901">
                  <c:v>171.44800000000001</c:v>
                </c:pt>
                <c:pt idx="3902">
                  <c:v>173.32499999999999</c:v>
                </c:pt>
                <c:pt idx="3903">
                  <c:v>176.69</c:v>
                </c:pt>
                <c:pt idx="3904">
                  <c:v>177.571</c:v>
                </c:pt>
                <c:pt idx="3905">
                  <c:v>182.31299999999999</c:v>
                </c:pt>
                <c:pt idx="3906">
                  <c:v>184.02699999999999</c:v>
                </c:pt>
                <c:pt idx="3907">
                  <c:v>175.78899999999999</c:v>
                </c:pt>
                <c:pt idx="3908">
                  <c:v>174.41499999999999</c:v>
                </c:pt>
                <c:pt idx="3909">
                  <c:v>201.85499999999999</c:v>
                </c:pt>
                <c:pt idx="3910">
                  <c:v>206.63300000000001</c:v>
                </c:pt>
                <c:pt idx="3911">
                  <c:v>235.47</c:v>
                </c:pt>
                <c:pt idx="3912">
                  <c:v>259.26799999999997</c:v>
                </c:pt>
                <c:pt idx="3913">
                  <c:v>299.30599999999998</c:v>
                </c:pt>
                <c:pt idx="3914">
                  <c:v>217.87</c:v>
                </c:pt>
                <c:pt idx="3915">
                  <c:v>208.05600000000001</c:v>
                </c:pt>
                <c:pt idx="3916">
                  <c:v>173.94300000000001</c:v>
                </c:pt>
                <c:pt idx="3917">
                  <c:v>192.04599999999999</c:v>
                </c:pt>
                <c:pt idx="3918">
                  <c:v>210.929</c:v>
                </c:pt>
                <c:pt idx="3919">
                  <c:v>209.511</c:v>
                </c:pt>
                <c:pt idx="3920">
                  <c:v>202.589</c:v>
                </c:pt>
                <c:pt idx="3953" formatCode="0.00E+00">
                  <c:v>1.9E-6</c:v>
                </c:pt>
                <c:pt idx="3954">
                  <c:v>3.4369299999999998</c:v>
                </c:pt>
                <c:pt idx="3955">
                  <c:v>5.0529999999999999</c:v>
                </c:pt>
                <c:pt idx="3956">
                  <c:v>6.3257899999999996</c:v>
                </c:pt>
                <c:pt idx="3957">
                  <c:v>13.5745</c:v>
                </c:pt>
                <c:pt idx="3958">
                  <c:v>50.043700000000001</c:v>
                </c:pt>
                <c:pt idx="3959">
                  <c:v>105.242</c:v>
                </c:pt>
                <c:pt idx="3960">
                  <c:v>131.37100000000001</c:v>
                </c:pt>
                <c:pt idx="3961">
                  <c:v>160.67500000000001</c:v>
                </c:pt>
                <c:pt idx="3962">
                  <c:v>187.67500000000001</c:v>
                </c:pt>
                <c:pt idx="3963">
                  <c:v>227.05500000000001</c:v>
                </c:pt>
                <c:pt idx="3964">
                  <c:v>305.65499999999997</c:v>
                </c:pt>
                <c:pt idx="3965">
                  <c:v>422.61799999999999</c:v>
                </c:pt>
                <c:pt idx="3966">
                  <c:v>530.37699999999995</c:v>
                </c:pt>
                <c:pt idx="3967">
                  <c:v>800.53399999999999</c:v>
                </c:pt>
                <c:pt idx="3968">
                  <c:v>1213.6500000000001</c:v>
                </c:pt>
                <c:pt idx="3969">
                  <c:v>1537.96</c:v>
                </c:pt>
                <c:pt idx="3970">
                  <c:v>1696.48</c:v>
                </c:pt>
                <c:pt idx="3971">
                  <c:v>1902.68</c:v>
                </c:pt>
                <c:pt idx="3972">
                  <c:v>2183.16</c:v>
                </c:pt>
                <c:pt idx="3973">
                  <c:v>2383.87</c:v>
                </c:pt>
                <c:pt idx="3974">
                  <c:v>2630.31</c:v>
                </c:pt>
                <c:pt idx="3995">
                  <c:v>462.67899999999997</c:v>
                </c:pt>
                <c:pt idx="3996">
                  <c:v>419.37</c:v>
                </c:pt>
                <c:pt idx="3997">
                  <c:v>407.12299999999999</c:v>
                </c:pt>
                <c:pt idx="3998">
                  <c:v>377.68599999999998</c:v>
                </c:pt>
                <c:pt idx="3999">
                  <c:v>341.702</c:v>
                </c:pt>
                <c:pt idx="4000">
                  <c:v>468.02600000000001</c:v>
                </c:pt>
                <c:pt idx="4001">
                  <c:v>623.31799999999998</c:v>
                </c:pt>
                <c:pt idx="4002">
                  <c:v>816.07899999999995</c:v>
                </c:pt>
                <c:pt idx="4003">
                  <c:v>772.72</c:v>
                </c:pt>
                <c:pt idx="4004">
                  <c:v>1052.45</c:v>
                </c:pt>
                <c:pt idx="4005">
                  <c:v>2814.76</c:v>
                </c:pt>
                <c:pt idx="4006">
                  <c:v>3110.8</c:v>
                </c:pt>
                <c:pt idx="4007">
                  <c:v>2872.39</c:v>
                </c:pt>
                <c:pt idx="4008">
                  <c:v>2720.23</c:v>
                </c:pt>
                <c:pt idx="4009">
                  <c:v>3203.6</c:v>
                </c:pt>
                <c:pt idx="4010">
                  <c:v>3759.29</c:v>
                </c:pt>
                <c:pt idx="4011">
                  <c:v>3796.67</c:v>
                </c:pt>
                <c:pt idx="4012">
                  <c:v>3764.56</c:v>
                </c:pt>
                <c:pt idx="4013">
                  <c:v>4833.75</c:v>
                </c:pt>
                <c:pt idx="4014">
                  <c:v>2817.72</c:v>
                </c:pt>
                <c:pt idx="4015">
                  <c:v>3252.37</c:v>
                </c:pt>
                <c:pt idx="4016">
                  <c:v>3256.09</c:v>
                </c:pt>
                <c:pt idx="4017">
                  <c:v>3558.54</c:v>
                </c:pt>
                <c:pt idx="4018">
                  <c:v>4708.6400000000003</c:v>
                </c:pt>
                <c:pt idx="4019">
                  <c:v>6107.35</c:v>
                </c:pt>
                <c:pt idx="4020">
                  <c:v>5677.89</c:v>
                </c:pt>
                <c:pt idx="4021">
                  <c:v>7063.02</c:v>
                </c:pt>
                <c:pt idx="4022">
                  <c:v>8321.4599999999991</c:v>
                </c:pt>
                <c:pt idx="4023">
                  <c:v>8008.54</c:v>
                </c:pt>
                <c:pt idx="4024">
                  <c:v>8429.4699999999993</c:v>
                </c:pt>
                <c:pt idx="4025">
                  <c:v>8633.18</c:v>
                </c:pt>
                <c:pt idx="4026">
                  <c:v>8891.9</c:v>
                </c:pt>
                <c:pt idx="4027">
                  <c:v>9518.07</c:v>
                </c:pt>
                <c:pt idx="4028">
                  <c:v>10186</c:v>
                </c:pt>
                <c:pt idx="4029">
                  <c:v>8995.66</c:v>
                </c:pt>
                <c:pt idx="4049">
                  <c:v>21.559799999999999</c:v>
                </c:pt>
                <c:pt idx="4050">
                  <c:v>22.4102</c:v>
                </c:pt>
                <c:pt idx="4051">
                  <c:v>23.106200000000001</c:v>
                </c:pt>
                <c:pt idx="4052">
                  <c:v>22.517299999999999</c:v>
                </c:pt>
                <c:pt idx="4053">
                  <c:v>21.918800000000001</c:v>
                </c:pt>
                <c:pt idx="4054">
                  <c:v>21.661000000000001</c:v>
                </c:pt>
                <c:pt idx="4055">
                  <c:v>21.348199999999999</c:v>
                </c:pt>
                <c:pt idx="4056">
                  <c:v>21.1008</c:v>
                </c:pt>
                <c:pt idx="4057">
                  <c:v>20.8949</c:v>
                </c:pt>
                <c:pt idx="4058">
                  <c:v>21.391100000000002</c:v>
                </c:pt>
                <c:pt idx="4059">
                  <c:v>21.824200000000001</c:v>
                </c:pt>
                <c:pt idx="4060">
                  <c:v>22.552600000000002</c:v>
                </c:pt>
                <c:pt idx="4061">
                  <c:v>23.382100000000001</c:v>
                </c:pt>
                <c:pt idx="4062">
                  <c:v>30.599900000000002</c:v>
                </c:pt>
                <c:pt idx="4063">
                  <c:v>44.050899999999999</c:v>
                </c:pt>
                <c:pt idx="4064">
                  <c:v>49.296799999999998</c:v>
                </c:pt>
                <c:pt idx="4065">
                  <c:v>55.113999999999997</c:v>
                </c:pt>
                <c:pt idx="4066">
                  <c:v>58.517400000000002</c:v>
                </c:pt>
                <c:pt idx="4067">
                  <c:v>66.529600000000002</c:v>
                </c:pt>
                <c:pt idx="4068">
                  <c:v>78.281999999999996</c:v>
                </c:pt>
                <c:pt idx="4069">
                  <c:v>82.552800000000005</c:v>
                </c:pt>
                <c:pt idx="4070">
                  <c:v>85.177400000000006</c:v>
                </c:pt>
                <c:pt idx="4071">
                  <c:v>86.032200000000003</c:v>
                </c:pt>
                <c:pt idx="4072">
                  <c:v>89.267499999999998</c:v>
                </c:pt>
                <c:pt idx="4073">
                  <c:v>93.664599999999993</c:v>
                </c:pt>
                <c:pt idx="4074">
                  <c:v>100.28700000000001</c:v>
                </c:pt>
                <c:pt idx="4075">
                  <c:v>117.53100000000001</c:v>
                </c:pt>
                <c:pt idx="4076">
                  <c:v>152.49</c:v>
                </c:pt>
                <c:pt idx="4077">
                  <c:v>201.441</c:v>
                </c:pt>
                <c:pt idx="4078">
                  <c:v>318.77800000000002</c:v>
                </c:pt>
                <c:pt idx="4079">
                  <c:v>415.43599999999998</c:v>
                </c:pt>
                <c:pt idx="4080">
                  <c:v>536.94200000000001</c:v>
                </c:pt>
                <c:pt idx="4081">
                  <c:v>655.26700000000005</c:v>
                </c:pt>
                <c:pt idx="4082">
                  <c:v>766.20100000000002</c:v>
                </c:pt>
                <c:pt idx="4093">
                  <c:v>1259.79</c:v>
                </c:pt>
                <c:pt idx="4094">
                  <c:v>2473.08</c:v>
                </c:pt>
                <c:pt idx="4095">
                  <c:v>3183.61</c:v>
                </c:pt>
                <c:pt idx="4096">
                  <c:v>3238.27</c:v>
                </c:pt>
                <c:pt idx="4097">
                  <c:v>3696.71</c:v>
                </c:pt>
                <c:pt idx="4098">
                  <c:v>3693.96</c:v>
                </c:pt>
                <c:pt idx="4099">
                  <c:v>3884.61</c:v>
                </c:pt>
                <c:pt idx="4100">
                  <c:v>4847.1099999999997</c:v>
                </c:pt>
                <c:pt idx="4101">
                  <c:v>5964.42</c:v>
                </c:pt>
                <c:pt idx="4102">
                  <c:v>8467.1200000000008</c:v>
                </c:pt>
                <c:pt idx="4103">
                  <c:v>9790.93</c:v>
                </c:pt>
                <c:pt idx="4104">
                  <c:v>11136.2</c:v>
                </c:pt>
                <c:pt idx="4105">
                  <c:v>14368.4</c:v>
                </c:pt>
                <c:pt idx="4106">
                  <c:v>15715</c:v>
                </c:pt>
                <c:pt idx="4107">
                  <c:v>15457.3</c:v>
                </c:pt>
                <c:pt idx="4108">
                  <c:v>15824.1</c:v>
                </c:pt>
                <c:pt idx="4109">
                  <c:v>15025.3</c:v>
                </c:pt>
                <c:pt idx="4110">
                  <c:v>19680.900000000001</c:v>
                </c:pt>
                <c:pt idx="4111">
                  <c:v>13753.8</c:v>
                </c:pt>
                <c:pt idx="4112">
                  <c:v>18540.900000000001</c:v>
                </c:pt>
                <c:pt idx="4113">
                  <c:v>23486.5</c:v>
                </c:pt>
                <c:pt idx="4114">
                  <c:v>23699</c:v>
                </c:pt>
                <c:pt idx="4115">
                  <c:v>26329.7</c:v>
                </c:pt>
                <c:pt idx="4116">
                  <c:v>28125.5</c:v>
                </c:pt>
                <c:pt idx="4117">
                  <c:v>34093.300000000003</c:v>
                </c:pt>
                <c:pt idx="4118">
                  <c:v>37966.199999999997</c:v>
                </c:pt>
                <c:pt idx="4119">
                  <c:v>42447.4</c:v>
                </c:pt>
                <c:pt idx="4120">
                  <c:v>47996.7</c:v>
                </c:pt>
                <c:pt idx="4121">
                  <c:v>53428.800000000003</c:v>
                </c:pt>
                <c:pt idx="4122">
                  <c:v>59371.7</c:v>
                </c:pt>
                <c:pt idx="4123">
                  <c:v>65056.3</c:v>
                </c:pt>
                <c:pt idx="4124">
                  <c:v>70692.100000000006</c:v>
                </c:pt>
                <c:pt idx="4125">
                  <c:v>76373.7</c:v>
                </c:pt>
                <c:pt idx="4126">
                  <c:v>81972.800000000003</c:v>
                </c:pt>
                <c:pt idx="4147">
                  <c:v>469.20400000000001</c:v>
                </c:pt>
                <c:pt idx="4148">
                  <c:v>557.38900000000001</c:v>
                </c:pt>
                <c:pt idx="4149">
                  <c:v>625.56500000000005</c:v>
                </c:pt>
                <c:pt idx="4150">
                  <c:v>697.10299999999995</c:v>
                </c:pt>
                <c:pt idx="4151">
                  <c:v>767.04399999999998</c:v>
                </c:pt>
                <c:pt idx="4152">
                  <c:v>836.36599999999999</c:v>
                </c:pt>
                <c:pt idx="4153">
                  <c:v>909.59</c:v>
                </c:pt>
                <c:pt idx="4154">
                  <c:v>1012.81</c:v>
                </c:pt>
                <c:pt idx="4155">
                  <c:v>1157.99</c:v>
                </c:pt>
                <c:pt idx="4156">
                  <c:v>1288.95</c:v>
                </c:pt>
                <c:pt idx="4157">
                  <c:v>559.10599999999999</c:v>
                </c:pt>
                <c:pt idx="4158">
                  <c:v>665.16700000000003</c:v>
                </c:pt>
                <c:pt idx="4159">
                  <c:v>769.06299999999999</c:v>
                </c:pt>
                <c:pt idx="4160">
                  <c:v>854.18600000000004</c:v>
                </c:pt>
                <c:pt idx="4161">
                  <c:v>938.077</c:v>
                </c:pt>
                <c:pt idx="4162">
                  <c:v>1028.02</c:v>
                </c:pt>
                <c:pt idx="4163">
                  <c:v>1118.0899999999999</c:v>
                </c:pt>
                <c:pt idx="4164">
                  <c:v>1201.1500000000001</c:v>
                </c:pt>
                <c:pt idx="4165">
                  <c:v>1200.72</c:v>
                </c:pt>
                <c:pt idx="4166">
                  <c:v>1451.44</c:v>
                </c:pt>
                <c:pt idx="4167">
                  <c:v>1284.51</c:v>
                </c:pt>
                <c:pt idx="4168">
                  <c:v>1265.9000000000001</c:v>
                </c:pt>
                <c:pt idx="4169">
                  <c:v>1411.22</c:v>
                </c:pt>
                <c:pt idx="4170">
                  <c:v>2035.37</c:v>
                </c:pt>
                <c:pt idx="4171">
                  <c:v>2580.9499999999998</c:v>
                </c:pt>
                <c:pt idx="4172">
                  <c:v>2643.57</c:v>
                </c:pt>
                <c:pt idx="4173">
                  <c:v>3735.62</c:v>
                </c:pt>
                <c:pt idx="4174">
                  <c:v>4809.01</c:v>
                </c:pt>
                <c:pt idx="4175">
                  <c:v>3439.36</c:v>
                </c:pt>
                <c:pt idx="4176">
                  <c:v>3793.18</c:v>
                </c:pt>
                <c:pt idx="4177">
                  <c:v>3152.64</c:v>
                </c:pt>
                <c:pt idx="4178">
                  <c:v>2613.62</c:v>
                </c:pt>
                <c:pt idx="4179">
                  <c:v>2226.15</c:v>
                </c:pt>
                <c:pt idx="4180">
                  <c:v>2140.2800000000002</c:v>
                </c:pt>
                <c:pt idx="4255">
                  <c:v>14.6061</c:v>
                </c:pt>
                <c:pt idx="4256">
                  <c:v>14.3527</c:v>
                </c:pt>
                <c:pt idx="4257">
                  <c:v>34.375</c:v>
                </c:pt>
                <c:pt idx="4258">
                  <c:v>59.386800000000001</c:v>
                </c:pt>
                <c:pt idx="4259">
                  <c:v>86.346999999999994</c:v>
                </c:pt>
                <c:pt idx="4260">
                  <c:v>126.217</c:v>
                </c:pt>
                <c:pt idx="4261">
                  <c:v>170.65100000000001</c:v>
                </c:pt>
                <c:pt idx="4262">
                  <c:v>320.08100000000002</c:v>
                </c:pt>
                <c:pt idx="4263">
                  <c:v>477.142</c:v>
                </c:pt>
                <c:pt idx="4264">
                  <c:v>591.19899999999996</c:v>
                </c:pt>
                <c:pt idx="4265">
                  <c:v>731.25900000000001</c:v>
                </c:pt>
                <c:pt idx="4266">
                  <c:v>888.33100000000002</c:v>
                </c:pt>
                <c:pt idx="4267">
                  <c:v>1113.8399999999999</c:v>
                </c:pt>
                <c:pt idx="4268">
                  <c:v>1307.3399999999999</c:v>
                </c:pt>
                <c:pt idx="4269">
                  <c:v>1487.13</c:v>
                </c:pt>
                <c:pt idx="4270">
                  <c:v>1673.8</c:v>
                </c:pt>
                <c:pt idx="4271">
                  <c:v>1833.07</c:v>
                </c:pt>
                <c:pt idx="4272">
                  <c:v>2158.38</c:v>
                </c:pt>
                <c:pt idx="4273">
                  <c:v>2635.2</c:v>
                </c:pt>
                <c:pt idx="4274">
                  <c:v>3041.21</c:v>
                </c:pt>
                <c:pt idx="4275">
                  <c:v>3423.53</c:v>
                </c:pt>
                <c:pt idx="4276">
                  <c:v>4013.23</c:v>
                </c:pt>
                <c:pt idx="4277">
                  <c:v>4565.6400000000003</c:v>
                </c:pt>
                <c:pt idx="4278">
                  <c:v>5437.91</c:v>
                </c:pt>
                <c:pt idx="4279">
                  <c:v>6069.04</c:v>
                </c:pt>
                <c:pt idx="4280">
                  <c:v>6763.42</c:v>
                </c:pt>
                <c:pt idx="4281">
                  <c:v>7669.28</c:v>
                </c:pt>
                <c:pt idx="4282">
                  <c:v>9309.0499999999993</c:v>
                </c:pt>
                <c:pt idx="4283">
                  <c:v>10632</c:v>
                </c:pt>
                <c:pt idx="4284">
                  <c:v>11592.5</c:v>
                </c:pt>
                <c:pt idx="4285">
                  <c:v>12158.2</c:v>
                </c:pt>
                <c:pt idx="4286">
                  <c:v>12542.3</c:v>
                </c:pt>
                <c:pt idx="4287">
                  <c:v>12818.6</c:v>
                </c:pt>
                <c:pt idx="4288">
                  <c:v>13841.3</c:v>
                </c:pt>
                <c:pt idx="4372">
                  <c:v>100.127</c:v>
                </c:pt>
                <c:pt idx="4373">
                  <c:v>115.39</c:v>
                </c:pt>
                <c:pt idx="4374">
                  <c:v>123.027</c:v>
                </c:pt>
                <c:pt idx="4375">
                  <c:v>125.965</c:v>
                </c:pt>
                <c:pt idx="4376">
                  <c:v>127.82</c:v>
                </c:pt>
                <c:pt idx="4377">
                  <c:v>132.578</c:v>
                </c:pt>
                <c:pt idx="4378">
                  <c:v>137.97200000000001</c:v>
                </c:pt>
                <c:pt idx="4379">
                  <c:v>152.90899999999999</c:v>
                </c:pt>
                <c:pt idx="4380">
                  <c:v>188.26900000000001</c:v>
                </c:pt>
                <c:pt idx="4381">
                  <c:v>192.77799999999999</c:v>
                </c:pt>
                <c:pt idx="4382">
                  <c:v>195.066</c:v>
                </c:pt>
                <c:pt idx="4383">
                  <c:v>200.536</c:v>
                </c:pt>
                <c:pt idx="4384">
                  <c:v>206.02600000000001</c:v>
                </c:pt>
                <c:pt idx="4385">
                  <c:v>216.226</c:v>
                </c:pt>
                <c:pt idx="4386">
                  <c:v>217.93799999999999</c:v>
                </c:pt>
                <c:pt idx="4387">
                  <c:v>220.51499999999999</c:v>
                </c:pt>
                <c:pt idx="4388">
                  <c:v>223.05199999999999</c:v>
                </c:pt>
                <c:pt idx="4389">
                  <c:v>226.12200000000001</c:v>
                </c:pt>
                <c:pt idx="4390">
                  <c:v>283.94600000000003</c:v>
                </c:pt>
                <c:pt idx="4391">
                  <c:v>291.56599999999997</c:v>
                </c:pt>
                <c:pt idx="4392">
                  <c:v>305.23399999999998</c:v>
                </c:pt>
                <c:pt idx="4393">
                  <c:v>341.35399999999998</c:v>
                </c:pt>
                <c:pt idx="4394">
                  <c:v>350.483</c:v>
                </c:pt>
                <c:pt idx="4395">
                  <c:v>363.67899999999997</c:v>
                </c:pt>
                <c:pt idx="4396">
                  <c:v>378.64400000000001</c:v>
                </c:pt>
                <c:pt idx="4397">
                  <c:v>261.78899999999999</c:v>
                </c:pt>
                <c:pt idx="4398">
                  <c:v>299.93700000000001</c:v>
                </c:pt>
                <c:pt idx="4399">
                  <c:v>346.71899999999999</c:v>
                </c:pt>
                <c:pt idx="4400">
                  <c:v>398.536</c:v>
                </c:pt>
                <c:pt idx="4401">
                  <c:v>402.89</c:v>
                </c:pt>
                <c:pt idx="4402">
                  <c:v>454.44900000000001</c:v>
                </c:pt>
                <c:pt idx="4403">
                  <c:v>527.05700000000002</c:v>
                </c:pt>
                <c:pt idx="4404">
                  <c:v>592.58100000000002</c:v>
                </c:pt>
                <c:pt idx="4405">
                  <c:v>662.947</c:v>
                </c:pt>
                <c:pt idx="4426">
                  <c:v>0.27583299999999999</c:v>
                </c:pt>
                <c:pt idx="4430">
                  <c:v>0.12384100000000001</c:v>
                </c:pt>
                <c:pt idx="4431">
                  <c:v>0.33944999999999997</c:v>
                </c:pt>
                <c:pt idx="4432">
                  <c:v>1.9417599999999999</c:v>
                </c:pt>
                <c:pt idx="4433">
                  <c:v>4.2830000000000004</c:v>
                </c:pt>
                <c:pt idx="4434">
                  <c:v>6.9816799999999999</c:v>
                </c:pt>
                <c:pt idx="4435">
                  <c:v>8.8647600000000004</c:v>
                </c:pt>
                <c:pt idx="4436">
                  <c:v>11.435</c:v>
                </c:pt>
                <c:pt idx="4437">
                  <c:v>16.941800000000001</c:v>
                </c:pt>
                <c:pt idx="4438">
                  <c:v>18.903400000000001</c:v>
                </c:pt>
                <c:pt idx="4439">
                  <c:v>18.22</c:v>
                </c:pt>
                <c:pt idx="4440">
                  <c:v>17.331499999999998</c:v>
                </c:pt>
                <c:pt idx="4441">
                  <c:v>16.715199999999999</c:v>
                </c:pt>
                <c:pt idx="4442">
                  <c:v>19.119800000000001</c:v>
                </c:pt>
                <c:pt idx="4443">
                  <c:v>20.740200000000002</c:v>
                </c:pt>
                <c:pt idx="4444">
                  <c:v>22.456499999999998</c:v>
                </c:pt>
                <c:pt idx="4445">
                  <c:v>29.458500000000001</c:v>
                </c:pt>
                <c:pt idx="4446">
                  <c:v>30.105899999999998</c:v>
                </c:pt>
                <c:pt idx="4447">
                  <c:v>29.7897</c:v>
                </c:pt>
                <c:pt idx="4448">
                  <c:v>32.610900000000001</c:v>
                </c:pt>
                <c:pt idx="4449">
                  <c:v>41.043700000000001</c:v>
                </c:pt>
                <c:pt idx="4450">
                  <c:v>50.715299999999999</c:v>
                </c:pt>
                <c:pt idx="4451">
                  <c:v>60.637999999999998</c:v>
                </c:pt>
                <c:pt idx="4452">
                  <c:v>72.016800000000003</c:v>
                </c:pt>
                <c:pt idx="4453">
                  <c:v>108.649</c:v>
                </c:pt>
                <c:pt idx="4454">
                  <c:v>23.645900000000001</c:v>
                </c:pt>
                <c:pt idx="4455">
                  <c:v>36.315600000000003</c:v>
                </c:pt>
                <c:pt idx="4456">
                  <c:v>44.694600000000001</c:v>
                </c:pt>
                <c:pt idx="4457">
                  <c:v>129.21199999999999</c:v>
                </c:pt>
                <c:pt idx="4458">
                  <c:v>164.541</c:v>
                </c:pt>
                <c:pt idx="4459">
                  <c:v>171.82400000000001</c:v>
                </c:pt>
                <c:pt idx="4480">
                  <c:v>0.17109099999999999</c:v>
                </c:pt>
                <c:pt idx="4481">
                  <c:v>0.168241</c:v>
                </c:pt>
                <c:pt idx="4482">
                  <c:v>0.16484199999999999</c:v>
                </c:pt>
                <c:pt idx="4483">
                  <c:v>0.16112199999999999</c:v>
                </c:pt>
                <c:pt idx="4484">
                  <c:v>2.7315900000000002</c:v>
                </c:pt>
                <c:pt idx="4485">
                  <c:v>4.2511799999999997</c:v>
                </c:pt>
                <c:pt idx="4486">
                  <c:v>5.0377999999999998</c:v>
                </c:pt>
                <c:pt idx="4487">
                  <c:v>5.0534999999999997</c:v>
                </c:pt>
                <c:pt idx="4488">
                  <c:v>5.6422400000000001</c:v>
                </c:pt>
                <c:pt idx="4489">
                  <c:v>5.9910600000000001</c:v>
                </c:pt>
                <c:pt idx="4490">
                  <c:v>7.8436399999999997</c:v>
                </c:pt>
                <c:pt idx="4491">
                  <c:v>9.6760199999999994</c:v>
                </c:pt>
                <c:pt idx="4492">
                  <c:v>14.9339</c:v>
                </c:pt>
                <c:pt idx="4493">
                  <c:v>17.627099999999999</c:v>
                </c:pt>
                <c:pt idx="4494">
                  <c:v>17.6172</c:v>
                </c:pt>
                <c:pt idx="4495">
                  <c:v>17.259399999999999</c:v>
                </c:pt>
                <c:pt idx="4496">
                  <c:v>17.761199999999999</c:v>
                </c:pt>
                <c:pt idx="4497">
                  <c:v>27.0032</c:v>
                </c:pt>
                <c:pt idx="4498">
                  <c:v>30.029499999999999</c:v>
                </c:pt>
                <c:pt idx="4499">
                  <c:v>29.960699999999999</c:v>
                </c:pt>
                <c:pt idx="4500">
                  <c:v>29.8584</c:v>
                </c:pt>
                <c:pt idx="4501">
                  <c:v>29.510300000000001</c:v>
                </c:pt>
                <c:pt idx="4502">
                  <c:v>31.528700000000001</c:v>
                </c:pt>
                <c:pt idx="4503">
                  <c:v>33.784599999999998</c:v>
                </c:pt>
                <c:pt idx="4504">
                  <c:v>34.2575</c:v>
                </c:pt>
                <c:pt idx="4505">
                  <c:v>4.1712300000000004</c:v>
                </c:pt>
                <c:pt idx="4506">
                  <c:v>0.91081900000000005</c:v>
                </c:pt>
                <c:pt idx="4507">
                  <c:v>6.5693000000000001</c:v>
                </c:pt>
                <c:pt idx="4508">
                  <c:v>10.3514</c:v>
                </c:pt>
                <c:pt idx="4509">
                  <c:v>8.8206600000000002</c:v>
                </c:pt>
                <c:pt idx="4510">
                  <c:v>39.422600000000003</c:v>
                </c:pt>
                <c:pt idx="4511">
                  <c:v>51.631</c:v>
                </c:pt>
                <c:pt idx="4512">
                  <c:v>55.493200000000002</c:v>
                </c:pt>
                <c:pt idx="4513">
                  <c:v>68.588800000000006</c:v>
                </c:pt>
                <c:pt idx="4534">
                  <c:v>35.872100000000003</c:v>
                </c:pt>
                <c:pt idx="4535">
                  <c:v>33.635800000000003</c:v>
                </c:pt>
                <c:pt idx="4536">
                  <c:v>39.554400000000001</c:v>
                </c:pt>
                <c:pt idx="4537">
                  <c:v>46.047600000000003</c:v>
                </c:pt>
                <c:pt idx="4538">
                  <c:v>52.3874</c:v>
                </c:pt>
                <c:pt idx="4539">
                  <c:v>55.273200000000003</c:v>
                </c:pt>
                <c:pt idx="4540">
                  <c:v>43.683500000000002</c:v>
                </c:pt>
                <c:pt idx="4541">
                  <c:v>49.947299999999998</c:v>
                </c:pt>
                <c:pt idx="4542">
                  <c:v>53.201900000000002</c:v>
                </c:pt>
                <c:pt idx="4543">
                  <c:v>50.7151</c:v>
                </c:pt>
                <c:pt idx="4544">
                  <c:v>61.8446</c:v>
                </c:pt>
                <c:pt idx="4545">
                  <c:v>79.058800000000005</c:v>
                </c:pt>
                <c:pt idx="4546">
                  <c:v>281.85899999999998</c:v>
                </c:pt>
                <c:pt idx="4547">
                  <c:v>377.51100000000002</c:v>
                </c:pt>
                <c:pt idx="4548">
                  <c:v>523.55499999999995</c:v>
                </c:pt>
                <c:pt idx="4549">
                  <c:v>624.10299999999995</c:v>
                </c:pt>
                <c:pt idx="4550">
                  <c:v>748.90200000000004</c:v>
                </c:pt>
                <c:pt idx="4551">
                  <c:v>816.48199999999997</c:v>
                </c:pt>
                <c:pt idx="4552">
                  <c:v>872.303</c:v>
                </c:pt>
                <c:pt idx="4553">
                  <c:v>930.23400000000004</c:v>
                </c:pt>
                <c:pt idx="4554">
                  <c:v>1016.09</c:v>
                </c:pt>
                <c:pt idx="4555">
                  <c:v>1086.6600000000001</c:v>
                </c:pt>
                <c:pt idx="4556">
                  <c:v>1140.44</c:v>
                </c:pt>
                <c:pt idx="4557">
                  <c:v>1170.56</c:v>
                </c:pt>
                <c:pt idx="4558">
                  <c:v>1205.05</c:v>
                </c:pt>
                <c:pt idx="4559">
                  <c:v>1299.82</c:v>
                </c:pt>
                <c:pt idx="4560">
                  <c:v>1425.91</c:v>
                </c:pt>
                <c:pt idx="4561">
                  <c:v>1614.4</c:v>
                </c:pt>
                <c:pt idx="4562">
                  <c:v>1832.76</c:v>
                </c:pt>
                <c:pt idx="4563">
                  <c:v>2030.26</c:v>
                </c:pt>
                <c:pt idx="4564">
                  <c:v>2269.0300000000002</c:v>
                </c:pt>
                <c:pt idx="4565">
                  <c:v>2567.4499999999998</c:v>
                </c:pt>
                <c:pt idx="4566">
                  <c:v>2931.68</c:v>
                </c:pt>
                <c:pt idx="4567">
                  <c:v>2553.65</c:v>
                </c:pt>
                <c:pt idx="4588">
                  <c:v>13.808999999999999</c:v>
                </c:pt>
                <c:pt idx="4589">
                  <c:v>14.9331</c:v>
                </c:pt>
                <c:pt idx="4590">
                  <c:v>15.7782</c:v>
                </c:pt>
                <c:pt idx="4591">
                  <c:v>16.791499999999999</c:v>
                </c:pt>
                <c:pt idx="4592">
                  <c:v>17.117999999999999</c:v>
                </c:pt>
                <c:pt idx="4593">
                  <c:v>17.500800000000002</c:v>
                </c:pt>
                <c:pt idx="4594">
                  <c:v>17.852499999999999</c:v>
                </c:pt>
                <c:pt idx="4595">
                  <c:v>18.168500000000002</c:v>
                </c:pt>
                <c:pt idx="4596">
                  <c:v>19.266100000000002</c:v>
                </c:pt>
                <c:pt idx="4597">
                  <c:v>20.211300000000001</c:v>
                </c:pt>
                <c:pt idx="4598">
                  <c:v>20.9251</c:v>
                </c:pt>
                <c:pt idx="4599">
                  <c:v>22.381699999999999</c:v>
                </c:pt>
                <c:pt idx="4600">
                  <c:v>21.700399999999998</c:v>
                </c:pt>
                <c:pt idx="4601">
                  <c:v>3.7110799999999999</c:v>
                </c:pt>
                <c:pt idx="4602">
                  <c:v>3.2765599999999999</c:v>
                </c:pt>
                <c:pt idx="4603">
                  <c:v>4.1590999999999996</c:v>
                </c:pt>
                <c:pt idx="4604">
                  <c:v>4.5950499999999996</c:v>
                </c:pt>
                <c:pt idx="4605">
                  <c:v>5.00223</c:v>
                </c:pt>
                <c:pt idx="4606">
                  <c:v>6.2107099999999997</c:v>
                </c:pt>
                <c:pt idx="4607">
                  <c:v>9.6592800000000008</c:v>
                </c:pt>
                <c:pt idx="4608">
                  <c:v>11.0349</c:v>
                </c:pt>
                <c:pt idx="4609">
                  <c:v>11.4217</c:v>
                </c:pt>
                <c:pt idx="4610">
                  <c:v>11.885400000000001</c:v>
                </c:pt>
                <c:pt idx="4611">
                  <c:v>13.238899999999999</c:v>
                </c:pt>
                <c:pt idx="4612">
                  <c:v>13.6912</c:v>
                </c:pt>
                <c:pt idx="4613">
                  <c:v>16.305099999999999</c:v>
                </c:pt>
                <c:pt idx="4614">
                  <c:v>33.189</c:v>
                </c:pt>
                <c:pt idx="4615">
                  <c:v>40.583500000000001</c:v>
                </c:pt>
                <c:pt idx="4616">
                  <c:v>43.151000000000003</c:v>
                </c:pt>
                <c:pt idx="4617">
                  <c:v>48.270600000000002</c:v>
                </c:pt>
                <c:pt idx="4618">
                  <c:v>65.616799999999998</c:v>
                </c:pt>
                <c:pt idx="4619">
                  <c:v>76.585300000000004</c:v>
                </c:pt>
                <c:pt idx="4620">
                  <c:v>90.858099999999993</c:v>
                </c:pt>
                <c:pt idx="4621">
                  <c:v>107.62</c:v>
                </c:pt>
                <c:pt idx="4642">
                  <c:v>1.5952200000000001</c:v>
                </c:pt>
                <c:pt idx="4643">
                  <c:v>0.586534</c:v>
                </c:pt>
                <c:pt idx="4644">
                  <c:v>4.1361699999999999</c:v>
                </c:pt>
                <c:pt idx="4645">
                  <c:v>8.3993500000000001</c:v>
                </c:pt>
                <c:pt idx="4646">
                  <c:v>13.1098</c:v>
                </c:pt>
                <c:pt idx="4647">
                  <c:v>19.209399999999999</c:v>
                </c:pt>
                <c:pt idx="4648">
                  <c:v>25.512499999999999</c:v>
                </c:pt>
                <c:pt idx="4649">
                  <c:v>33.370699999999999</c:v>
                </c:pt>
                <c:pt idx="4650">
                  <c:v>42.836399999999998</c:v>
                </c:pt>
                <c:pt idx="4651">
                  <c:v>52.318399999999997</c:v>
                </c:pt>
                <c:pt idx="4652">
                  <c:v>59.730499999999999</c:v>
                </c:pt>
                <c:pt idx="4653">
                  <c:v>68.428200000000004</c:v>
                </c:pt>
                <c:pt idx="4654">
                  <c:v>75.778599999999997</c:v>
                </c:pt>
                <c:pt idx="4655">
                  <c:v>83.592699999999994</c:v>
                </c:pt>
                <c:pt idx="4656">
                  <c:v>89.093500000000006</c:v>
                </c:pt>
                <c:pt idx="4657">
                  <c:v>99.357399999999998</c:v>
                </c:pt>
                <c:pt idx="4658">
                  <c:v>112.795</c:v>
                </c:pt>
                <c:pt idx="4659">
                  <c:v>132.11799999999999</c:v>
                </c:pt>
                <c:pt idx="4660">
                  <c:v>145.86099999999999</c:v>
                </c:pt>
                <c:pt idx="4661">
                  <c:v>181.68299999999999</c:v>
                </c:pt>
                <c:pt idx="4662">
                  <c:v>223.167</c:v>
                </c:pt>
                <c:pt idx="4663">
                  <c:v>248.96100000000001</c:v>
                </c:pt>
                <c:pt idx="4664">
                  <c:v>270.97300000000001</c:v>
                </c:pt>
                <c:pt idx="4665">
                  <c:v>302.85700000000003</c:v>
                </c:pt>
                <c:pt idx="4666">
                  <c:v>335.68799999999999</c:v>
                </c:pt>
                <c:pt idx="4667">
                  <c:v>415.98700000000002</c:v>
                </c:pt>
                <c:pt idx="4668">
                  <c:v>502.87200000000001</c:v>
                </c:pt>
                <c:pt idx="4669">
                  <c:v>622.20600000000002</c:v>
                </c:pt>
                <c:pt idx="4670">
                  <c:v>747.41399999999999</c:v>
                </c:pt>
                <c:pt idx="4671">
                  <c:v>800.77800000000002</c:v>
                </c:pt>
                <c:pt idx="4672">
                  <c:v>912.04399999999998</c:v>
                </c:pt>
                <c:pt idx="4673">
                  <c:v>1024.25</c:v>
                </c:pt>
                <c:pt idx="4674">
                  <c:v>1137.0999999999999</c:v>
                </c:pt>
                <c:pt idx="4675">
                  <c:v>1245.23</c:v>
                </c:pt>
                <c:pt idx="4696">
                  <c:v>35173.4</c:v>
                </c:pt>
                <c:pt idx="4697">
                  <c:v>34902.199999999997</c:v>
                </c:pt>
                <c:pt idx="4698">
                  <c:v>34626.400000000001</c:v>
                </c:pt>
                <c:pt idx="4699">
                  <c:v>34434.300000000003</c:v>
                </c:pt>
                <c:pt idx="4700">
                  <c:v>34293.599999999999</c:v>
                </c:pt>
                <c:pt idx="4701">
                  <c:v>33836.9</c:v>
                </c:pt>
                <c:pt idx="4702">
                  <c:v>33735.1</c:v>
                </c:pt>
                <c:pt idx="4703">
                  <c:v>34385.699999999997</c:v>
                </c:pt>
                <c:pt idx="4704">
                  <c:v>34778.400000000001</c:v>
                </c:pt>
                <c:pt idx="4705">
                  <c:v>34664.699999999997</c:v>
                </c:pt>
                <c:pt idx="4706">
                  <c:v>34803.5</c:v>
                </c:pt>
                <c:pt idx="4707">
                  <c:v>34610.400000000001</c:v>
                </c:pt>
                <c:pt idx="4708">
                  <c:v>34944.9</c:v>
                </c:pt>
                <c:pt idx="4709">
                  <c:v>35764.1</c:v>
                </c:pt>
                <c:pt idx="4710">
                  <c:v>36615.199999999997</c:v>
                </c:pt>
                <c:pt idx="4711">
                  <c:v>37030.199999999997</c:v>
                </c:pt>
                <c:pt idx="4712">
                  <c:v>37924.9</c:v>
                </c:pt>
                <c:pt idx="4713">
                  <c:v>38776.9</c:v>
                </c:pt>
                <c:pt idx="4714">
                  <c:v>34145.599999999999</c:v>
                </c:pt>
                <c:pt idx="4715">
                  <c:v>60194.3</c:v>
                </c:pt>
                <c:pt idx="4716">
                  <c:v>63701.2</c:v>
                </c:pt>
                <c:pt idx="4717">
                  <c:v>58204.1</c:v>
                </c:pt>
                <c:pt idx="4718">
                  <c:v>45581.599999999999</c:v>
                </c:pt>
                <c:pt idx="4719">
                  <c:v>52656.7</c:v>
                </c:pt>
                <c:pt idx="4720">
                  <c:v>61922.9</c:v>
                </c:pt>
                <c:pt idx="4721">
                  <c:v>71613.3</c:v>
                </c:pt>
                <c:pt idx="4722">
                  <c:v>101808</c:v>
                </c:pt>
                <c:pt idx="4723">
                  <c:v>165527</c:v>
                </c:pt>
                <c:pt idx="4724">
                  <c:v>112410</c:v>
                </c:pt>
                <c:pt idx="4725">
                  <c:v>129058</c:v>
                </c:pt>
                <c:pt idx="4726">
                  <c:v>151432</c:v>
                </c:pt>
                <c:pt idx="4727">
                  <c:v>152014</c:v>
                </c:pt>
                <c:pt idx="4728">
                  <c:v>174113</c:v>
                </c:pt>
                <c:pt idx="4729">
                  <c:v>187681</c:v>
                </c:pt>
                <c:pt idx="4760">
                  <c:v>54.844999999999999</c:v>
                </c:pt>
                <c:pt idx="4761">
                  <c:v>203.21</c:v>
                </c:pt>
                <c:pt idx="4762">
                  <c:v>330.33800000000002</c:v>
                </c:pt>
                <c:pt idx="4763">
                  <c:v>538.01400000000001</c:v>
                </c:pt>
                <c:pt idx="4764">
                  <c:v>683.98099999999999</c:v>
                </c:pt>
                <c:pt idx="4765">
                  <c:v>1091.92</c:v>
                </c:pt>
                <c:pt idx="4766">
                  <c:v>1285.1500000000001</c:v>
                </c:pt>
                <c:pt idx="4767">
                  <c:v>1742.59</c:v>
                </c:pt>
                <c:pt idx="4768">
                  <c:v>2016.24</c:v>
                </c:pt>
                <c:pt idx="4769">
                  <c:v>2268.6</c:v>
                </c:pt>
                <c:pt idx="4770">
                  <c:v>2236.86</c:v>
                </c:pt>
                <c:pt idx="4771">
                  <c:v>2687.97</c:v>
                </c:pt>
                <c:pt idx="4772">
                  <c:v>3562.33</c:v>
                </c:pt>
                <c:pt idx="4773">
                  <c:v>4766.24</c:v>
                </c:pt>
                <c:pt idx="4774">
                  <c:v>6084.96</c:v>
                </c:pt>
                <c:pt idx="4775">
                  <c:v>6052.94</c:v>
                </c:pt>
                <c:pt idx="4776">
                  <c:v>7954.08</c:v>
                </c:pt>
                <c:pt idx="4777">
                  <c:v>9489.25</c:v>
                </c:pt>
                <c:pt idx="4778">
                  <c:v>8765.0400000000009</c:v>
                </c:pt>
                <c:pt idx="4779">
                  <c:v>9856.9</c:v>
                </c:pt>
                <c:pt idx="4780">
                  <c:v>9071.25</c:v>
                </c:pt>
                <c:pt idx="4781">
                  <c:v>8536.32</c:v>
                </c:pt>
                <c:pt idx="4782">
                  <c:v>10426.5</c:v>
                </c:pt>
                <c:pt idx="4783">
                  <c:v>10872.1</c:v>
                </c:pt>
                <c:pt idx="4804">
                  <c:v>93.804000000000002</c:v>
                </c:pt>
                <c:pt idx="4805">
                  <c:v>246.328</c:v>
                </c:pt>
                <c:pt idx="4806">
                  <c:v>144.256</c:v>
                </c:pt>
                <c:pt idx="4807">
                  <c:v>199.97800000000001</c:v>
                </c:pt>
                <c:pt idx="4808">
                  <c:v>295.447</c:v>
                </c:pt>
                <c:pt idx="4809">
                  <c:v>326.95400000000001</c:v>
                </c:pt>
                <c:pt idx="4810">
                  <c:v>333.07100000000003</c:v>
                </c:pt>
                <c:pt idx="4811">
                  <c:v>378.90199999999999</c:v>
                </c:pt>
                <c:pt idx="4812">
                  <c:v>429.53699999999998</c:v>
                </c:pt>
                <c:pt idx="4813">
                  <c:v>575.84</c:v>
                </c:pt>
                <c:pt idx="4814">
                  <c:v>642.57399999999996</c:v>
                </c:pt>
                <c:pt idx="4815">
                  <c:v>474.161</c:v>
                </c:pt>
                <c:pt idx="4816">
                  <c:v>445.42</c:v>
                </c:pt>
                <c:pt idx="4817">
                  <c:v>478.38299999999998</c:v>
                </c:pt>
                <c:pt idx="4818">
                  <c:v>482.63099999999997</c:v>
                </c:pt>
                <c:pt idx="4819">
                  <c:v>738.11699999999996</c:v>
                </c:pt>
                <c:pt idx="4820">
                  <c:v>1231.3499999999999</c:v>
                </c:pt>
                <c:pt idx="4821">
                  <c:v>1691.05</c:v>
                </c:pt>
                <c:pt idx="4822">
                  <c:v>1716.17</c:v>
                </c:pt>
                <c:pt idx="4823">
                  <c:v>1769.02</c:v>
                </c:pt>
                <c:pt idx="4824">
                  <c:v>2415.98</c:v>
                </c:pt>
                <c:pt idx="4825">
                  <c:v>2780.71</c:v>
                </c:pt>
                <c:pt idx="4826">
                  <c:v>4115.78</c:v>
                </c:pt>
                <c:pt idx="4827">
                  <c:v>7121.78</c:v>
                </c:pt>
                <c:pt idx="4828">
                  <c:v>15867.6</c:v>
                </c:pt>
                <c:pt idx="4829">
                  <c:v>25499</c:v>
                </c:pt>
                <c:pt idx="4830">
                  <c:v>53839.199999999997</c:v>
                </c:pt>
                <c:pt idx="4831">
                  <c:v>29756.5</c:v>
                </c:pt>
                <c:pt idx="4832">
                  <c:v>27499.3</c:v>
                </c:pt>
                <c:pt idx="4833">
                  <c:v>37051.4</c:v>
                </c:pt>
                <c:pt idx="4834">
                  <c:v>39297.300000000003</c:v>
                </c:pt>
                <c:pt idx="4835">
                  <c:v>31812.799999999999</c:v>
                </c:pt>
                <c:pt idx="4836">
                  <c:v>22355.7</c:v>
                </c:pt>
                <c:pt idx="4858">
                  <c:v>0.646312</c:v>
                </c:pt>
                <c:pt idx="4859">
                  <c:v>0.760266</c:v>
                </c:pt>
                <c:pt idx="4860">
                  <c:v>0.84182800000000002</c:v>
                </c:pt>
                <c:pt idx="4861">
                  <c:v>0.83075100000000002</c:v>
                </c:pt>
                <c:pt idx="4862">
                  <c:v>0.83769899999999997</c:v>
                </c:pt>
                <c:pt idx="4863">
                  <c:v>0.95520700000000003</c:v>
                </c:pt>
                <c:pt idx="4864">
                  <c:v>1.08199</c:v>
                </c:pt>
                <c:pt idx="4865">
                  <c:v>1.31904</c:v>
                </c:pt>
                <c:pt idx="4866">
                  <c:v>1.4007799999999999</c:v>
                </c:pt>
                <c:pt idx="4867">
                  <c:v>1.6680299999999999</c:v>
                </c:pt>
                <c:pt idx="4868">
                  <c:v>1.9068099999999999</c:v>
                </c:pt>
                <c:pt idx="4869">
                  <c:v>1.95387</c:v>
                </c:pt>
                <c:pt idx="4870">
                  <c:v>2.19509</c:v>
                </c:pt>
                <c:pt idx="4871">
                  <c:v>2.73129</c:v>
                </c:pt>
                <c:pt idx="4872">
                  <c:v>3.7186900000000001</c:v>
                </c:pt>
                <c:pt idx="4873">
                  <c:v>5.9016400000000004</c:v>
                </c:pt>
                <c:pt idx="4874">
                  <c:v>8.3911300000000004</c:v>
                </c:pt>
                <c:pt idx="4875">
                  <c:v>9.8130699999999997</c:v>
                </c:pt>
                <c:pt idx="4876">
                  <c:v>12.9764</c:v>
                </c:pt>
                <c:pt idx="4877">
                  <c:v>14.6845</c:v>
                </c:pt>
                <c:pt idx="4878">
                  <c:v>15.676399999999999</c:v>
                </c:pt>
                <c:pt idx="4879">
                  <c:v>18.570900000000002</c:v>
                </c:pt>
                <c:pt idx="4880">
                  <c:v>23.9864</c:v>
                </c:pt>
                <c:pt idx="4881">
                  <c:v>29.758299999999998</c:v>
                </c:pt>
                <c:pt idx="4882">
                  <c:v>34.269199999999998</c:v>
                </c:pt>
                <c:pt idx="4883">
                  <c:v>38.328400000000002</c:v>
                </c:pt>
                <c:pt idx="4884">
                  <c:v>61.988100000000003</c:v>
                </c:pt>
                <c:pt idx="4885">
                  <c:v>91.269900000000007</c:v>
                </c:pt>
                <c:pt idx="4886">
                  <c:v>106.59399999999999</c:v>
                </c:pt>
                <c:pt idx="4887">
                  <c:v>143.864</c:v>
                </c:pt>
                <c:pt idx="4888">
                  <c:v>170.518</c:v>
                </c:pt>
                <c:pt idx="4889">
                  <c:v>168.982</c:v>
                </c:pt>
                <c:pt idx="4890">
                  <c:v>181.928</c:v>
                </c:pt>
                <c:pt idx="4891">
                  <c:v>180.93199999999999</c:v>
                </c:pt>
                <c:pt idx="4892">
                  <c:v>199.09299999999999</c:v>
                </c:pt>
                <c:pt idx="4912">
                  <c:v>31.213000000000001</c:v>
                </c:pt>
                <c:pt idx="4913">
                  <c:v>31.396899999999999</c:v>
                </c:pt>
                <c:pt idx="4914">
                  <c:v>32.165999999999997</c:v>
                </c:pt>
                <c:pt idx="4915">
                  <c:v>33.326599999999999</c:v>
                </c:pt>
                <c:pt idx="4916">
                  <c:v>34.002499999999998</c:v>
                </c:pt>
                <c:pt idx="4917">
                  <c:v>35.185699999999997</c:v>
                </c:pt>
                <c:pt idx="4918">
                  <c:v>36.031500000000001</c:v>
                </c:pt>
                <c:pt idx="4919">
                  <c:v>37.602600000000002</c:v>
                </c:pt>
                <c:pt idx="4920">
                  <c:v>40.227600000000002</c:v>
                </c:pt>
                <c:pt idx="4921">
                  <c:v>43.364600000000003</c:v>
                </c:pt>
                <c:pt idx="4922">
                  <c:v>48.68</c:v>
                </c:pt>
                <c:pt idx="4923">
                  <c:v>55.950200000000002</c:v>
                </c:pt>
                <c:pt idx="4924">
                  <c:v>64.685199999999995</c:v>
                </c:pt>
                <c:pt idx="4925">
                  <c:v>74.219499999999996</c:v>
                </c:pt>
                <c:pt idx="4926">
                  <c:v>84.4405</c:v>
                </c:pt>
                <c:pt idx="4927">
                  <c:v>105.788</c:v>
                </c:pt>
                <c:pt idx="4928">
                  <c:v>135.73699999999999</c:v>
                </c:pt>
                <c:pt idx="4929">
                  <c:v>157.28399999999999</c:v>
                </c:pt>
                <c:pt idx="4930">
                  <c:v>154.00700000000001</c:v>
                </c:pt>
                <c:pt idx="4931">
                  <c:v>142.92099999999999</c:v>
                </c:pt>
                <c:pt idx="4932">
                  <c:v>119.45399999999999</c:v>
                </c:pt>
                <c:pt idx="4933">
                  <c:v>71.430000000000007</c:v>
                </c:pt>
                <c:pt idx="4934">
                  <c:v>32.958799999999997</c:v>
                </c:pt>
                <c:pt idx="4935">
                  <c:v>47.345399999999998</c:v>
                </c:pt>
                <c:pt idx="4936">
                  <c:v>71.659800000000004</c:v>
                </c:pt>
                <c:pt idx="4937">
                  <c:v>183.477</c:v>
                </c:pt>
                <c:pt idx="4938">
                  <c:v>239.489</c:v>
                </c:pt>
                <c:pt idx="4939">
                  <c:v>346.04500000000002</c:v>
                </c:pt>
                <c:pt idx="4940">
                  <c:v>308.346</c:v>
                </c:pt>
                <c:pt idx="4941">
                  <c:v>458.11399999999998</c:v>
                </c:pt>
                <c:pt idx="4942">
                  <c:v>667.84699999999998</c:v>
                </c:pt>
                <c:pt idx="4943">
                  <c:v>758.01</c:v>
                </c:pt>
                <c:pt idx="4944">
                  <c:v>857.29100000000005</c:v>
                </c:pt>
                <c:pt idx="4945">
                  <c:v>923.77</c:v>
                </c:pt>
                <c:pt idx="4966">
                  <c:v>76.170100000000005</c:v>
                </c:pt>
                <c:pt idx="4967">
                  <c:v>73.947500000000005</c:v>
                </c:pt>
                <c:pt idx="4968">
                  <c:v>67.798599999999993</c:v>
                </c:pt>
                <c:pt idx="4969">
                  <c:v>63.298900000000003</c:v>
                </c:pt>
                <c:pt idx="4970">
                  <c:v>61.7119</c:v>
                </c:pt>
                <c:pt idx="4971">
                  <c:v>58.494999999999997</c:v>
                </c:pt>
                <c:pt idx="4972">
                  <c:v>53.962299999999999</c:v>
                </c:pt>
                <c:pt idx="4973">
                  <c:v>45.94</c:v>
                </c:pt>
                <c:pt idx="4974">
                  <c:v>45.461399999999998</c:v>
                </c:pt>
                <c:pt idx="4975">
                  <c:v>43.711199999999998</c:v>
                </c:pt>
                <c:pt idx="4976">
                  <c:v>36.185299999999998</c:v>
                </c:pt>
                <c:pt idx="4977">
                  <c:v>35.879199999999997</c:v>
                </c:pt>
                <c:pt idx="4978">
                  <c:v>35.511099999999999</c:v>
                </c:pt>
                <c:pt idx="4979">
                  <c:v>38.6235</c:v>
                </c:pt>
                <c:pt idx="4980">
                  <c:v>38.187800000000003</c:v>
                </c:pt>
                <c:pt idx="4981">
                  <c:v>37.824199999999998</c:v>
                </c:pt>
                <c:pt idx="4982">
                  <c:v>37.558999999999997</c:v>
                </c:pt>
                <c:pt idx="4983">
                  <c:v>37.585099999999997</c:v>
                </c:pt>
                <c:pt idx="4984">
                  <c:v>37.484499999999997</c:v>
                </c:pt>
                <c:pt idx="4985">
                  <c:v>37.063400000000001</c:v>
                </c:pt>
                <c:pt idx="4986">
                  <c:v>39.4086</c:v>
                </c:pt>
                <c:pt idx="4987">
                  <c:v>55.071300000000001</c:v>
                </c:pt>
                <c:pt idx="4988">
                  <c:v>106.328</c:v>
                </c:pt>
                <c:pt idx="4989">
                  <c:v>147.04300000000001</c:v>
                </c:pt>
                <c:pt idx="4990">
                  <c:v>189.15</c:v>
                </c:pt>
                <c:pt idx="4991">
                  <c:v>228.15</c:v>
                </c:pt>
                <c:pt idx="4992">
                  <c:v>258.15300000000002</c:v>
                </c:pt>
                <c:pt idx="4993">
                  <c:v>283.25900000000001</c:v>
                </c:pt>
                <c:pt idx="4994">
                  <c:v>307.18900000000002</c:v>
                </c:pt>
                <c:pt idx="4995">
                  <c:v>344.07100000000003</c:v>
                </c:pt>
                <c:pt idx="4996">
                  <c:v>388.82799999999997</c:v>
                </c:pt>
                <c:pt idx="4997">
                  <c:v>440.57100000000003</c:v>
                </c:pt>
                <c:pt idx="4998">
                  <c:v>495.803</c:v>
                </c:pt>
                <c:pt idx="4999">
                  <c:v>528.63599999999997</c:v>
                </c:pt>
                <c:pt idx="5043">
                  <c:v>36.402999999999999</c:v>
                </c:pt>
                <c:pt idx="5044">
                  <c:v>46.675699999999999</c:v>
                </c:pt>
                <c:pt idx="5045">
                  <c:v>64.298599999999993</c:v>
                </c:pt>
                <c:pt idx="5046">
                  <c:v>76.371799999999993</c:v>
                </c:pt>
                <c:pt idx="5047">
                  <c:v>108.387</c:v>
                </c:pt>
                <c:pt idx="5048">
                  <c:v>168.904</c:v>
                </c:pt>
                <c:pt idx="5049">
                  <c:v>217.785</c:v>
                </c:pt>
                <c:pt idx="5050">
                  <c:v>257.25799999999998</c:v>
                </c:pt>
                <c:pt idx="5051">
                  <c:v>309.31299999999999</c:v>
                </c:pt>
                <c:pt idx="5052">
                  <c:v>404.173</c:v>
                </c:pt>
                <c:pt idx="5053">
                  <c:v>544.32299999999998</c:v>
                </c:pt>
                <c:pt idx="5074">
                  <c:v>10370.5</c:v>
                </c:pt>
                <c:pt idx="5075">
                  <c:v>10324.9</c:v>
                </c:pt>
                <c:pt idx="5076">
                  <c:v>10307</c:v>
                </c:pt>
                <c:pt idx="5077">
                  <c:v>10285.9</c:v>
                </c:pt>
                <c:pt idx="5078">
                  <c:v>10269.700000000001</c:v>
                </c:pt>
                <c:pt idx="5079">
                  <c:v>10283.9</c:v>
                </c:pt>
                <c:pt idx="5080">
                  <c:v>10341.799999999999</c:v>
                </c:pt>
                <c:pt idx="5081">
                  <c:v>10436.700000000001</c:v>
                </c:pt>
                <c:pt idx="5082">
                  <c:v>10521.6</c:v>
                </c:pt>
                <c:pt idx="5083">
                  <c:v>10585.1</c:v>
                </c:pt>
                <c:pt idx="5084">
                  <c:v>10758.1</c:v>
                </c:pt>
                <c:pt idx="5085">
                  <c:v>11123.5</c:v>
                </c:pt>
                <c:pt idx="5086">
                  <c:v>11497.8</c:v>
                </c:pt>
                <c:pt idx="5087">
                  <c:v>11746.4</c:v>
                </c:pt>
                <c:pt idx="5088">
                  <c:v>11917.4</c:v>
                </c:pt>
                <c:pt idx="5089">
                  <c:v>12236.9</c:v>
                </c:pt>
                <c:pt idx="5090">
                  <c:v>12863.9</c:v>
                </c:pt>
                <c:pt idx="5091">
                  <c:v>13071.6</c:v>
                </c:pt>
                <c:pt idx="5092">
                  <c:v>16782.2</c:v>
                </c:pt>
                <c:pt idx="5093">
                  <c:v>19412.900000000001</c:v>
                </c:pt>
                <c:pt idx="5094">
                  <c:v>33411.5</c:v>
                </c:pt>
                <c:pt idx="5095">
                  <c:v>34676.199999999997</c:v>
                </c:pt>
                <c:pt idx="5096">
                  <c:v>46469.3</c:v>
                </c:pt>
                <c:pt idx="5097">
                  <c:v>55561.4</c:v>
                </c:pt>
                <c:pt idx="5098">
                  <c:v>50821.7</c:v>
                </c:pt>
                <c:pt idx="5099">
                  <c:v>39329</c:v>
                </c:pt>
                <c:pt idx="5100">
                  <c:v>37029.699999999997</c:v>
                </c:pt>
                <c:pt idx="5101">
                  <c:v>47472.5</c:v>
                </c:pt>
                <c:pt idx="5102">
                  <c:v>43268.6</c:v>
                </c:pt>
                <c:pt idx="5103">
                  <c:v>56707.199999999997</c:v>
                </c:pt>
                <c:pt idx="5104">
                  <c:v>63922</c:v>
                </c:pt>
                <c:pt idx="5105">
                  <c:v>64228.4</c:v>
                </c:pt>
                <c:pt idx="5106">
                  <c:v>79605.899999999994</c:v>
                </c:pt>
                <c:pt idx="5107">
                  <c:v>85521.2</c:v>
                </c:pt>
                <c:pt idx="5128">
                  <c:v>845.33</c:v>
                </c:pt>
                <c:pt idx="5129">
                  <c:v>850.65499999999997</c:v>
                </c:pt>
                <c:pt idx="5130">
                  <c:v>841.10699999999997</c:v>
                </c:pt>
                <c:pt idx="5131">
                  <c:v>846.399</c:v>
                </c:pt>
                <c:pt idx="5132">
                  <c:v>854.40300000000002</c:v>
                </c:pt>
                <c:pt idx="5133">
                  <c:v>867.98199999999997</c:v>
                </c:pt>
                <c:pt idx="5134">
                  <c:v>888.74199999999996</c:v>
                </c:pt>
                <c:pt idx="5135">
                  <c:v>927.77700000000004</c:v>
                </c:pt>
                <c:pt idx="5136">
                  <c:v>973.80899999999997</c:v>
                </c:pt>
                <c:pt idx="5137">
                  <c:v>989.85699999999997</c:v>
                </c:pt>
                <c:pt idx="5138">
                  <c:v>994.85199999999998</c:v>
                </c:pt>
                <c:pt idx="5139">
                  <c:v>984.14300000000003</c:v>
                </c:pt>
                <c:pt idx="5140">
                  <c:v>895.98800000000006</c:v>
                </c:pt>
                <c:pt idx="5141">
                  <c:v>998.06399999999996</c:v>
                </c:pt>
                <c:pt idx="5142">
                  <c:v>825.68700000000001</c:v>
                </c:pt>
                <c:pt idx="5143">
                  <c:v>1105.33</c:v>
                </c:pt>
                <c:pt idx="5144">
                  <c:v>1344.54</c:v>
                </c:pt>
                <c:pt idx="5145">
                  <c:v>1606.56</c:v>
                </c:pt>
                <c:pt idx="5146">
                  <c:v>1807.34</c:v>
                </c:pt>
                <c:pt idx="5147">
                  <c:v>3011.76</c:v>
                </c:pt>
                <c:pt idx="5148">
                  <c:v>3396.53</c:v>
                </c:pt>
                <c:pt idx="5149">
                  <c:v>3089.72</c:v>
                </c:pt>
                <c:pt idx="5150">
                  <c:v>2866.81</c:v>
                </c:pt>
                <c:pt idx="5151">
                  <c:v>3568.04</c:v>
                </c:pt>
                <c:pt idx="5152">
                  <c:v>3845.84</c:v>
                </c:pt>
                <c:pt idx="5153">
                  <c:v>4665.75</c:v>
                </c:pt>
                <c:pt idx="5154">
                  <c:v>6550.4</c:v>
                </c:pt>
                <c:pt idx="5155">
                  <c:v>7213.29</c:v>
                </c:pt>
                <c:pt idx="5156">
                  <c:v>6999.98</c:v>
                </c:pt>
                <c:pt idx="5157">
                  <c:v>7670.09</c:v>
                </c:pt>
                <c:pt idx="5158">
                  <c:v>8115.52</c:v>
                </c:pt>
                <c:pt idx="5159">
                  <c:v>8551.23</c:v>
                </c:pt>
                <c:pt idx="5160">
                  <c:v>9772.86</c:v>
                </c:pt>
                <c:pt idx="5161">
                  <c:v>11376</c:v>
                </c:pt>
                <c:pt idx="5182">
                  <c:v>158.16300000000001</c:v>
                </c:pt>
                <c:pt idx="5183">
                  <c:v>137.072</c:v>
                </c:pt>
                <c:pt idx="5184">
                  <c:v>130.53800000000001</c:v>
                </c:pt>
                <c:pt idx="5185">
                  <c:v>129.28399999999999</c:v>
                </c:pt>
                <c:pt idx="5186">
                  <c:v>203.94</c:v>
                </c:pt>
                <c:pt idx="5187">
                  <c:v>334.25900000000001</c:v>
                </c:pt>
                <c:pt idx="5188">
                  <c:v>449.81900000000002</c:v>
                </c:pt>
                <c:pt idx="5189">
                  <c:v>551.774</c:v>
                </c:pt>
                <c:pt idx="5190">
                  <c:v>649.08799999999997</c:v>
                </c:pt>
                <c:pt idx="5191">
                  <c:v>869.18299999999999</c:v>
                </c:pt>
                <c:pt idx="5192">
                  <c:v>1055.7</c:v>
                </c:pt>
                <c:pt idx="5193">
                  <c:v>1083.02</c:v>
                </c:pt>
                <c:pt idx="5194">
                  <c:v>878.17700000000002</c:v>
                </c:pt>
                <c:pt idx="5195">
                  <c:v>947.53499999999997</c:v>
                </c:pt>
                <c:pt idx="5196">
                  <c:v>1059.8900000000001</c:v>
                </c:pt>
                <c:pt idx="5197">
                  <c:v>1147.1500000000001</c:v>
                </c:pt>
                <c:pt idx="5198">
                  <c:v>1310.92</c:v>
                </c:pt>
                <c:pt idx="5199">
                  <c:v>1502.42</c:v>
                </c:pt>
                <c:pt idx="5200">
                  <c:v>1914.18</c:v>
                </c:pt>
                <c:pt idx="5201">
                  <c:v>2063.1</c:v>
                </c:pt>
                <c:pt idx="5202">
                  <c:v>2150.23</c:v>
                </c:pt>
                <c:pt idx="5203">
                  <c:v>2006.99</c:v>
                </c:pt>
                <c:pt idx="5204">
                  <c:v>2343.3000000000002</c:v>
                </c:pt>
                <c:pt idx="5205">
                  <c:v>3251.61</c:v>
                </c:pt>
                <c:pt idx="5206">
                  <c:v>3978.09</c:v>
                </c:pt>
                <c:pt idx="5207">
                  <c:v>4047.49</c:v>
                </c:pt>
                <c:pt idx="5208">
                  <c:v>5288.98</c:v>
                </c:pt>
                <c:pt idx="5209">
                  <c:v>6329.49</c:v>
                </c:pt>
                <c:pt idx="5210">
                  <c:v>5476.7</c:v>
                </c:pt>
                <c:pt idx="5211">
                  <c:v>6051.57</c:v>
                </c:pt>
                <c:pt idx="5212">
                  <c:v>5421.65</c:v>
                </c:pt>
                <c:pt idx="5213">
                  <c:v>5847.69</c:v>
                </c:pt>
                <c:pt idx="5214">
                  <c:v>6159.68</c:v>
                </c:pt>
                <c:pt idx="5215">
                  <c:v>5917.51</c:v>
                </c:pt>
                <c:pt idx="5290">
                  <c:v>28.210999999999999</c:v>
                </c:pt>
                <c:pt idx="5291">
                  <c:v>33.512599999999999</c:v>
                </c:pt>
                <c:pt idx="5292">
                  <c:v>33.9651</c:v>
                </c:pt>
                <c:pt idx="5293">
                  <c:v>36.8108</c:v>
                </c:pt>
                <c:pt idx="5294">
                  <c:v>37.362099999999998</c:v>
                </c:pt>
                <c:pt idx="5295">
                  <c:v>39.528700000000001</c:v>
                </c:pt>
                <c:pt idx="5296">
                  <c:v>54.034999999999997</c:v>
                </c:pt>
                <c:pt idx="5297">
                  <c:v>74.515500000000003</c:v>
                </c:pt>
                <c:pt idx="5298">
                  <c:v>85.775700000000001</c:v>
                </c:pt>
                <c:pt idx="5299">
                  <c:v>75.186000000000007</c:v>
                </c:pt>
                <c:pt idx="5300">
                  <c:v>80.573099999999997</c:v>
                </c:pt>
                <c:pt idx="5301">
                  <c:v>100.218</c:v>
                </c:pt>
                <c:pt idx="5302">
                  <c:v>125.92100000000001</c:v>
                </c:pt>
                <c:pt idx="5303">
                  <c:v>136.53700000000001</c:v>
                </c:pt>
                <c:pt idx="5304">
                  <c:v>154.80099999999999</c:v>
                </c:pt>
                <c:pt idx="5305">
                  <c:v>269.36099999999999</c:v>
                </c:pt>
                <c:pt idx="5306">
                  <c:v>239.911</c:v>
                </c:pt>
                <c:pt idx="5307">
                  <c:v>216.553</c:v>
                </c:pt>
                <c:pt idx="5308">
                  <c:v>208.06800000000001</c:v>
                </c:pt>
                <c:pt idx="5309">
                  <c:v>367.50799999999998</c:v>
                </c:pt>
                <c:pt idx="5310">
                  <c:v>400.28800000000001</c:v>
                </c:pt>
                <c:pt idx="5311">
                  <c:v>399.43700000000001</c:v>
                </c:pt>
                <c:pt idx="5312">
                  <c:v>618.93600000000004</c:v>
                </c:pt>
                <c:pt idx="5313">
                  <c:v>709.19</c:v>
                </c:pt>
                <c:pt idx="5314">
                  <c:v>765.02300000000002</c:v>
                </c:pt>
                <c:pt idx="5315">
                  <c:v>794.63</c:v>
                </c:pt>
                <c:pt idx="5316">
                  <c:v>846.61900000000003</c:v>
                </c:pt>
                <c:pt idx="5317">
                  <c:v>1044.05</c:v>
                </c:pt>
                <c:pt idx="5318">
                  <c:v>1597.35</c:v>
                </c:pt>
                <c:pt idx="5319">
                  <c:v>1571.57</c:v>
                </c:pt>
                <c:pt idx="5320">
                  <c:v>1687.28</c:v>
                </c:pt>
                <c:pt idx="5321">
                  <c:v>1773.4</c:v>
                </c:pt>
                <c:pt idx="5322">
                  <c:v>1616.92</c:v>
                </c:pt>
                <c:pt idx="5323">
                  <c:v>1342.66</c:v>
                </c:pt>
                <c:pt idx="5344">
                  <c:v>397.995</c:v>
                </c:pt>
                <c:pt idx="5345">
                  <c:v>443.21800000000002</c:v>
                </c:pt>
                <c:pt idx="5346">
                  <c:v>449.83699999999999</c:v>
                </c:pt>
                <c:pt idx="5347">
                  <c:v>444.91300000000001</c:v>
                </c:pt>
                <c:pt idx="5348">
                  <c:v>455.923</c:v>
                </c:pt>
                <c:pt idx="5349">
                  <c:v>447.46199999999999</c:v>
                </c:pt>
                <c:pt idx="5350">
                  <c:v>439.65199999999999</c:v>
                </c:pt>
                <c:pt idx="5351">
                  <c:v>438.40800000000002</c:v>
                </c:pt>
                <c:pt idx="5352">
                  <c:v>431.28</c:v>
                </c:pt>
                <c:pt idx="5353">
                  <c:v>414.35700000000003</c:v>
                </c:pt>
                <c:pt idx="5354">
                  <c:v>407.18599999999998</c:v>
                </c:pt>
                <c:pt idx="5355">
                  <c:v>383.11700000000002</c:v>
                </c:pt>
                <c:pt idx="5356">
                  <c:v>373.04199999999997</c:v>
                </c:pt>
                <c:pt idx="5357">
                  <c:v>344.49299999999999</c:v>
                </c:pt>
                <c:pt idx="5358">
                  <c:v>328.77699999999999</c:v>
                </c:pt>
                <c:pt idx="5359">
                  <c:v>319.19099999999997</c:v>
                </c:pt>
                <c:pt idx="5360">
                  <c:v>313.303</c:v>
                </c:pt>
                <c:pt idx="5361">
                  <c:v>385.63900000000001</c:v>
                </c:pt>
                <c:pt idx="5362">
                  <c:v>446.02</c:v>
                </c:pt>
                <c:pt idx="5363">
                  <c:v>472.798</c:v>
                </c:pt>
                <c:pt idx="5364">
                  <c:v>657.60400000000004</c:v>
                </c:pt>
                <c:pt idx="5365">
                  <c:v>709.02499999999998</c:v>
                </c:pt>
                <c:pt idx="5366">
                  <c:v>808.49699999999996</c:v>
                </c:pt>
                <c:pt idx="5367">
                  <c:v>1004.16</c:v>
                </c:pt>
                <c:pt idx="5368">
                  <c:v>1633.03</c:v>
                </c:pt>
                <c:pt idx="5369">
                  <c:v>2524.86</c:v>
                </c:pt>
                <c:pt idx="5370">
                  <c:v>2341.75</c:v>
                </c:pt>
                <c:pt idx="5371">
                  <c:v>3361.6</c:v>
                </c:pt>
                <c:pt idx="5372">
                  <c:v>3452.06</c:v>
                </c:pt>
                <c:pt idx="5373">
                  <c:v>3358.74</c:v>
                </c:pt>
                <c:pt idx="5374">
                  <c:v>3392.74</c:v>
                </c:pt>
                <c:pt idx="5375">
                  <c:v>3472.23</c:v>
                </c:pt>
                <c:pt idx="5376">
                  <c:v>3547.99</c:v>
                </c:pt>
                <c:pt idx="5377">
                  <c:v>3675.36</c:v>
                </c:pt>
                <c:pt idx="5411">
                  <c:v>79.813100000000006</c:v>
                </c:pt>
                <c:pt idx="5412">
                  <c:v>122.60299999999999</c:v>
                </c:pt>
                <c:pt idx="5413">
                  <c:v>186.20099999999999</c:v>
                </c:pt>
                <c:pt idx="5414">
                  <c:v>263.09699999999998</c:v>
                </c:pt>
                <c:pt idx="5415">
                  <c:v>354.86900000000003</c:v>
                </c:pt>
                <c:pt idx="5416">
                  <c:v>437.80500000000001</c:v>
                </c:pt>
                <c:pt idx="5417">
                  <c:v>543.38599999999997</c:v>
                </c:pt>
                <c:pt idx="5418">
                  <c:v>691.40499999999997</c:v>
                </c:pt>
                <c:pt idx="5419">
                  <c:v>887.17399999999998</c:v>
                </c:pt>
                <c:pt idx="5420">
                  <c:v>1057.52</c:v>
                </c:pt>
                <c:pt idx="5421">
                  <c:v>1192.53</c:v>
                </c:pt>
                <c:pt idx="5422">
                  <c:v>1501.53</c:v>
                </c:pt>
                <c:pt idx="5423">
                  <c:v>1699.9</c:v>
                </c:pt>
                <c:pt idx="5424">
                  <c:v>2159.25</c:v>
                </c:pt>
                <c:pt idx="5425">
                  <c:v>2896.2</c:v>
                </c:pt>
                <c:pt idx="5426">
                  <c:v>3791.98</c:v>
                </c:pt>
                <c:pt idx="5427">
                  <c:v>4563.5200000000004</c:v>
                </c:pt>
                <c:pt idx="5428">
                  <c:v>5191.08</c:v>
                </c:pt>
                <c:pt idx="5429">
                  <c:v>6671.37</c:v>
                </c:pt>
                <c:pt idx="5430">
                  <c:v>7371.54</c:v>
                </c:pt>
                <c:pt idx="5431">
                  <c:v>7607.92</c:v>
                </c:pt>
                <c:pt idx="5452">
                  <c:v>23.706199999999999</c:v>
                </c:pt>
                <c:pt idx="5453">
                  <c:v>23.655200000000001</c:v>
                </c:pt>
                <c:pt idx="5454">
                  <c:v>23.508199999999999</c:v>
                </c:pt>
                <c:pt idx="5455">
                  <c:v>23.9312</c:v>
                </c:pt>
                <c:pt idx="5456">
                  <c:v>23.613099999999999</c:v>
                </c:pt>
                <c:pt idx="5457">
                  <c:v>24.218699999999998</c:v>
                </c:pt>
                <c:pt idx="5458">
                  <c:v>24.954000000000001</c:v>
                </c:pt>
                <c:pt idx="5459">
                  <c:v>25.936199999999999</c:v>
                </c:pt>
                <c:pt idx="5460">
                  <c:v>25.055599999999998</c:v>
                </c:pt>
                <c:pt idx="5461">
                  <c:v>26.9483</c:v>
                </c:pt>
                <c:pt idx="5462">
                  <c:v>28.487500000000001</c:v>
                </c:pt>
                <c:pt idx="5463">
                  <c:v>28.3339</c:v>
                </c:pt>
                <c:pt idx="5464">
                  <c:v>27.668299999999999</c:v>
                </c:pt>
                <c:pt idx="5465">
                  <c:v>26.886700000000001</c:v>
                </c:pt>
                <c:pt idx="5466">
                  <c:v>26.245100000000001</c:v>
                </c:pt>
                <c:pt idx="5467">
                  <c:v>26.698799999999999</c:v>
                </c:pt>
                <c:pt idx="5468">
                  <c:v>26.345400000000001</c:v>
                </c:pt>
                <c:pt idx="5469">
                  <c:v>27.487100000000002</c:v>
                </c:pt>
                <c:pt idx="5470">
                  <c:v>27.1694</c:v>
                </c:pt>
                <c:pt idx="5471">
                  <c:v>26.930800000000001</c:v>
                </c:pt>
                <c:pt idx="5472">
                  <c:v>29.781500000000001</c:v>
                </c:pt>
                <c:pt idx="5473">
                  <c:v>29.166699999999999</c:v>
                </c:pt>
                <c:pt idx="5474">
                  <c:v>29.231000000000002</c:v>
                </c:pt>
                <c:pt idx="5475">
                  <c:v>30.862100000000002</c:v>
                </c:pt>
                <c:pt idx="5476">
                  <c:v>31.360900000000001</c:v>
                </c:pt>
                <c:pt idx="5477">
                  <c:v>31.120100000000001</c:v>
                </c:pt>
                <c:pt idx="5478">
                  <c:v>31.675999999999998</c:v>
                </c:pt>
                <c:pt idx="5479">
                  <c:v>50.152700000000003</c:v>
                </c:pt>
                <c:pt idx="5480">
                  <c:v>51.2973</c:v>
                </c:pt>
                <c:pt idx="5481">
                  <c:v>52.829799999999999</c:v>
                </c:pt>
                <c:pt idx="5482">
                  <c:v>55.781999999999996</c:v>
                </c:pt>
                <c:pt idx="5483">
                  <c:v>62.274099999999997</c:v>
                </c:pt>
                <c:pt idx="5484">
                  <c:v>66.604399999999998</c:v>
                </c:pt>
                <c:pt idx="5485">
                  <c:v>76.224900000000005</c:v>
                </c:pt>
                <c:pt idx="5527">
                  <c:v>8.7222899999999992</c:v>
                </c:pt>
                <c:pt idx="5528">
                  <c:v>9.4978200000000008</c:v>
                </c:pt>
                <c:pt idx="5529">
                  <c:v>13.249599999999999</c:v>
                </c:pt>
                <c:pt idx="5530">
                  <c:v>36.781599999999997</c:v>
                </c:pt>
                <c:pt idx="5531">
                  <c:v>61.731900000000003</c:v>
                </c:pt>
                <c:pt idx="5532">
                  <c:v>67.878100000000003</c:v>
                </c:pt>
                <c:pt idx="5533">
                  <c:v>87.458799999999997</c:v>
                </c:pt>
                <c:pt idx="5534">
                  <c:v>55.307099999999998</c:v>
                </c:pt>
                <c:pt idx="5535">
                  <c:v>108.44</c:v>
                </c:pt>
                <c:pt idx="5536">
                  <c:v>46.826799999999999</c:v>
                </c:pt>
                <c:pt idx="5537">
                  <c:v>35.305999999999997</c:v>
                </c:pt>
                <c:pt idx="5538">
                  <c:v>48.1218</c:v>
                </c:pt>
                <c:pt idx="5539">
                  <c:v>132.28</c:v>
                </c:pt>
                <c:pt idx="5560">
                  <c:v>30.403199999999998</c:v>
                </c:pt>
                <c:pt idx="5561">
                  <c:v>33.479999999999997</c:v>
                </c:pt>
                <c:pt idx="5562">
                  <c:v>35.254800000000003</c:v>
                </c:pt>
                <c:pt idx="5563">
                  <c:v>36.971499999999999</c:v>
                </c:pt>
                <c:pt idx="5564">
                  <c:v>39.721499999999999</c:v>
                </c:pt>
                <c:pt idx="5565">
                  <c:v>44.523499999999999</c:v>
                </c:pt>
                <c:pt idx="5566">
                  <c:v>54.530200000000001</c:v>
                </c:pt>
                <c:pt idx="5567">
                  <c:v>68.310900000000004</c:v>
                </c:pt>
                <c:pt idx="5568">
                  <c:v>87.665999999999997</c:v>
                </c:pt>
                <c:pt idx="5569">
                  <c:v>104.04300000000001</c:v>
                </c:pt>
                <c:pt idx="5570">
                  <c:v>120.673</c:v>
                </c:pt>
                <c:pt idx="5571">
                  <c:v>145.69900000000001</c:v>
                </c:pt>
                <c:pt idx="5572">
                  <c:v>157.48500000000001</c:v>
                </c:pt>
                <c:pt idx="5573">
                  <c:v>168.714</c:v>
                </c:pt>
                <c:pt idx="5574">
                  <c:v>334.78399999999999</c:v>
                </c:pt>
                <c:pt idx="5575">
                  <c:v>408.03500000000003</c:v>
                </c:pt>
                <c:pt idx="5576">
                  <c:v>572.529</c:v>
                </c:pt>
                <c:pt idx="5577">
                  <c:v>313.35300000000001</c:v>
                </c:pt>
                <c:pt idx="5578">
                  <c:v>487.80900000000003</c:v>
                </c:pt>
                <c:pt idx="5579">
                  <c:v>914.91200000000003</c:v>
                </c:pt>
                <c:pt idx="5580">
                  <c:v>951.29700000000003</c:v>
                </c:pt>
                <c:pt idx="5581">
                  <c:v>1151.8499999999999</c:v>
                </c:pt>
                <c:pt idx="5582">
                  <c:v>1350.57</c:v>
                </c:pt>
                <c:pt idx="5583">
                  <c:v>1418.06</c:v>
                </c:pt>
                <c:pt idx="5584">
                  <c:v>1875.3</c:v>
                </c:pt>
                <c:pt idx="5585">
                  <c:v>2229.9</c:v>
                </c:pt>
                <c:pt idx="5586">
                  <c:v>2448.08</c:v>
                </c:pt>
                <c:pt idx="5587">
                  <c:v>2563.59</c:v>
                </c:pt>
                <c:pt idx="5588">
                  <c:v>1978.81</c:v>
                </c:pt>
                <c:pt idx="5589">
                  <c:v>2531.58</c:v>
                </c:pt>
                <c:pt idx="5590">
                  <c:v>2796.46</c:v>
                </c:pt>
                <c:pt idx="5591">
                  <c:v>2773.88</c:v>
                </c:pt>
                <c:pt idx="5592">
                  <c:v>3221.78</c:v>
                </c:pt>
                <c:pt idx="5593">
                  <c:v>3671.33</c:v>
                </c:pt>
                <c:pt idx="5668">
                  <c:v>22.143699999999999</c:v>
                </c:pt>
                <c:pt idx="5669">
                  <c:v>21.937200000000001</c:v>
                </c:pt>
                <c:pt idx="5670">
                  <c:v>20.895</c:v>
                </c:pt>
                <c:pt idx="5671">
                  <c:v>20.003</c:v>
                </c:pt>
                <c:pt idx="5672">
                  <c:v>15.450900000000001</c:v>
                </c:pt>
                <c:pt idx="5673">
                  <c:v>18.925799999999999</c:v>
                </c:pt>
                <c:pt idx="5674">
                  <c:v>10.0024</c:v>
                </c:pt>
                <c:pt idx="5675">
                  <c:v>6.1979800000000003</c:v>
                </c:pt>
                <c:pt idx="5676">
                  <c:v>14.0579</c:v>
                </c:pt>
                <c:pt idx="5677">
                  <c:v>15.4816</c:v>
                </c:pt>
                <c:pt idx="5678">
                  <c:v>18.196200000000001</c:v>
                </c:pt>
                <c:pt idx="5679">
                  <c:v>19.1433</c:v>
                </c:pt>
                <c:pt idx="5680">
                  <c:v>38.940800000000003</c:v>
                </c:pt>
                <c:pt idx="5681">
                  <c:v>49.389099999999999</c:v>
                </c:pt>
                <c:pt idx="5682">
                  <c:v>52.718800000000002</c:v>
                </c:pt>
                <c:pt idx="5683">
                  <c:v>58.990299999999998</c:v>
                </c:pt>
                <c:pt idx="5684">
                  <c:v>278.12900000000002</c:v>
                </c:pt>
                <c:pt idx="5685">
                  <c:v>281.71800000000002</c:v>
                </c:pt>
                <c:pt idx="5686">
                  <c:v>301.87400000000002</c:v>
                </c:pt>
                <c:pt idx="5687">
                  <c:v>325.64800000000002</c:v>
                </c:pt>
                <c:pt idx="5688">
                  <c:v>319.19299999999998</c:v>
                </c:pt>
                <c:pt idx="5689">
                  <c:v>216.47399999999999</c:v>
                </c:pt>
                <c:pt idx="5690">
                  <c:v>216.92599999999999</c:v>
                </c:pt>
                <c:pt idx="5691">
                  <c:v>181.34</c:v>
                </c:pt>
                <c:pt idx="5692">
                  <c:v>185.542</c:v>
                </c:pt>
                <c:pt idx="5693">
                  <c:v>280.97399999999999</c:v>
                </c:pt>
                <c:pt idx="5694">
                  <c:v>319.89100000000002</c:v>
                </c:pt>
                <c:pt idx="5695">
                  <c:v>370.03899999999999</c:v>
                </c:pt>
                <c:pt idx="5696">
                  <c:v>3227.58</c:v>
                </c:pt>
                <c:pt idx="5697">
                  <c:v>3589.79</c:v>
                </c:pt>
                <c:pt idx="5698">
                  <c:v>3972.32</c:v>
                </c:pt>
                <c:pt idx="5699">
                  <c:v>4856.7700000000004</c:v>
                </c:pt>
                <c:pt idx="5700">
                  <c:v>5582.02</c:v>
                </c:pt>
                <c:pt idx="5735">
                  <c:v>2.2189899999999998</c:v>
                </c:pt>
                <c:pt idx="5736">
                  <c:v>10.6059</c:v>
                </c:pt>
                <c:pt idx="5737">
                  <c:v>31.416799999999999</c:v>
                </c:pt>
                <c:pt idx="5738">
                  <c:v>41.003999999999998</c:v>
                </c:pt>
                <c:pt idx="5739">
                  <c:v>57.814900000000002</c:v>
                </c:pt>
                <c:pt idx="5740">
                  <c:v>79.459000000000003</c:v>
                </c:pt>
                <c:pt idx="5741">
                  <c:v>87.285499999999999</c:v>
                </c:pt>
                <c:pt idx="5742">
                  <c:v>87.146900000000002</c:v>
                </c:pt>
                <c:pt idx="5743">
                  <c:v>85.653000000000006</c:v>
                </c:pt>
                <c:pt idx="5744">
                  <c:v>95.760599999999997</c:v>
                </c:pt>
                <c:pt idx="5745">
                  <c:v>106.28100000000001</c:v>
                </c:pt>
                <c:pt idx="5746">
                  <c:v>116.014</c:v>
                </c:pt>
                <c:pt idx="5747">
                  <c:v>124.38500000000001</c:v>
                </c:pt>
                <c:pt idx="5748">
                  <c:v>247.15799999999999</c:v>
                </c:pt>
                <c:pt idx="5749">
                  <c:v>191.39599999999999</c:v>
                </c:pt>
                <c:pt idx="5750">
                  <c:v>265.44</c:v>
                </c:pt>
                <c:pt idx="5751">
                  <c:v>271.37299999999999</c:v>
                </c:pt>
                <c:pt idx="5752">
                  <c:v>318.25</c:v>
                </c:pt>
                <c:pt idx="5753">
                  <c:v>446.637</c:v>
                </c:pt>
                <c:pt idx="5754">
                  <c:v>488.43</c:v>
                </c:pt>
                <c:pt idx="5755">
                  <c:v>598.45299999999997</c:v>
                </c:pt>
                <c:pt idx="5776">
                  <c:v>0.66750299999999996</c:v>
                </c:pt>
                <c:pt idx="5777">
                  <c:v>0.65445699999999996</c:v>
                </c:pt>
                <c:pt idx="5778">
                  <c:v>0.63950499999999999</c:v>
                </c:pt>
                <c:pt idx="5779">
                  <c:v>0.62327999999999995</c:v>
                </c:pt>
                <c:pt idx="5780">
                  <c:v>0.60660599999999998</c:v>
                </c:pt>
                <c:pt idx="5781">
                  <c:v>0.14954999999999999</c:v>
                </c:pt>
                <c:pt idx="5782">
                  <c:v>0.14541799999999999</c:v>
                </c:pt>
                <c:pt idx="5783">
                  <c:v>0.14133899999999999</c:v>
                </c:pt>
                <c:pt idx="5784">
                  <c:v>0.63672300000000004</c:v>
                </c:pt>
                <c:pt idx="5785">
                  <c:v>1.5887500000000001</c:v>
                </c:pt>
                <c:pt idx="5786">
                  <c:v>2.95675</c:v>
                </c:pt>
                <c:pt idx="5787">
                  <c:v>4.4508599999999996</c:v>
                </c:pt>
                <c:pt idx="5788">
                  <c:v>6.0584800000000003</c:v>
                </c:pt>
                <c:pt idx="5789">
                  <c:v>12.3545</c:v>
                </c:pt>
                <c:pt idx="5790">
                  <c:v>24.488800000000001</c:v>
                </c:pt>
                <c:pt idx="5791">
                  <c:v>43.405799999999999</c:v>
                </c:pt>
                <c:pt idx="5792">
                  <c:v>74.449600000000004</c:v>
                </c:pt>
                <c:pt idx="5793">
                  <c:v>89.773399999999995</c:v>
                </c:pt>
                <c:pt idx="5794">
                  <c:v>96.685199999999995</c:v>
                </c:pt>
                <c:pt idx="5795">
                  <c:v>104.651</c:v>
                </c:pt>
                <c:pt idx="5796">
                  <c:v>109.19</c:v>
                </c:pt>
                <c:pt idx="5797">
                  <c:v>111.925</c:v>
                </c:pt>
                <c:pt idx="5798">
                  <c:v>111.221</c:v>
                </c:pt>
                <c:pt idx="5799">
                  <c:v>113.212</c:v>
                </c:pt>
                <c:pt idx="5800">
                  <c:v>114.605</c:v>
                </c:pt>
                <c:pt idx="5801">
                  <c:v>117.577</c:v>
                </c:pt>
                <c:pt idx="5802">
                  <c:v>147.262</c:v>
                </c:pt>
                <c:pt idx="5803">
                  <c:v>198.18600000000001</c:v>
                </c:pt>
                <c:pt idx="5804">
                  <c:v>231.21299999999999</c:v>
                </c:pt>
                <c:pt idx="5805">
                  <c:v>256.69400000000002</c:v>
                </c:pt>
                <c:pt idx="5806">
                  <c:v>295.15800000000002</c:v>
                </c:pt>
                <c:pt idx="5807">
                  <c:v>335.59199999999998</c:v>
                </c:pt>
                <c:pt idx="5808">
                  <c:v>373.6</c:v>
                </c:pt>
                <c:pt idx="5809">
                  <c:v>429.78800000000001</c:v>
                </c:pt>
                <c:pt idx="5810">
                  <c:v>526.59400000000005</c:v>
                </c:pt>
                <c:pt idx="5842">
                  <c:v>67.499600000000001</c:v>
                </c:pt>
                <c:pt idx="5843">
                  <c:v>86.188900000000004</c:v>
                </c:pt>
                <c:pt idx="5844">
                  <c:v>172.57900000000001</c:v>
                </c:pt>
                <c:pt idx="5845">
                  <c:v>247.37100000000001</c:v>
                </c:pt>
                <c:pt idx="5846">
                  <c:v>380.81200000000001</c:v>
                </c:pt>
                <c:pt idx="5847">
                  <c:v>522.12800000000004</c:v>
                </c:pt>
                <c:pt idx="5848">
                  <c:v>644.86300000000006</c:v>
                </c:pt>
                <c:pt idx="5849">
                  <c:v>749.99699999999996</c:v>
                </c:pt>
                <c:pt idx="5850">
                  <c:v>713.33100000000002</c:v>
                </c:pt>
                <c:pt idx="5851">
                  <c:v>794.00300000000004</c:v>
                </c:pt>
                <c:pt idx="5852">
                  <c:v>1052.2</c:v>
                </c:pt>
                <c:pt idx="5853">
                  <c:v>1392.3</c:v>
                </c:pt>
                <c:pt idx="5854">
                  <c:v>2006.06</c:v>
                </c:pt>
                <c:pt idx="5855">
                  <c:v>2202.58</c:v>
                </c:pt>
                <c:pt idx="5856">
                  <c:v>3417.53</c:v>
                </c:pt>
                <c:pt idx="5857">
                  <c:v>5071.4799999999996</c:v>
                </c:pt>
                <c:pt idx="5858">
                  <c:v>5288.86</c:v>
                </c:pt>
                <c:pt idx="5859">
                  <c:v>5505.05</c:v>
                </c:pt>
                <c:pt idx="5860">
                  <c:v>5230.9799999999996</c:v>
                </c:pt>
                <c:pt idx="5861">
                  <c:v>5841.13</c:v>
                </c:pt>
                <c:pt idx="5862">
                  <c:v>6568.74</c:v>
                </c:pt>
                <c:pt idx="5863">
                  <c:v>7782.3</c:v>
                </c:pt>
                <c:pt idx="5884">
                  <c:v>7.6920299999999999</c:v>
                </c:pt>
                <c:pt idx="5885">
                  <c:v>8.29589</c:v>
                </c:pt>
                <c:pt idx="5886">
                  <c:v>7.9892700000000003</c:v>
                </c:pt>
                <c:pt idx="5887">
                  <c:v>8.1582799999999995</c:v>
                </c:pt>
                <c:pt idx="5888">
                  <c:v>10.010400000000001</c:v>
                </c:pt>
                <c:pt idx="5889">
                  <c:v>12.564500000000001</c:v>
                </c:pt>
                <c:pt idx="5890">
                  <c:v>16.4756</c:v>
                </c:pt>
                <c:pt idx="5891">
                  <c:v>16.974900000000002</c:v>
                </c:pt>
                <c:pt idx="5892">
                  <c:v>16.8965</c:v>
                </c:pt>
                <c:pt idx="5893">
                  <c:v>17.439900000000002</c:v>
                </c:pt>
                <c:pt idx="5894">
                  <c:v>19.655799999999999</c:v>
                </c:pt>
                <c:pt idx="5895">
                  <c:v>19.8948</c:v>
                </c:pt>
                <c:pt idx="5896">
                  <c:v>25.947399999999998</c:v>
                </c:pt>
                <c:pt idx="5897">
                  <c:v>27.791699999999999</c:v>
                </c:pt>
                <c:pt idx="5898">
                  <c:v>34.686500000000002</c:v>
                </c:pt>
                <c:pt idx="5899">
                  <c:v>45.552799999999998</c:v>
                </c:pt>
                <c:pt idx="5900">
                  <c:v>71.045599999999993</c:v>
                </c:pt>
                <c:pt idx="5901">
                  <c:v>652.42899999999997</c:v>
                </c:pt>
                <c:pt idx="5902">
                  <c:v>1012.42</c:v>
                </c:pt>
                <c:pt idx="5903">
                  <c:v>1274.8599999999999</c:v>
                </c:pt>
                <c:pt idx="5904">
                  <c:v>4399.16</c:v>
                </c:pt>
                <c:pt idx="5905">
                  <c:v>4672.05</c:v>
                </c:pt>
                <c:pt idx="5906">
                  <c:v>4842.08</c:v>
                </c:pt>
                <c:pt idx="5907">
                  <c:v>5388.14</c:v>
                </c:pt>
                <c:pt idx="5908">
                  <c:v>5804.09</c:v>
                </c:pt>
                <c:pt idx="5909">
                  <c:v>6443.16</c:v>
                </c:pt>
                <c:pt idx="5910">
                  <c:v>7063.96</c:v>
                </c:pt>
                <c:pt idx="5911">
                  <c:v>7777.09</c:v>
                </c:pt>
                <c:pt idx="5912">
                  <c:v>8647.2000000000007</c:v>
                </c:pt>
                <c:pt idx="5913">
                  <c:v>9554.35</c:v>
                </c:pt>
                <c:pt idx="5914">
                  <c:v>10210.4</c:v>
                </c:pt>
                <c:pt idx="5915">
                  <c:v>10655</c:v>
                </c:pt>
                <c:pt idx="5916">
                  <c:v>10949.6</c:v>
                </c:pt>
                <c:pt idx="5917">
                  <c:v>11149.7</c:v>
                </c:pt>
                <c:pt idx="5938">
                  <c:v>3.9391099999999999</c:v>
                </c:pt>
                <c:pt idx="5939">
                  <c:v>7.4140699999999997</c:v>
                </c:pt>
                <c:pt idx="5940">
                  <c:v>9.4459700000000009</c:v>
                </c:pt>
                <c:pt idx="5941">
                  <c:v>12.671200000000001</c:v>
                </c:pt>
                <c:pt idx="5942">
                  <c:v>13.996700000000001</c:v>
                </c:pt>
                <c:pt idx="5943">
                  <c:v>16.985199999999999</c:v>
                </c:pt>
                <c:pt idx="5944">
                  <c:v>18.022200000000002</c:v>
                </c:pt>
                <c:pt idx="5945">
                  <c:v>21.439499999999999</c:v>
                </c:pt>
                <c:pt idx="5946">
                  <c:v>34.429099999999998</c:v>
                </c:pt>
                <c:pt idx="5947">
                  <c:v>42.3735</c:v>
                </c:pt>
                <c:pt idx="5948">
                  <c:v>51.7301</c:v>
                </c:pt>
                <c:pt idx="5949">
                  <c:v>55.214500000000001</c:v>
                </c:pt>
                <c:pt idx="5950">
                  <c:v>58.738700000000001</c:v>
                </c:pt>
                <c:pt idx="5951">
                  <c:v>66.644099999999995</c:v>
                </c:pt>
                <c:pt idx="5952">
                  <c:v>90.104600000000005</c:v>
                </c:pt>
                <c:pt idx="5953">
                  <c:v>101.976</c:v>
                </c:pt>
                <c:pt idx="5954">
                  <c:v>116.27500000000001</c:v>
                </c:pt>
                <c:pt idx="5955">
                  <c:v>132.41900000000001</c:v>
                </c:pt>
                <c:pt idx="5956">
                  <c:v>145.68199999999999</c:v>
                </c:pt>
                <c:pt idx="5957">
                  <c:v>162.03200000000001</c:v>
                </c:pt>
                <c:pt idx="5958">
                  <c:v>177.55199999999999</c:v>
                </c:pt>
                <c:pt idx="5959">
                  <c:v>191.17099999999999</c:v>
                </c:pt>
                <c:pt idx="5960">
                  <c:v>204.01900000000001</c:v>
                </c:pt>
                <c:pt idx="5961">
                  <c:v>224.66</c:v>
                </c:pt>
                <c:pt idx="5962">
                  <c:v>250.97800000000001</c:v>
                </c:pt>
                <c:pt idx="5963">
                  <c:v>98.865700000000004</c:v>
                </c:pt>
                <c:pt idx="5964">
                  <c:v>53.246400000000001</c:v>
                </c:pt>
                <c:pt idx="5965">
                  <c:v>282.69</c:v>
                </c:pt>
                <c:pt idx="5966">
                  <c:v>270.779</c:v>
                </c:pt>
                <c:pt idx="5967">
                  <c:v>297.05399999999997</c:v>
                </c:pt>
                <c:pt idx="5968">
                  <c:v>360.452</c:v>
                </c:pt>
                <c:pt idx="5969">
                  <c:v>380.05099999999999</c:v>
                </c:pt>
                <c:pt idx="5970">
                  <c:v>348.67399999999998</c:v>
                </c:pt>
                <c:pt idx="5971">
                  <c:v>306.95600000000002</c:v>
                </c:pt>
                <c:pt idx="5992">
                  <c:v>458.767</c:v>
                </c:pt>
                <c:pt idx="5993">
                  <c:v>589.34799999999996</c:v>
                </c:pt>
                <c:pt idx="5994">
                  <c:v>721.42200000000003</c:v>
                </c:pt>
                <c:pt idx="5995">
                  <c:v>720.34799999999996</c:v>
                </c:pt>
                <c:pt idx="5996">
                  <c:v>718.33100000000002</c:v>
                </c:pt>
                <c:pt idx="5997">
                  <c:v>699.97299999999996</c:v>
                </c:pt>
                <c:pt idx="5998">
                  <c:v>689.50699999999995</c:v>
                </c:pt>
                <c:pt idx="5999">
                  <c:v>710.38499999999999</c:v>
                </c:pt>
                <c:pt idx="6000">
                  <c:v>852.505</c:v>
                </c:pt>
                <c:pt idx="6001">
                  <c:v>1172.82</c:v>
                </c:pt>
                <c:pt idx="6002">
                  <c:v>1298.97</c:v>
                </c:pt>
                <c:pt idx="6003">
                  <c:v>1326.19</c:v>
                </c:pt>
                <c:pt idx="6004">
                  <c:v>1345.28</c:v>
                </c:pt>
                <c:pt idx="6005">
                  <c:v>1333.53</c:v>
                </c:pt>
                <c:pt idx="6006">
                  <c:v>1333.68</c:v>
                </c:pt>
                <c:pt idx="6007">
                  <c:v>1296.92</c:v>
                </c:pt>
                <c:pt idx="6008">
                  <c:v>1167.24</c:v>
                </c:pt>
                <c:pt idx="6009">
                  <c:v>1174.99</c:v>
                </c:pt>
                <c:pt idx="6010">
                  <c:v>1160.83</c:v>
                </c:pt>
                <c:pt idx="6011">
                  <c:v>1176.53</c:v>
                </c:pt>
                <c:pt idx="6012">
                  <c:v>1122.6099999999999</c:v>
                </c:pt>
                <c:pt idx="6013">
                  <c:v>1085.4000000000001</c:v>
                </c:pt>
                <c:pt idx="6014">
                  <c:v>1060.8900000000001</c:v>
                </c:pt>
                <c:pt idx="6015">
                  <c:v>1161.8499999999999</c:v>
                </c:pt>
                <c:pt idx="6016">
                  <c:v>1163.47</c:v>
                </c:pt>
                <c:pt idx="6017">
                  <c:v>1158.5</c:v>
                </c:pt>
                <c:pt idx="6018">
                  <c:v>1151</c:v>
                </c:pt>
                <c:pt idx="6019">
                  <c:v>1143.43</c:v>
                </c:pt>
                <c:pt idx="6020">
                  <c:v>1151.06</c:v>
                </c:pt>
                <c:pt idx="6021">
                  <c:v>1205.17</c:v>
                </c:pt>
                <c:pt idx="6022">
                  <c:v>1252.28</c:v>
                </c:pt>
                <c:pt idx="6023">
                  <c:v>1339.44</c:v>
                </c:pt>
                <c:pt idx="6024">
                  <c:v>1723.11</c:v>
                </c:pt>
                <c:pt idx="6025">
                  <c:v>1459.57</c:v>
                </c:pt>
                <c:pt idx="6046">
                  <c:v>602.75199999999995</c:v>
                </c:pt>
                <c:pt idx="6047">
                  <c:v>346.51499999999999</c:v>
                </c:pt>
                <c:pt idx="6048">
                  <c:v>215.26300000000001</c:v>
                </c:pt>
                <c:pt idx="6049">
                  <c:v>112.898</c:v>
                </c:pt>
                <c:pt idx="6050">
                  <c:v>104.05</c:v>
                </c:pt>
                <c:pt idx="6051">
                  <c:v>132.447</c:v>
                </c:pt>
                <c:pt idx="6052">
                  <c:v>82.569500000000005</c:v>
                </c:pt>
                <c:pt idx="6053">
                  <c:v>78.717500000000001</c:v>
                </c:pt>
                <c:pt idx="6054">
                  <c:v>96.971199999999996</c:v>
                </c:pt>
                <c:pt idx="6055">
                  <c:v>124.759</c:v>
                </c:pt>
                <c:pt idx="6056">
                  <c:v>159.172</c:v>
                </c:pt>
                <c:pt idx="6057">
                  <c:v>176.613</c:v>
                </c:pt>
                <c:pt idx="6058">
                  <c:v>194.886</c:v>
                </c:pt>
                <c:pt idx="6059">
                  <c:v>203.42</c:v>
                </c:pt>
                <c:pt idx="6060">
                  <c:v>183.601</c:v>
                </c:pt>
                <c:pt idx="6061">
                  <c:v>161.36099999999999</c:v>
                </c:pt>
                <c:pt idx="6062">
                  <c:v>135.27199999999999</c:v>
                </c:pt>
                <c:pt idx="6063">
                  <c:v>119.09399999999999</c:v>
                </c:pt>
                <c:pt idx="6064">
                  <c:v>91.543999999999997</c:v>
                </c:pt>
                <c:pt idx="6065">
                  <c:v>64.893199999999993</c:v>
                </c:pt>
                <c:pt idx="6066">
                  <c:v>91.089699999999993</c:v>
                </c:pt>
                <c:pt idx="6067">
                  <c:v>64.369200000000006</c:v>
                </c:pt>
                <c:pt idx="6068">
                  <c:v>90.535899999999998</c:v>
                </c:pt>
                <c:pt idx="6069">
                  <c:v>115.53400000000001</c:v>
                </c:pt>
                <c:pt idx="6070">
                  <c:v>178.59</c:v>
                </c:pt>
                <c:pt idx="6071">
                  <c:v>361.34</c:v>
                </c:pt>
                <c:pt idx="6072">
                  <c:v>718.45899999999995</c:v>
                </c:pt>
                <c:pt idx="6073">
                  <c:v>1372.34</c:v>
                </c:pt>
                <c:pt idx="6074">
                  <c:v>1891.33</c:v>
                </c:pt>
                <c:pt idx="6075">
                  <c:v>2418.5500000000002</c:v>
                </c:pt>
                <c:pt idx="6076">
                  <c:v>2704.03</c:v>
                </c:pt>
                <c:pt idx="6077">
                  <c:v>2676.29</c:v>
                </c:pt>
                <c:pt idx="6078">
                  <c:v>2885.47</c:v>
                </c:pt>
                <c:pt idx="6079">
                  <c:v>2976.85</c:v>
                </c:pt>
                <c:pt idx="6166">
                  <c:v>28.954799999999999</c:v>
                </c:pt>
                <c:pt idx="6167">
                  <c:v>37.311399999999999</c:v>
                </c:pt>
                <c:pt idx="6168">
                  <c:v>87.936800000000005</c:v>
                </c:pt>
                <c:pt idx="6169">
                  <c:v>97.021000000000001</c:v>
                </c:pt>
                <c:pt idx="6170">
                  <c:v>194.203</c:v>
                </c:pt>
                <c:pt idx="6171">
                  <c:v>290.41000000000003</c:v>
                </c:pt>
                <c:pt idx="6172">
                  <c:v>456.69499999999999</c:v>
                </c:pt>
                <c:pt idx="6173">
                  <c:v>584.27300000000002</c:v>
                </c:pt>
                <c:pt idx="6174">
                  <c:v>667.24300000000005</c:v>
                </c:pt>
                <c:pt idx="6175">
                  <c:v>770.01099999999997</c:v>
                </c:pt>
                <c:pt idx="6176">
                  <c:v>1163.6500000000001</c:v>
                </c:pt>
                <c:pt idx="6177">
                  <c:v>1468.08</c:v>
                </c:pt>
                <c:pt idx="6178">
                  <c:v>1916.7</c:v>
                </c:pt>
                <c:pt idx="6179">
                  <c:v>2498.1999999999998</c:v>
                </c:pt>
                <c:pt idx="6180">
                  <c:v>3395.16</c:v>
                </c:pt>
                <c:pt idx="6181">
                  <c:v>4721.47</c:v>
                </c:pt>
                <c:pt idx="6182">
                  <c:v>4119.43</c:v>
                </c:pt>
                <c:pt idx="6183">
                  <c:v>4260.5200000000004</c:v>
                </c:pt>
                <c:pt idx="6184">
                  <c:v>4324.84</c:v>
                </c:pt>
                <c:pt idx="6185">
                  <c:v>4686.51</c:v>
                </c:pt>
                <c:pt idx="6186">
                  <c:v>5295.46</c:v>
                </c:pt>
                <c:pt idx="6187">
                  <c:v>5800.26</c:v>
                </c:pt>
                <c:pt idx="6230">
                  <c:v>88101.4</c:v>
                </c:pt>
                <c:pt idx="6231">
                  <c:v>132216</c:v>
                </c:pt>
                <c:pt idx="6232">
                  <c:v>168643</c:v>
                </c:pt>
                <c:pt idx="6233">
                  <c:v>141378</c:v>
                </c:pt>
                <c:pt idx="6234">
                  <c:v>181988</c:v>
                </c:pt>
                <c:pt idx="6235">
                  <c:v>288436</c:v>
                </c:pt>
                <c:pt idx="6236">
                  <c:v>256772</c:v>
                </c:pt>
                <c:pt idx="6237">
                  <c:v>345737</c:v>
                </c:pt>
                <c:pt idx="6238">
                  <c:v>339166</c:v>
                </c:pt>
                <c:pt idx="6239">
                  <c:v>437156</c:v>
                </c:pt>
                <c:pt idx="6240">
                  <c:v>319282</c:v>
                </c:pt>
                <c:pt idx="6241">
                  <c:v>367383</c:v>
                </c:pt>
                <c:pt idx="6262">
                  <c:v>11373.2</c:v>
                </c:pt>
                <c:pt idx="6263">
                  <c:v>11101.7</c:v>
                </c:pt>
                <c:pt idx="6264">
                  <c:v>10734.1</c:v>
                </c:pt>
                <c:pt idx="6265">
                  <c:v>10339.299999999999</c:v>
                </c:pt>
                <c:pt idx="6266">
                  <c:v>9901.9599999999991</c:v>
                </c:pt>
                <c:pt idx="6267">
                  <c:v>9481.17</c:v>
                </c:pt>
                <c:pt idx="6268">
                  <c:v>9082.61</c:v>
                </c:pt>
                <c:pt idx="6269">
                  <c:v>8704.31</c:v>
                </c:pt>
                <c:pt idx="6270">
                  <c:v>8360.84</c:v>
                </c:pt>
                <c:pt idx="6271">
                  <c:v>8058.84</c:v>
                </c:pt>
                <c:pt idx="6272">
                  <c:v>7807.75</c:v>
                </c:pt>
                <c:pt idx="6273">
                  <c:v>7630.75</c:v>
                </c:pt>
                <c:pt idx="6274">
                  <c:v>7411.19</c:v>
                </c:pt>
                <c:pt idx="6275">
                  <c:v>7262.45</c:v>
                </c:pt>
                <c:pt idx="6276">
                  <c:v>7146.35</c:v>
                </c:pt>
                <c:pt idx="6277">
                  <c:v>7032.12</c:v>
                </c:pt>
                <c:pt idx="6278">
                  <c:v>6929.26</c:v>
                </c:pt>
                <c:pt idx="6279">
                  <c:v>6820.51</c:v>
                </c:pt>
                <c:pt idx="6280">
                  <c:v>6667.39</c:v>
                </c:pt>
                <c:pt idx="6281">
                  <c:v>6585.51</c:v>
                </c:pt>
                <c:pt idx="6282">
                  <c:v>6485.19</c:v>
                </c:pt>
                <c:pt idx="6283">
                  <c:v>6758.68</c:v>
                </c:pt>
                <c:pt idx="6284">
                  <c:v>7252.77</c:v>
                </c:pt>
                <c:pt idx="6285">
                  <c:v>7901.97</c:v>
                </c:pt>
                <c:pt idx="6286">
                  <c:v>8486.64</c:v>
                </c:pt>
                <c:pt idx="6287">
                  <c:v>10769.6</c:v>
                </c:pt>
                <c:pt idx="6288">
                  <c:v>13832.3</c:v>
                </c:pt>
                <c:pt idx="6289">
                  <c:v>18505.099999999999</c:v>
                </c:pt>
                <c:pt idx="6290">
                  <c:v>20753.099999999999</c:v>
                </c:pt>
                <c:pt idx="6291">
                  <c:v>20172.900000000001</c:v>
                </c:pt>
                <c:pt idx="6292">
                  <c:v>25443.3</c:v>
                </c:pt>
                <c:pt idx="6293">
                  <c:v>27273.9</c:v>
                </c:pt>
                <c:pt idx="6294">
                  <c:v>34489.9</c:v>
                </c:pt>
                <c:pt idx="6295">
                  <c:v>41864.699999999997</c:v>
                </c:pt>
                <c:pt idx="6330">
                  <c:v>39.159199999999998</c:v>
                </c:pt>
                <c:pt idx="6331">
                  <c:v>44.020400000000002</c:v>
                </c:pt>
                <c:pt idx="6332">
                  <c:v>49.513100000000001</c:v>
                </c:pt>
                <c:pt idx="6333">
                  <c:v>78.253799999999998</c:v>
                </c:pt>
                <c:pt idx="6334">
                  <c:v>156.69900000000001</c:v>
                </c:pt>
                <c:pt idx="6335">
                  <c:v>177.714</c:v>
                </c:pt>
                <c:pt idx="6336">
                  <c:v>263.01400000000001</c:v>
                </c:pt>
                <c:pt idx="6337">
                  <c:v>443.46300000000002</c:v>
                </c:pt>
                <c:pt idx="6338">
                  <c:v>586.77599999999995</c:v>
                </c:pt>
                <c:pt idx="6339">
                  <c:v>784.27300000000002</c:v>
                </c:pt>
                <c:pt idx="6340">
                  <c:v>1051.57</c:v>
                </c:pt>
                <c:pt idx="6341">
                  <c:v>998.47699999999998</c:v>
                </c:pt>
                <c:pt idx="6342">
                  <c:v>1320</c:v>
                </c:pt>
                <c:pt idx="6343">
                  <c:v>1787.04</c:v>
                </c:pt>
                <c:pt idx="6344">
                  <c:v>1968.58</c:v>
                </c:pt>
                <c:pt idx="6345">
                  <c:v>2154.41</c:v>
                </c:pt>
                <c:pt idx="6346">
                  <c:v>2069.5500000000002</c:v>
                </c:pt>
                <c:pt idx="6347">
                  <c:v>2223.29</c:v>
                </c:pt>
                <c:pt idx="6348">
                  <c:v>2309.44</c:v>
                </c:pt>
                <c:pt idx="6349">
                  <c:v>2604.8200000000002</c:v>
                </c:pt>
                <c:pt idx="6370">
                  <c:v>4.5640999999999998</c:v>
                </c:pt>
                <c:pt idx="6371">
                  <c:v>4.3546500000000004</c:v>
                </c:pt>
                <c:pt idx="6372">
                  <c:v>4.2328700000000001</c:v>
                </c:pt>
                <c:pt idx="6373">
                  <c:v>4.5168499999999998</c:v>
                </c:pt>
                <c:pt idx="6374">
                  <c:v>5.2818800000000001</c:v>
                </c:pt>
                <c:pt idx="6375">
                  <c:v>5.1226799999999999</c:v>
                </c:pt>
                <c:pt idx="6376">
                  <c:v>6.3491499999999998</c:v>
                </c:pt>
                <c:pt idx="6377">
                  <c:v>6.4978499999999997</c:v>
                </c:pt>
                <c:pt idx="6378">
                  <c:v>6.5776399999999997</c:v>
                </c:pt>
                <c:pt idx="6379">
                  <c:v>7.5293099999999997</c:v>
                </c:pt>
                <c:pt idx="6380">
                  <c:v>9.2462400000000002</c:v>
                </c:pt>
                <c:pt idx="6381">
                  <c:v>10.122199999999999</c:v>
                </c:pt>
                <c:pt idx="6382">
                  <c:v>11.543100000000001</c:v>
                </c:pt>
                <c:pt idx="6383">
                  <c:v>12.411</c:v>
                </c:pt>
                <c:pt idx="6384">
                  <c:v>12.4733</c:v>
                </c:pt>
                <c:pt idx="6385">
                  <c:v>12.8123</c:v>
                </c:pt>
                <c:pt idx="6386">
                  <c:v>13.147399999999999</c:v>
                </c:pt>
                <c:pt idx="6387">
                  <c:v>13.697900000000001</c:v>
                </c:pt>
                <c:pt idx="6388">
                  <c:v>14.362399999999999</c:v>
                </c:pt>
                <c:pt idx="6389">
                  <c:v>17.742799999999999</c:v>
                </c:pt>
                <c:pt idx="6390">
                  <c:v>8.9445399999999999</c:v>
                </c:pt>
                <c:pt idx="6391">
                  <c:v>8.7820599999999995</c:v>
                </c:pt>
                <c:pt idx="6392">
                  <c:v>10.785399999999999</c:v>
                </c:pt>
                <c:pt idx="6393">
                  <c:v>15.019500000000001</c:v>
                </c:pt>
                <c:pt idx="6394">
                  <c:v>14.4458</c:v>
                </c:pt>
                <c:pt idx="6395">
                  <c:v>13.684699999999999</c:v>
                </c:pt>
                <c:pt idx="6396">
                  <c:v>39.506900000000002</c:v>
                </c:pt>
                <c:pt idx="6397">
                  <c:v>91.551500000000004</c:v>
                </c:pt>
                <c:pt idx="6398">
                  <c:v>139.84200000000001</c:v>
                </c:pt>
                <c:pt idx="6399">
                  <c:v>192.61799999999999</c:v>
                </c:pt>
                <c:pt idx="6400">
                  <c:v>207.90799999999999</c:v>
                </c:pt>
                <c:pt idx="6401">
                  <c:v>226.702</c:v>
                </c:pt>
                <c:pt idx="6402">
                  <c:v>253.43899999999999</c:v>
                </c:pt>
                <c:pt idx="6424">
                  <c:v>22.911300000000001</c:v>
                </c:pt>
                <c:pt idx="6425">
                  <c:v>22.488299999999999</c:v>
                </c:pt>
                <c:pt idx="6426">
                  <c:v>22.8704</c:v>
                </c:pt>
                <c:pt idx="6427">
                  <c:v>22.665299999999998</c:v>
                </c:pt>
                <c:pt idx="6428">
                  <c:v>25.8474</c:v>
                </c:pt>
                <c:pt idx="6429">
                  <c:v>24.8294</c:v>
                </c:pt>
                <c:pt idx="6430">
                  <c:v>23.141300000000001</c:v>
                </c:pt>
                <c:pt idx="6431">
                  <c:v>21.783200000000001</c:v>
                </c:pt>
                <c:pt idx="6432">
                  <c:v>22.526800000000001</c:v>
                </c:pt>
                <c:pt idx="6433">
                  <c:v>22.433199999999999</c:v>
                </c:pt>
                <c:pt idx="6434">
                  <c:v>24.088100000000001</c:v>
                </c:pt>
                <c:pt idx="6435">
                  <c:v>20.5916</c:v>
                </c:pt>
                <c:pt idx="6436">
                  <c:v>19.649100000000001</c:v>
                </c:pt>
                <c:pt idx="6437">
                  <c:v>20.3827</c:v>
                </c:pt>
                <c:pt idx="6438">
                  <c:v>22.8139</c:v>
                </c:pt>
                <c:pt idx="6439">
                  <c:v>23.123000000000001</c:v>
                </c:pt>
                <c:pt idx="6440">
                  <c:v>24.245000000000001</c:v>
                </c:pt>
                <c:pt idx="6441">
                  <c:v>25.015000000000001</c:v>
                </c:pt>
                <c:pt idx="6442">
                  <c:v>25.529599999999999</c:v>
                </c:pt>
                <c:pt idx="6443">
                  <c:v>30.119800000000001</c:v>
                </c:pt>
                <c:pt idx="6444">
                  <c:v>31.594799999999999</c:v>
                </c:pt>
                <c:pt idx="6445">
                  <c:v>36.049300000000002</c:v>
                </c:pt>
                <c:pt idx="6446">
                  <c:v>37.116599999999998</c:v>
                </c:pt>
                <c:pt idx="6447">
                  <c:v>38.862200000000001</c:v>
                </c:pt>
                <c:pt idx="6448">
                  <c:v>51.320399999999999</c:v>
                </c:pt>
                <c:pt idx="6449">
                  <c:v>47.535800000000002</c:v>
                </c:pt>
                <c:pt idx="6450">
                  <c:v>49.226100000000002</c:v>
                </c:pt>
                <c:pt idx="6451">
                  <c:v>56.899900000000002</c:v>
                </c:pt>
                <c:pt idx="6452">
                  <c:v>69.132400000000004</c:v>
                </c:pt>
                <c:pt idx="6453">
                  <c:v>70.574200000000005</c:v>
                </c:pt>
                <c:pt idx="6454">
                  <c:v>76.584000000000003</c:v>
                </c:pt>
                <c:pt idx="6455">
                  <c:v>75.364500000000007</c:v>
                </c:pt>
                <c:pt idx="6456">
                  <c:v>73.360299999999995</c:v>
                </c:pt>
                <c:pt idx="6457">
                  <c:v>74.180899999999994</c:v>
                </c:pt>
                <c:pt idx="6478">
                  <c:v>373.63299999999998</c:v>
                </c:pt>
                <c:pt idx="6479">
                  <c:v>378.66399999999999</c:v>
                </c:pt>
                <c:pt idx="6480">
                  <c:v>417.09100000000001</c:v>
                </c:pt>
                <c:pt idx="6481">
                  <c:v>423.536</c:v>
                </c:pt>
                <c:pt idx="6482">
                  <c:v>424.57100000000003</c:v>
                </c:pt>
                <c:pt idx="6483">
                  <c:v>468.67899999999997</c:v>
                </c:pt>
                <c:pt idx="6484">
                  <c:v>376.74099999999999</c:v>
                </c:pt>
                <c:pt idx="6485">
                  <c:v>407.43599999999998</c:v>
                </c:pt>
                <c:pt idx="6486">
                  <c:v>410.07400000000001</c:v>
                </c:pt>
                <c:pt idx="6487">
                  <c:v>457.24099999999999</c:v>
                </c:pt>
                <c:pt idx="6488">
                  <c:v>566.57799999999997</c:v>
                </c:pt>
                <c:pt idx="6489">
                  <c:v>664.89700000000005</c:v>
                </c:pt>
                <c:pt idx="6490">
                  <c:v>877.88599999999997</c:v>
                </c:pt>
                <c:pt idx="6491">
                  <c:v>1045.1400000000001</c:v>
                </c:pt>
                <c:pt idx="6492">
                  <c:v>1134.07</c:v>
                </c:pt>
                <c:pt idx="6493">
                  <c:v>1386.25</c:v>
                </c:pt>
                <c:pt idx="6494">
                  <c:v>1694.63</c:v>
                </c:pt>
                <c:pt idx="6495">
                  <c:v>1942.17</c:v>
                </c:pt>
                <c:pt idx="6496">
                  <c:v>2015.86</c:v>
                </c:pt>
                <c:pt idx="6497">
                  <c:v>2138.35</c:v>
                </c:pt>
                <c:pt idx="6498">
                  <c:v>2252.17</c:v>
                </c:pt>
                <c:pt idx="6499">
                  <c:v>1419.89</c:v>
                </c:pt>
                <c:pt idx="6500">
                  <c:v>1537.75</c:v>
                </c:pt>
                <c:pt idx="6501">
                  <c:v>1654.75</c:v>
                </c:pt>
                <c:pt idx="6502">
                  <c:v>1697.09</c:v>
                </c:pt>
                <c:pt idx="6503">
                  <c:v>1720.34</c:v>
                </c:pt>
                <c:pt idx="6504">
                  <c:v>2040.09</c:v>
                </c:pt>
                <c:pt idx="6505">
                  <c:v>2825.51</c:v>
                </c:pt>
                <c:pt idx="6506">
                  <c:v>2695.79</c:v>
                </c:pt>
                <c:pt idx="6507">
                  <c:v>2842.52</c:v>
                </c:pt>
                <c:pt idx="6508">
                  <c:v>3593.89</c:v>
                </c:pt>
                <c:pt idx="6509">
                  <c:v>4000.98</c:v>
                </c:pt>
                <c:pt idx="6510">
                  <c:v>4536.8100000000004</c:v>
                </c:pt>
                <c:pt idx="6511">
                  <c:v>4577.47</c:v>
                </c:pt>
                <c:pt idx="6512">
                  <c:v>4431.1499999999996</c:v>
                </c:pt>
                <c:pt idx="6532">
                  <c:v>31.4938</c:v>
                </c:pt>
                <c:pt idx="6533">
                  <c:v>30.289899999999999</c:v>
                </c:pt>
                <c:pt idx="6534">
                  <c:v>11.814399999999999</c:v>
                </c:pt>
                <c:pt idx="6535">
                  <c:v>12.805899999999999</c:v>
                </c:pt>
                <c:pt idx="6536">
                  <c:v>11.568</c:v>
                </c:pt>
                <c:pt idx="6537">
                  <c:v>17.762</c:v>
                </c:pt>
                <c:pt idx="6538">
                  <c:v>45.5852</c:v>
                </c:pt>
                <c:pt idx="6539">
                  <c:v>70.020799999999994</c:v>
                </c:pt>
                <c:pt idx="6540">
                  <c:v>73.668400000000005</c:v>
                </c:pt>
                <c:pt idx="6541">
                  <c:v>92.390699999999995</c:v>
                </c:pt>
                <c:pt idx="6542">
                  <c:v>115.631</c:v>
                </c:pt>
                <c:pt idx="6543">
                  <c:v>141.73500000000001</c:v>
                </c:pt>
                <c:pt idx="6544">
                  <c:v>167.03</c:v>
                </c:pt>
                <c:pt idx="6545">
                  <c:v>192.45699999999999</c:v>
                </c:pt>
                <c:pt idx="6546">
                  <c:v>224.42500000000001</c:v>
                </c:pt>
                <c:pt idx="6547">
                  <c:v>248.74600000000001</c:v>
                </c:pt>
                <c:pt idx="6548">
                  <c:v>280.25700000000001</c:v>
                </c:pt>
                <c:pt idx="6549">
                  <c:v>318.54500000000002</c:v>
                </c:pt>
                <c:pt idx="6550">
                  <c:v>355.60199999999998</c:v>
                </c:pt>
                <c:pt idx="6551">
                  <c:v>394.3</c:v>
                </c:pt>
                <c:pt idx="6552">
                  <c:v>468.28699999999998</c:v>
                </c:pt>
                <c:pt idx="6553">
                  <c:v>533.505</c:v>
                </c:pt>
                <c:pt idx="6554">
                  <c:v>611.48099999999999</c:v>
                </c:pt>
                <c:pt idx="6555">
                  <c:v>711.63199999999995</c:v>
                </c:pt>
                <c:pt idx="6556">
                  <c:v>880.65200000000004</c:v>
                </c:pt>
                <c:pt idx="6557">
                  <c:v>1111.74</c:v>
                </c:pt>
                <c:pt idx="6558">
                  <c:v>1406.93</c:v>
                </c:pt>
                <c:pt idx="6559">
                  <c:v>1811.86</c:v>
                </c:pt>
                <c:pt idx="6560">
                  <c:v>2357.0500000000002</c:v>
                </c:pt>
                <c:pt idx="6561">
                  <c:v>2808.32</c:v>
                </c:pt>
                <c:pt idx="6562">
                  <c:v>3420.93</c:v>
                </c:pt>
                <c:pt idx="6563">
                  <c:v>4632.05</c:v>
                </c:pt>
                <c:pt idx="6564">
                  <c:v>5217.07</c:v>
                </c:pt>
                <c:pt idx="6565">
                  <c:v>6163.28</c:v>
                </c:pt>
                <c:pt idx="6586">
                  <c:v>30.1799</c:v>
                </c:pt>
                <c:pt idx="6587">
                  <c:v>30.1432</c:v>
                </c:pt>
                <c:pt idx="6588">
                  <c:v>29.7623</c:v>
                </c:pt>
                <c:pt idx="6589">
                  <c:v>29.614100000000001</c:v>
                </c:pt>
                <c:pt idx="6590">
                  <c:v>30.4466</c:v>
                </c:pt>
                <c:pt idx="6591">
                  <c:v>30.327200000000001</c:v>
                </c:pt>
                <c:pt idx="6592">
                  <c:v>28.7712</c:v>
                </c:pt>
                <c:pt idx="6593">
                  <c:v>27.6096</c:v>
                </c:pt>
                <c:pt idx="6594">
                  <c:v>28.168800000000001</c:v>
                </c:pt>
                <c:pt idx="6595">
                  <c:v>28.573799999999999</c:v>
                </c:pt>
                <c:pt idx="6596">
                  <c:v>28.799199999999999</c:v>
                </c:pt>
                <c:pt idx="6597">
                  <c:v>28.358000000000001</c:v>
                </c:pt>
                <c:pt idx="6598">
                  <c:v>25.0746</c:v>
                </c:pt>
                <c:pt idx="6599">
                  <c:v>24.938300000000002</c:v>
                </c:pt>
                <c:pt idx="6600">
                  <c:v>26.294799999999999</c:v>
                </c:pt>
                <c:pt idx="6601">
                  <c:v>38.015700000000002</c:v>
                </c:pt>
                <c:pt idx="6602">
                  <c:v>41.759700000000002</c:v>
                </c:pt>
                <c:pt idx="6603">
                  <c:v>48.069499999999998</c:v>
                </c:pt>
                <c:pt idx="6604">
                  <c:v>31.908000000000001</c:v>
                </c:pt>
                <c:pt idx="6605">
                  <c:v>22.8613</c:v>
                </c:pt>
                <c:pt idx="6606">
                  <c:v>12.9002</c:v>
                </c:pt>
                <c:pt idx="6607">
                  <c:v>19.921900000000001</c:v>
                </c:pt>
                <c:pt idx="6608">
                  <c:v>48.164900000000003</c:v>
                </c:pt>
                <c:pt idx="6609">
                  <c:v>60.842500000000001</c:v>
                </c:pt>
                <c:pt idx="6610">
                  <c:v>65.355900000000005</c:v>
                </c:pt>
                <c:pt idx="6611">
                  <c:v>72.990200000000002</c:v>
                </c:pt>
                <c:pt idx="6612">
                  <c:v>78.344099999999997</c:v>
                </c:pt>
                <c:pt idx="6613">
                  <c:v>75.9666</c:v>
                </c:pt>
                <c:pt idx="6614">
                  <c:v>74.410799999999995</c:v>
                </c:pt>
                <c:pt idx="6615">
                  <c:v>138.85400000000001</c:v>
                </c:pt>
                <c:pt idx="6616">
                  <c:v>140.398</c:v>
                </c:pt>
                <c:pt idx="6617">
                  <c:v>167.797</c:v>
                </c:pt>
                <c:pt idx="6618">
                  <c:v>193.578</c:v>
                </c:pt>
                <c:pt idx="6619">
                  <c:v>217.309</c:v>
                </c:pt>
                <c:pt idx="6640">
                  <c:v>473.33300000000003</c:v>
                </c:pt>
                <c:pt idx="6641">
                  <c:v>582.77800000000002</c:v>
                </c:pt>
                <c:pt idx="6642">
                  <c:v>635.52099999999996</c:v>
                </c:pt>
                <c:pt idx="6643">
                  <c:v>697.42600000000004</c:v>
                </c:pt>
                <c:pt idx="6644">
                  <c:v>762.81899999999996</c:v>
                </c:pt>
                <c:pt idx="6645">
                  <c:v>806.26900000000001</c:v>
                </c:pt>
                <c:pt idx="6646">
                  <c:v>857.25599999999997</c:v>
                </c:pt>
                <c:pt idx="6647">
                  <c:v>900.779</c:v>
                </c:pt>
                <c:pt idx="6648">
                  <c:v>1002.02</c:v>
                </c:pt>
                <c:pt idx="6649">
                  <c:v>1130.31</c:v>
                </c:pt>
                <c:pt idx="6650">
                  <c:v>1239.92</c:v>
                </c:pt>
                <c:pt idx="6651">
                  <c:v>1428.84</c:v>
                </c:pt>
                <c:pt idx="6652">
                  <c:v>1515.76</c:v>
                </c:pt>
                <c:pt idx="6653">
                  <c:v>1678.23</c:v>
                </c:pt>
                <c:pt idx="6654">
                  <c:v>1061.3</c:v>
                </c:pt>
                <c:pt idx="6655">
                  <c:v>1420.27</c:v>
                </c:pt>
                <c:pt idx="6656">
                  <c:v>2116.9</c:v>
                </c:pt>
                <c:pt idx="6657">
                  <c:v>2137.2800000000002</c:v>
                </c:pt>
                <c:pt idx="6658">
                  <c:v>2908.22</c:v>
                </c:pt>
                <c:pt idx="6659">
                  <c:v>4450.05</c:v>
                </c:pt>
                <c:pt idx="6660">
                  <c:v>5553.58</c:v>
                </c:pt>
                <c:pt idx="6661">
                  <c:v>5787.59</c:v>
                </c:pt>
                <c:pt idx="6662">
                  <c:v>5727.79</c:v>
                </c:pt>
                <c:pt idx="6663">
                  <c:v>8028.51</c:v>
                </c:pt>
                <c:pt idx="6664">
                  <c:v>9829.77</c:v>
                </c:pt>
                <c:pt idx="6665">
                  <c:v>10369.1</c:v>
                </c:pt>
                <c:pt idx="6666">
                  <c:v>15664.4</c:v>
                </c:pt>
                <c:pt idx="6667">
                  <c:v>19471.900000000001</c:v>
                </c:pt>
                <c:pt idx="6668">
                  <c:v>281039</c:v>
                </c:pt>
                <c:pt idx="6669">
                  <c:v>298130</c:v>
                </c:pt>
                <c:pt idx="6670">
                  <c:v>309615</c:v>
                </c:pt>
                <c:pt idx="6671">
                  <c:v>349531</c:v>
                </c:pt>
                <c:pt idx="6672">
                  <c:v>390274</c:v>
                </c:pt>
                <c:pt idx="6673">
                  <c:v>430045</c:v>
                </c:pt>
                <c:pt idx="6704">
                  <c:v>21.1416</c:v>
                </c:pt>
                <c:pt idx="6705">
                  <c:v>41.253300000000003</c:v>
                </c:pt>
                <c:pt idx="6706">
                  <c:v>40.500599999999999</c:v>
                </c:pt>
                <c:pt idx="6707">
                  <c:v>59.9377</c:v>
                </c:pt>
                <c:pt idx="6713">
                  <c:v>1776.44</c:v>
                </c:pt>
                <c:pt idx="6714">
                  <c:v>4184.9799999999996</c:v>
                </c:pt>
                <c:pt idx="6715">
                  <c:v>8992.24</c:v>
                </c:pt>
                <c:pt idx="6716">
                  <c:v>7645.81</c:v>
                </c:pt>
                <c:pt idx="6717">
                  <c:v>10279.9</c:v>
                </c:pt>
                <c:pt idx="6718">
                  <c:v>10354.299999999999</c:v>
                </c:pt>
                <c:pt idx="6719">
                  <c:v>16037.5</c:v>
                </c:pt>
                <c:pt idx="6720">
                  <c:v>16283.4</c:v>
                </c:pt>
                <c:pt idx="6721">
                  <c:v>17043.3</c:v>
                </c:pt>
                <c:pt idx="6722">
                  <c:v>17787.3</c:v>
                </c:pt>
                <c:pt idx="6723">
                  <c:v>17553.2</c:v>
                </c:pt>
                <c:pt idx="6724">
                  <c:v>18029.8</c:v>
                </c:pt>
                <c:pt idx="6725">
                  <c:v>18658.3</c:v>
                </c:pt>
                <c:pt idx="6726">
                  <c:v>19155</c:v>
                </c:pt>
                <c:pt idx="6727">
                  <c:v>19556.2</c:v>
                </c:pt>
                <c:pt idx="6758">
                  <c:v>5.7073400000000003</c:v>
                </c:pt>
                <c:pt idx="6759">
                  <c:v>14.7621</c:v>
                </c:pt>
                <c:pt idx="6760">
                  <c:v>15.1684</c:v>
                </c:pt>
                <c:pt idx="6761">
                  <c:v>19.710999999999999</c:v>
                </c:pt>
                <c:pt idx="6762">
                  <c:v>23.122599999999998</c:v>
                </c:pt>
                <c:pt idx="6763">
                  <c:v>24.9727</c:v>
                </c:pt>
                <c:pt idx="6764">
                  <c:v>25.207899999999999</c:v>
                </c:pt>
                <c:pt idx="6765">
                  <c:v>25.545100000000001</c:v>
                </c:pt>
                <c:pt idx="6766">
                  <c:v>26.623699999999999</c:v>
                </c:pt>
                <c:pt idx="6767">
                  <c:v>29.229900000000001</c:v>
                </c:pt>
                <c:pt idx="6768">
                  <c:v>29.516999999999999</c:v>
                </c:pt>
                <c:pt idx="6769">
                  <c:v>31.9651</c:v>
                </c:pt>
                <c:pt idx="6770">
                  <c:v>38.691499999999998</c:v>
                </c:pt>
                <c:pt idx="6771">
                  <c:v>38.841700000000003</c:v>
                </c:pt>
                <c:pt idx="6772">
                  <c:v>40.651800000000001</c:v>
                </c:pt>
                <c:pt idx="6773">
                  <c:v>39.296900000000001</c:v>
                </c:pt>
                <c:pt idx="6774">
                  <c:v>36.810200000000002</c:v>
                </c:pt>
                <c:pt idx="6775">
                  <c:v>35.616500000000002</c:v>
                </c:pt>
                <c:pt idx="6776">
                  <c:v>40.320999999999998</c:v>
                </c:pt>
                <c:pt idx="6777">
                  <c:v>53.930500000000002</c:v>
                </c:pt>
                <c:pt idx="6778">
                  <c:v>79.798199999999994</c:v>
                </c:pt>
                <c:pt idx="6779">
                  <c:v>100.815</c:v>
                </c:pt>
                <c:pt idx="6780">
                  <c:v>132.19499999999999</c:v>
                </c:pt>
                <c:pt idx="6781">
                  <c:v>260.56900000000002</c:v>
                </c:pt>
                <c:pt idx="6782">
                  <c:v>511.10399999999998</c:v>
                </c:pt>
                <c:pt idx="6783">
                  <c:v>544.40300000000002</c:v>
                </c:pt>
                <c:pt idx="6784">
                  <c:v>571.16300000000001</c:v>
                </c:pt>
                <c:pt idx="6785">
                  <c:v>655.80700000000002</c:v>
                </c:pt>
                <c:pt idx="6786">
                  <c:v>637.55499999999995</c:v>
                </c:pt>
                <c:pt idx="6787">
                  <c:v>657.23</c:v>
                </c:pt>
                <c:pt idx="6788">
                  <c:v>799.66499999999996</c:v>
                </c:pt>
                <c:pt idx="6789">
                  <c:v>1145.78</c:v>
                </c:pt>
                <c:pt idx="6790">
                  <c:v>1407.56</c:v>
                </c:pt>
                <c:pt idx="6811">
                  <c:v>26.5932</c:v>
                </c:pt>
                <c:pt idx="6812">
                  <c:v>26.9511</c:v>
                </c:pt>
                <c:pt idx="6813">
                  <c:v>28.3752</c:v>
                </c:pt>
                <c:pt idx="6814">
                  <c:v>29.7209</c:v>
                </c:pt>
                <c:pt idx="6815">
                  <c:v>34.3523</c:v>
                </c:pt>
                <c:pt idx="6816">
                  <c:v>41.919199999999996</c:v>
                </c:pt>
                <c:pt idx="6817">
                  <c:v>48.872300000000003</c:v>
                </c:pt>
                <c:pt idx="6818">
                  <c:v>65.202500000000001</c:v>
                </c:pt>
                <c:pt idx="6819">
                  <c:v>87.644400000000005</c:v>
                </c:pt>
                <c:pt idx="6820">
                  <c:v>121.185</c:v>
                </c:pt>
                <c:pt idx="6821">
                  <c:v>158.874</c:v>
                </c:pt>
                <c:pt idx="6822">
                  <c:v>173.27600000000001</c:v>
                </c:pt>
                <c:pt idx="6823">
                  <c:v>184.54499999999999</c:v>
                </c:pt>
                <c:pt idx="6824">
                  <c:v>195.33500000000001</c:v>
                </c:pt>
                <c:pt idx="6825">
                  <c:v>210.55</c:v>
                </c:pt>
                <c:pt idx="6826">
                  <c:v>224.37799999999999</c:v>
                </c:pt>
                <c:pt idx="6827">
                  <c:v>253.81899999999999</c:v>
                </c:pt>
                <c:pt idx="6828">
                  <c:v>298.94099999999997</c:v>
                </c:pt>
                <c:pt idx="6829">
                  <c:v>306.464</c:v>
                </c:pt>
                <c:pt idx="6830">
                  <c:v>345.77600000000001</c:v>
                </c:pt>
                <c:pt idx="6831">
                  <c:v>576.70399999999995</c:v>
                </c:pt>
                <c:pt idx="6832">
                  <c:v>551.54100000000005</c:v>
                </c:pt>
                <c:pt idx="6833">
                  <c:v>575.44299999999998</c:v>
                </c:pt>
                <c:pt idx="6834">
                  <c:v>624.51499999999999</c:v>
                </c:pt>
                <c:pt idx="6835">
                  <c:v>631.42999999999995</c:v>
                </c:pt>
                <c:pt idx="6836">
                  <c:v>663.56899999999996</c:v>
                </c:pt>
                <c:pt idx="6837">
                  <c:v>748.077</c:v>
                </c:pt>
                <c:pt idx="6838">
                  <c:v>1023.87</c:v>
                </c:pt>
                <c:pt idx="6839">
                  <c:v>1334.07</c:v>
                </c:pt>
                <c:pt idx="6840">
                  <c:v>2458.42</c:v>
                </c:pt>
                <c:pt idx="6841">
                  <c:v>3785.25</c:v>
                </c:pt>
                <c:pt idx="6842">
                  <c:v>2428.21</c:v>
                </c:pt>
                <c:pt idx="6843">
                  <c:v>2596.1</c:v>
                </c:pt>
                <c:pt idx="6844">
                  <c:v>3545.1</c:v>
                </c:pt>
                <c:pt idx="6875">
                  <c:v>15.0657</c:v>
                </c:pt>
                <c:pt idx="6876">
                  <c:v>40.642099999999999</c:v>
                </c:pt>
                <c:pt idx="6877">
                  <c:v>69.115200000000002</c:v>
                </c:pt>
                <c:pt idx="6878">
                  <c:v>87.966899999999995</c:v>
                </c:pt>
                <c:pt idx="6879">
                  <c:v>111.74</c:v>
                </c:pt>
                <c:pt idx="6880">
                  <c:v>139.78899999999999</c:v>
                </c:pt>
                <c:pt idx="6881">
                  <c:v>169.57300000000001</c:v>
                </c:pt>
                <c:pt idx="6882">
                  <c:v>201.06700000000001</c:v>
                </c:pt>
                <c:pt idx="6883">
                  <c:v>234.691</c:v>
                </c:pt>
                <c:pt idx="6884">
                  <c:v>260.51100000000002</c:v>
                </c:pt>
                <c:pt idx="6885">
                  <c:v>350.32400000000001</c:v>
                </c:pt>
                <c:pt idx="6886">
                  <c:v>397.51400000000001</c:v>
                </c:pt>
                <c:pt idx="6887">
                  <c:v>442.971</c:v>
                </c:pt>
                <c:pt idx="6888">
                  <c:v>354.89800000000002</c:v>
                </c:pt>
                <c:pt idx="6889">
                  <c:v>431.161</c:v>
                </c:pt>
                <c:pt idx="6890">
                  <c:v>482.62599999999998</c:v>
                </c:pt>
                <c:pt idx="6891">
                  <c:v>563.91600000000005</c:v>
                </c:pt>
                <c:pt idx="6892">
                  <c:v>631.81500000000005</c:v>
                </c:pt>
                <c:pt idx="6893">
                  <c:v>864.67</c:v>
                </c:pt>
                <c:pt idx="6894">
                  <c:v>1171.53</c:v>
                </c:pt>
                <c:pt idx="6895">
                  <c:v>1493.31</c:v>
                </c:pt>
                <c:pt idx="6896">
                  <c:v>1466.98</c:v>
                </c:pt>
                <c:pt idx="6897">
                  <c:v>1507.13</c:v>
                </c:pt>
                <c:pt idx="6898">
                  <c:v>1761.31</c:v>
                </c:pt>
                <c:pt idx="6899">
                  <c:v>2114.56</c:v>
                </c:pt>
                <c:pt idx="6900">
                  <c:v>2386.8200000000002</c:v>
                </c:pt>
                <c:pt idx="6901">
                  <c:v>2627.86</c:v>
                </c:pt>
                <c:pt idx="6902">
                  <c:v>2175.9299999999998</c:v>
                </c:pt>
                <c:pt idx="6903">
                  <c:v>2626.7</c:v>
                </c:pt>
                <c:pt idx="6904">
                  <c:v>3085.76</c:v>
                </c:pt>
                <c:pt idx="6905">
                  <c:v>2839.91</c:v>
                </c:pt>
                <c:pt idx="6906">
                  <c:v>3033.28</c:v>
                </c:pt>
                <c:pt idx="6907">
                  <c:v>3203.4</c:v>
                </c:pt>
                <c:pt idx="6994">
                  <c:v>3.65367</c:v>
                </c:pt>
                <c:pt idx="6995">
                  <c:v>3.6574499999999999</c:v>
                </c:pt>
                <c:pt idx="6996">
                  <c:v>6.6424200000000004</c:v>
                </c:pt>
                <c:pt idx="6997">
                  <c:v>22.451799999999999</c:v>
                </c:pt>
                <c:pt idx="6998">
                  <c:v>28.405000000000001</c:v>
                </c:pt>
                <c:pt idx="6999">
                  <c:v>45.802399999999999</c:v>
                </c:pt>
                <c:pt idx="7000">
                  <c:v>60.063099999999999</c:v>
                </c:pt>
                <c:pt idx="7001">
                  <c:v>76.625299999999996</c:v>
                </c:pt>
                <c:pt idx="7002">
                  <c:v>109.279</c:v>
                </c:pt>
                <c:pt idx="7003">
                  <c:v>135.90600000000001</c:v>
                </c:pt>
                <c:pt idx="7004">
                  <c:v>160.417</c:v>
                </c:pt>
                <c:pt idx="7005">
                  <c:v>183.21899999999999</c:v>
                </c:pt>
                <c:pt idx="7006">
                  <c:v>220.44399999999999</c:v>
                </c:pt>
                <c:pt idx="7007">
                  <c:v>270.815</c:v>
                </c:pt>
                <c:pt idx="7008">
                  <c:v>343.99299999999999</c:v>
                </c:pt>
                <c:pt idx="7009">
                  <c:v>510.94299999999998</c:v>
                </c:pt>
                <c:pt idx="7010">
                  <c:v>713.63199999999995</c:v>
                </c:pt>
                <c:pt idx="7011">
                  <c:v>769.38699999999994</c:v>
                </c:pt>
                <c:pt idx="7012">
                  <c:v>829.67499999999995</c:v>
                </c:pt>
                <c:pt idx="7013">
                  <c:v>920.44200000000001</c:v>
                </c:pt>
                <c:pt idx="7014">
                  <c:v>986.42399999999998</c:v>
                </c:pt>
                <c:pt idx="7015">
                  <c:v>1036.51</c:v>
                </c:pt>
                <c:pt idx="7096">
                  <c:v>7.0838999999999999E-2</c:v>
                </c:pt>
                <c:pt idx="7097">
                  <c:v>6.8851999999999997E-2</c:v>
                </c:pt>
                <c:pt idx="7098">
                  <c:v>6.6994999999999999E-2</c:v>
                </c:pt>
                <c:pt idx="7099">
                  <c:v>6.5390000000000004E-2</c:v>
                </c:pt>
                <c:pt idx="7100">
                  <c:v>6.4098000000000002E-2</c:v>
                </c:pt>
                <c:pt idx="7101">
                  <c:v>5.0767899999999999</c:v>
                </c:pt>
                <c:pt idx="7102">
                  <c:v>5.9103399999999997</c:v>
                </c:pt>
                <c:pt idx="7103">
                  <c:v>9.26112</c:v>
                </c:pt>
                <c:pt idx="7104">
                  <c:v>12.2165</c:v>
                </c:pt>
                <c:pt idx="7105">
                  <c:v>16.387699999999999</c:v>
                </c:pt>
                <c:pt idx="7106">
                  <c:v>23.120100000000001</c:v>
                </c:pt>
                <c:pt idx="7107">
                  <c:v>33.634099999999997</c:v>
                </c:pt>
                <c:pt idx="7108">
                  <c:v>41.373399999999997</c:v>
                </c:pt>
                <c:pt idx="7109">
                  <c:v>53.808700000000002</c:v>
                </c:pt>
                <c:pt idx="7110">
                  <c:v>75.729699999999994</c:v>
                </c:pt>
                <c:pt idx="7111">
                  <c:v>101.072</c:v>
                </c:pt>
                <c:pt idx="7112">
                  <c:v>131.94</c:v>
                </c:pt>
                <c:pt idx="7113">
                  <c:v>183.85400000000001</c:v>
                </c:pt>
                <c:pt idx="7114">
                  <c:v>219.03299999999999</c:v>
                </c:pt>
                <c:pt idx="7115">
                  <c:v>290.66300000000001</c:v>
                </c:pt>
                <c:pt idx="7116">
                  <c:v>382.83300000000003</c:v>
                </c:pt>
                <c:pt idx="7117">
                  <c:v>521.24300000000005</c:v>
                </c:pt>
                <c:pt idx="7118">
                  <c:v>834.59900000000005</c:v>
                </c:pt>
                <c:pt idx="7119">
                  <c:v>1055.6600000000001</c:v>
                </c:pt>
                <c:pt idx="7120">
                  <c:v>1824.53</c:v>
                </c:pt>
                <c:pt idx="7121">
                  <c:v>3512.83</c:v>
                </c:pt>
                <c:pt idx="7122">
                  <c:v>4812.5600000000004</c:v>
                </c:pt>
                <c:pt idx="7123">
                  <c:v>5540.24</c:v>
                </c:pt>
                <c:pt idx="7174">
                  <c:v>6823.68</c:v>
                </c:pt>
                <c:pt idx="7175">
                  <c:v>6782.38</c:v>
                </c:pt>
                <c:pt idx="7176">
                  <c:v>7578.09</c:v>
                </c:pt>
                <c:pt idx="7177">
                  <c:v>8276.7000000000007</c:v>
                </c:pt>
                <c:pt idx="7194">
                  <c:v>422.06900000000002</c:v>
                </c:pt>
                <c:pt idx="7195">
                  <c:v>1442.3</c:v>
                </c:pt>
                <c:pt idx="7196">
                  <c:v>2334.04</c:v>
                </c:pt>
                <c:pt idx="7197">
                  <c:v>2811.46</c:v>
                </c:pt>
                <c:pt idx="7198">
                  <c:v>3718.09</c:v>
                </c:pt>
                <c:pt idx="7199">
                  <c:v>4454.1499999999996</c:v>
                </c:pt>
                <c:pt idx="7200">
                  <c:v>4841.01</c:v>
                </c:pt>
                <c:pt idx="7201">
                  <c:v>5271.21</c:v>
                </c:pt>
                <c:pt idx="7202">
                  <c:v>6025.94</c:v>
                </c:pt>
                <c:pt idx="7203">
                  <c:v>6608.09</c:v>
                </c:pt>
                <c:pt idx="7204">
                  <c:v>7178.13</c:v>
                </c:pt>
                <c:pt idx="7205">
                  <c:v>8502.1299999999992</c:v>
                </c:pt>
                <c:pt idx="7206">
                  <c:v>10442.5</c:v>
                </c:pt>
                <c:pt idx="7207">
                  <c:v>13932.8</c:v>
                </c:pt>
                <c:pt idx="7208">
                  <c:v>16745.599999999999</c:v>
                </c:pt>
                <c:pt idx="7209">
                  <c:v>18562.3</c:v>
                </c:pt>
                <c:pt idx="7210">
                  <c:v>19252.900000000001</c:v>
                </c:pt>
                <c:pt idx="7211">
                  <c:v>19302.400000000001</c:v>
                </c:pt>
                <c:pt idx="7212">
                  <c:v>19202.8</c:v>
                </c:pt>
                <c:pt idx="7213">
                  <c:v>19915.599999999999</c:v>
                </c:pt>
                <c:pt idx="7214">
                  <c:v>20458.900000000001</c:v>
                </c:pt>
                <c:pt idx="7215">
                  <c:v>21702.7</c:v>
                </c:pt>
                <c:pt idx="7216">
                  <c:v>24216.3</c:v>
                </c:pt>
                <c:pt idx="7217">
                  <c:v>24656.2</c:v>
                </c:pt>
                <c:pt idx="7218">
                  <c:v>25199.9</c:v>
                </c:pt>
                <c:pt idx="7219">
                  <c:v>25462.400000000001</c:v>
                </c:pt>
                <c:pt idx="7220">
                  <c:v>25754.1</c:v>
                </c:pt>
                <c:pt idx="7221">
                  <c:v>26266</c:v>
                </c:pt>
                <c:pt idx="7242">
                  <c:v>115.31699999999999</c:v>
                </c:pt>
                <c:pt idx="7243">
                  <c:v>115.498</c:v>
                </c:pt>
                <c:pt idx="7244">
                  <c:v>116.58799999999999</c:v>
                </c:pt>
                <c:pt idx="7245">
                  <c:v>115.999</c:v>
                </c:pt>
                <c:pt idx="7246">
                  <c:v>115.464</c:v>
                </c:pt>
                <c:pt idx="7247">
                  <c:v>113.762</c:v>
                </c:pt>
                <c:pt idx="7248">
                  <c:v>111.31399999999999</c:v>
                </c:pt>
                <c:pt idx="7249">
                  <c:v>111.541</c:v>
                </c:pt>
                <c:pt idx="7250">
                  <c:v>112.84699999999999</c:v>
                </c:pt>
                <c:pt idx="7251">
                  <c:v>117.54900000000001</c:v>
                </c:pt>
                <c:pt idx="7252">
                  <c:v>122.029</c:v>
                </c:pt>
                <c:pt idx="7253">
                  <c:v>132.44399999999999</c:v>
                </c:pt>
                <c:pt idx="7254">
                  <c:v>146.738</c:v>
                </c:pt>
                <c:pt idx="7255">
                  <c:v>163.19200000000001</c:v>
                </c:pt>
                <c:pt idx="7256">
                  <c:v>181.446</c:v>
                </c:pt>
                <c:pt idx="7257">
                  <c:v>191.035</c:v>
                </c:pt>
                <c:pt idx="7258">
                  <c:v>200.023</c:v>
                </c:pt>
                <c:pt idx="7259">
                  <c:v>240.85</c:v>
                </c:pt>
                <c:pt idx="7260">
                  <c:v>251.86099999999999</c:v>
                </c:pt>
                <c:pt idx="7261">
                  <c:v>296.72899999999998</c:v>
                </c:pt>
                <c:pt idx="7262">
                  <c:v>307.96300000000002</c:v>
                </c:pt>
                <c:pt idx="7263">
                  <c:v>401.41</c:v>
                </c:pt>
                <c:pt idx="7264">
                  <c:v>413.83699999999999</c:v>
                </c:pt>
                <c:pt idx="7265">
                  <c:v>578.16600000000005</c:v>
                </c:pt>
                <c:pt idx="7266">
                  <c:v>665.971</c:v>
                </c:pt>
                <c:pt idx="7267">
                  <c:v>688.83799999999997</c:v>
                </c:pt>
                <c:pt idx="7268">
                  <c:v>984.98500000000001</c:v>
                </c:pt>
                <c:pt idx="7269">
                  <c:v>1259.1099999999999</c:v>
                </c:pt>
                <c:pt idx="7270">
                  <c:v>1272.43</c:v>
                </c:pt>
                <c:pt idx="7271">
                  <c:v>1361.44</c:v>
                </c:pt>
                <c:pt idx="7272">
                  <c:v>1424.72</c:v>
                </c:pt>
                <c:pt idx="7273">
                  <c:v>1388.54</c:v>
                </c:pt>
                <c:pt idx="7274">
                  <c:v>1391.27</c:v>
                </c:pt>
                <c:pt idx="7275">
                  <c:v>1569.79</c:v>
                </c:pt>
                <c:pt idx="7296">
                  <c:v>1.2081999999999999</c:v>
                </c:pt>
                <c:pt idx="7297">
                  <c:v>1.2091400000000001</c:v>
                </c:pt>
                <c:pt idx="7298">
                  <c:v>1.3331500000000001</c:v>
                </c:pt>
                <c:pt idx="7299">
                  <c:v>1.49624</c:v>
                </c:pt>
                <c:pt idx="7300">
                  <c:v>1.2514400000000001</c:v>
                </c:pt>
                <c:pt idx="7301">
                  <c:v>1.2632300000000001</c:v>
                </c:pt>
                <c:pt idx="7302">
                  <c:v>0.112016</c:v>
                </c:pt>
                <c:pt idx="7303">
                  <c:v>0.57571700000000003</c:v>
                </c:pt>
                <c:pt idx="7304">
                  <c:v>0.91392899999999999</c:v>
                </c:pt>
                <c:pt idx="7305">
                  <c:v>1.1646399999999999</c:v>
                </c:pt>
                <c:pt idx="7306">
                  <c:v>1.8278399999999999</c:v>
                </c:pt>
                <c:pt idx="7307">
                  <c:v>3.4044599999999998</c:v>
                </c:pt>
                <c:pt idx="7308">
                  <c:v>5.0590700000000002</c:v>
                </c:pt>
                <c:pt idx="7309">
                  <c:v>7.0233299999999996</c:v>
                </c:pt>
                <c:pt idx="7310">
                  <c:v>9.0335699999999992</c:v>
                </c:pt>
                <c:pt idx="7311">
                  <c:v>22.305800000000001</c:v>
                </c:pt>
                <c:pt idx="7312">
                  <c:v>26.056699999999999</c:v>
                </c:pt>
                <c:pt idx="7313">
                  <c:v>29.169</c:v>
                </c:pt>
                <c:pt idx="7314">
                  <c:v>41.9741</c:v>
                </c:pt>
                <c:pt idx="7315">
                  <c:v>62.367899999999999</c:v>
                </c:pt>
                <c:pt idx="7316">
                  <c:v>68.355099999999993</c:v>
                </c:pt>
                <c:pt idx="7317">
                  <c:v>80.094399999999993</c:v>
                </c:pt>
                <c:pt idx="7318">
                  <c:v>95.853800000000007</c:v>
                </c:pt>
                <c:pt idx="7319">
                  <c:v>110.128</c:v>
                </c:pt>
                <c:pt idx="7320">
                  <c:v>119.45399999999999</c:v>
                </c:pt>
                <c:pt idx="7321">
                  <c:v>126.54300000000001</c:v>
                </c:pt>
                <c:pt idx="7322">
                  <c:v>131.465</c:v>
                </c:pt>
                <c:pt idx="7323">
                  <c:v>145.709</c:v>
                </c:pt>
                <c:pt idx="7324">
                  <c:v>164.66399999999999</c:v>
                </c:pt>
                <c:pt idx="7325">
                  <c:v>165.85599999999999</c:v>
                </c:pt>
                <c:pt idx="7326">
                  <c:v>195.61</c:v>
                </c:pt>
                <c:pt idx="7327">
                  <c:v>336.17200000000003</c:v>
                </c:pt>
                <c:pt idx="7328">
                  <c:v>551.80399999999997</c:v>
                </c:pt>
                <c:pt idx="7329">
                  <c:v>797.59</c:v>
                </c:pt>
                <c:pt idx="7350">
                  <c:v>0.14880499999999999</c:v>
                </c:pt>
                <c:pt idx="7351">
                  <c:v>0.145372</c:v>
                </c:pt>
                <c:pt idx="7352">
                  <c:v>0.14204600000000001</c:v>
                </c:pt>
                <c:pt idx="7353">
                  <c:v>0.127496</c:v>
                </c:pt>
                <c:pt idx="7354">
                  <c:v>0.14540600000000001</c:v>
                </c:pt>
                <c:pt idx="7355">
                  <c:v>0.142426</c:v>
                </c:pt>
                <c:pt idx="7356">
                  <c:v>0.143229</c:v>
                </c:pt>
                <c:pt idx="7357">
                  <c:v>0.102142</c:v>
                </c:pt>
                <c:pt idx="7358">
                  <c:v>0.10036</c:v>
                </c:pt>
                <c:pt idx="7359">
                  <c:v>1.4498599999999999</c:v>
                </c:pt>
                <c:pt idx="7360">
                  <c:v>6.77041</c:v>
                </c:pt>
                <c:pt idx="7361">
                  <c:v>12.161300000000001</c:v>
                </c:pt>
                <c:pt idx="7362">
                  <c:v>15.413500000000001</c:v>
                </c:pt>
                <c:pt idx="7363">
                  <c:v>17.2745</c:v>
                </c:pt>
                <c:pt idx="7364">
                  <c:v>20.055199999999999</c:v>
                </c:pt>
                <c:pt idx="7365">
                  <c:v>26.776800000000001</c:v>
                </c:pt>
                <c:pt idx="7366">
                  <c:v>39.017600000000002</c:v>
                </c:pt>
                <c:pt idx="7367">
                  <c:v>57.287500000000001</c:v>
                </c:pt>
                <c:pt idx="7368">
                  <c:v>70.938400000000001</c:v>
                </c:pt>
                <c:pt idx="7369">
                  <c:v>76.386899999999997</c:v>
                </c:pt>
                <c:pt idx="7370">
                  <c:v>77.436000000000007</c:v>
                </c:pt>
                <c:pt idx="7371">
                  <c:v>77.049899999999994</c:v>
                </c:pt>
                <c:pt idx="7372">
                  <c:v>76.8352</c:v>
                </c:pt>
                <c:pt idx="7373">
                  <c:v>113.765</c:v>
                </c:pt>
                <c:pt idx="7374">
                  <c:v>127.721</c:v>
                </c:pt>
                <c:pt idx="7375">
                  <c:v>129.14099999999999</c:v>
                </c:pt>
                <c:pt idx="7376">
                  <c:v>142.667</c:v>
                </c:pt>
                <c:pt idx="7377">
                  <c:v>141.78700000000001</c:v>
                </c:pt>
                <c:pt idx="7378">
                  <c:v>152.62200000000001</c:v>
                </c:pt>
                <c:pt idx="7379">
                  <c:v>152.06399999999999</c:v>
                </c:pt>
                <c:pt idx="7380">
                  <c:v>279.34699999999998</c:v>
                </c:pt>
                <c:pt idx="7381">
                  <c:v>298.459</c:v>
                </c:pt>
                <c:pt idx="7382">
                  <c:v>305.34500000000003</c:v>
                </c:pt>
                <c:pt idx="7383">
                  <c:v>313.66899999999998</c:v>
                </c:pt>
                <c:pt idx="7404">
                  <c:v>1910.22</c:v>
                </c:pt>
                <c:pt idx="7405">
                  <c:v>1870.18</c:v>
                </c:pt>
                <c:pt idx="7406">
                  <c:v>1830.69</c:v>
                </c:pt>
                <c:pt idx="7407">
                  <c:v>1788.41</c:v>
                </c:pt>
                <c:pt idx="7408">
                  <c:v>1739.68</c:v>
                </c:pt>
                <c:pt idx="7409">
                  <c:v>1697.39</c:v>
                </c:pt>
                <c:pt idx="7410">
                  <c:v>1640.45</c:v>
                </c:pt>
                <c:pt idx="7411">
                  <c:v>1571.37</c:v>
                </c:pt>
                <c:pt idx="7412">
                  <c:v>1501.89</c:v>
                </c:pt>
                <c:pt idx="7413">
                  <c:v>1438.58</c:v>
                </c:pt>
                <c:pt idx="7414">
                  <c:v>1446.07</c:v>
                </c:pt>
                <c:pt idx="7415">
                  <c:v>1442.43</c:v>
                </c:pt>
                <c:pt idx="7416">
                  <c:v>1414.97</c:v>
                </c:pt>
                <c:pt idx="7417">
                  <c:v>955.96100000000001</c:v>
                </c:pt>
                <c:pt idx="7418">
                  <c:v>997.14400000000001</c:v>
                </c:pt>
                <c:pt idx="7419">
                  <c:v>1032.3599999999999</c:v>
                </c:pt>
                <c:pt idx="7420">
                  <c:v>863.73299999999995</c:v>
                </c:pt>
                <c:pt idx="7421">
                  <c:v>900.32500000000005</c:v>
                </c:pt>
                <c:pt idx="7422">
                  <c:v>798.13599999999997</c:v>
                </c:pt>
                <c:pt idx="7423">
                  <c:v>814.45699999999999</c:v>
                </c:pt>
                <c:pt idx="7424">
                  <c:v>672.47699999999998</c:v>
                </c:pt>
                <c:pt idx="7425">
                  <c:v>370.22699999999998</c:v>
                </c:pt>
                <c:pt idx="7426">
                  <c:v>930.63199999999995</c:v>
                </c:pt>
                <c:pt idx="7427">
                  <c:v>1489.93</c:v>
                </c:pt>
                <c:pt idx="7428">
                  <c:v>2056.79</c:v>
                </c:pt>
                <c:pt idx="7429">
                  <c:v>1210.3599999999999</c:v>
                </c:pt>
                <c:pt idx="7430">
                  <c:v>1356.98</c:v>
                </c:pt>
                <c:pt idx="7431">
                  <c:v>1852.49</c:v>
                </c:pt>
                <c:pt idx="7432">
                  <c:v>1678.33</c:v>
                </c:pt>
                <c:pt idx="7433">
                  <c:v>2002.91</c:v>
                </c:pt>
                <c:pt idx="7434">
                  <c:v>2447.88</c:v>
                </c:pt>
                <c:pt idx="7435">
                  <c:v>2323.81</c:v>
                </c:pt>
                <c:pt idx="7436">
                  <c:v>1593.5</c:v>
                </c:pt>
                <c:pt idx="7437">
                  <c:v>1747</c:v>
                </c:pt>
                <c:pt idx="7448">
                  <c:v>2.6709399999999999</c:v>
                </c:pt>
                <c:pt idx="7449">
                  <c:v>2.6326200000000002</c:v>
                </c:pt>
                <c:pt idx="7450">
                  <c:v>2.5910099999999998</c:v>
                </c:pt>
                <c:pt idx="7451">
                  <c:v>2.5461499999999999</c:v>
                </c:pt>
                <c:pt idx="7502">
                  <c:v>8.6202000000000001E-2</c:v>
                </c:pt>
                <c:pt idx="7503">
                  <c:v>6.8622000000000002E-2</c:v>
                </c:pt>
                <c:pt idx="7504">
                  <c:v>6.5060000000000007E-2</c:v>
                </c:pt>
                <c:pt idx="7505">
                  <c:v>2.4648E-2</c:v>
                </c:pt>
                <c:pt idx="7506">
                  <c:v>8.4293999999999994E-2</c:v>
                </c:pt>
                <c:pt idx="7507">
                  <c:v>0.12264600000000001</c:v>
                </c:pt>
                <c:pt idx="7508">
                  <c:v>0.19075600000000001</c:v>
                </c:pt>
                <c:pt idx="7509">
                  <c:v>0.26883499999999999</c:v>
                </c:pt>
                <c:pt idx="7510">
                  <c:v>0.30219499999999999</c:v>
                </c:pt>
                <c:pt idx="7511">
                  <c:v>0.31901299999999999</c:v>
                </c:pt>
                <c:pt idx="7512">
                  <c:v>0.63938300000000003</c:v>
                </c:pt>
                <c:pt idx="7513">
                  <c:v>0.74315600000000004</c:v>
                </c:pt>
                <c:pt idx="7514">
                  <c:v>0.72437600000000002</c:v>
                </c:pt>
                <c:pt idx="7515">
                  <c:v>0.70582800000000001</c:v>
                </c:pt>
                <c:pt idx="7516">
                  <c:v>0.687751</c:v>
                </c:pt>
                <c:pt idx="7517">
                  <c:v>0.67032099999999994</c:v>
                </c:pt>
                <c:pt idx="7518">
                  <c:v>1.5609599999999999</c:v>
                </c:pt>
                <c:pt idx="7519">
                  <c:v>2.58785</c:v>
                </c:pt>
                <c:pt idx="7520">
                  <c:v>3.0684900000000002</c:v>
                </c:pt>
                <c:pt idx="7521">
                  <c:v>3.1906300000000001</c:v>
                </c:pt>
                <c:pt idx="7522">
                  <c:v>3.1017299999999999</c:v>
                </c:pt>
                <c:pt idx="7523">
                  <c:v>4.9122599999999998</c:v>
                </c:pt>
                <c:pt idx="7524">
                  <c:v>4.57402</c:v>
                </c:pt>
                <c:pt idx="7525">
                  <c:v>5.0977499999999996</c:v>
                </c:pt>
                <c:pt idx="7526">
                  <c:v>4.9999799999999999</c:v>
                </c:pt>
                <c:pt idx="7527">
                  <c:v>5.0237100000000003</c:v>
                </c:pt>
                <c:pt idx="7528">
                  <c:v>4.6973500000000001</c:v>
                </c:pt>
                <c:pt idx="7529">
                  <c:v>4.86714</c:v>
                </c:pt>
                <c:pt idx="7530">
                  <c:v>4.8501200000000004</c:v>
                </c:pt>
                <c:pt idx="7531">
                  <c:v>6.2487300000000001</c:v>
                </c:pt>
                <c:pt idx="7532">
                  <c:v>9.4095200000000006</c:v>
                </c:pt>
                <c:pt idx="7533">
                  <c:v>12.818199999999999</c:v>
                </c:pt>
                <c:pt idx="7534">
                  <c:v>16.017499999999998</c:v>
                </c:pt>
                <c:pt idx="7535">
                  <c:v>18.397400000000001</c:v>
                </c:pt>
                <c:pt idx="7556">
                  <c:v>1721.95</c:v>
                </c:pt>
                <c:pt idx="7557">
                  <c:v>1579.38</c:v>
                </c:pt>
                <c:pt idx="7558">
                  <c:v>1455.03</c:v>
                </c:pt>
                <c:pt idx="7559">
                  <c:v>1361.02</c:v>
                </c:pt>
                <c:pt idx="7560">
                  <c:v>1430.91</c:v>
                </c:pt>
                <c:pt idx="7561">
                  <c:v>1908.83</c:v>
                </c:pt>
                <c:pt idx="7562">
                  <c:v>2442.96</c:v>
                </c:pt>
                <c:pt idx="7563">
                  <c:v>3124.31</c:v>
                </c:pt>
                <c:pt idx="7564">
                  <c:v>3077.9</c:v>
                </c:pt>
                <c:pt idx="7565">
                  <c:v>3660.9</c:v>
                </c:pt>
                <c:pt idx="7566">
                  <c:v>4823.78</c:v>
                </c:pt>
                <c:pt idx="7567">
                  <c:v>5029.24</c:v>
                </c:pt>
                <c:pt idx="7568">
                  <c:v>4894.92</c:v>
                </c:pt>
                <c:pt idx="7569">
                  <c:v>4810.88</c:v>
                </c:pt>
                <c:pt idx="7570">
                  <c:v>5901.95</c:v>
                </c:pt>
                <c:pt idx="7571">
                  <c:v>7182.61</c:v>
                </c:pt>
                <c:pt idx="7572">
                  <c:v>8210.5</c:v>
                </c:pt>
                <c:pt idx="7573">
                  <c:v>8017.49</c:v>
                </c:pt>
                <c:pt idx="7574">
                  <c:v>10468.200000000001</c:v>
                </c:pt>
                <c:pt idx="7575">
                  <c:v>12187.3</c:v>
                </c:pt>
                <c:pt idx="7576">
                  <c:v>15367.9</c:v>
                </c:pt>
                <c:pt idx="7577">
                  <c:v>17735.3</c:v>
                </c:pt>
                <c:pt idx="7578">
                  <c:v>21815.3</c:v>
                </c:pt>
                <c:pt idx="7579">
                  <c:v>29770.1</c:v>
                </c:pt>
                <c:pt idx="7580">
                  <c:v>33605.300000000003</c:v>
                </c:pt>
                <c:pt idx="7581">
                  <c:v>30753.200000000001</c:v>
                </c:pt>
                <c:pt idx="7582">
                  <c:v>35562</c:v>
                </c:pt>
                <c:pt idx="7583">
                  <c:v>48499.7</c:v>
                </c:pt>
                <c:pt idx="7584">
                  <c:v>41317.4</c:v>
                </c:pt>
                <c:pt idx="7585">
                  <c:v>42901.1</c:v>
                </c:pt>
                <c:pt idx="7586">
                  <c:v>38983.599999999999</c:v>
                </c:pt>
                <c:pt idx="7587">
                  <c:v>39803.300000000003</c:v>
                </c:pt>
                <c:pt idx="7588">
                  <c:v>40947.5</c:v>
                </c:pt>
                <c:pt idx="7589">
                  <c:v>43878</c:v>
                </c:pt>
                <c:pt idx="7591">
                  <c:v>2037.3</c:v>
                </c:pt>
                <c:pt idx="7592">
                  <c:v>2060.37</c:v>
                </c:pt>
                <c:pt idx="7593">
                  <c:v>2139.52</c:v>
                </c:pt>
                <c:pt idx="7594">
                  <c:v>2165.54</c:v>
                </c:pt>
                <c:pt idx="7596">
                  <c:v>2319.92</c:v>
                </c:pt>
                <c:pt idx="7597">
                  <c:v>2502.8200000000002</c:v>
                </c:pt>
                <c:pt idx="7598">
                  <c:v>2535.88</c:v>
                </c:pt>
                <c:pt idx="7599">
                  <c:v>2635.11</c:v>
                </c:pt>
                <c:pt idx="7600">
                  <c:v>4467.55</c:v>
                </c:pt>
                <c:pt idx="7601">
                  <c:v>1871.06</c:v>
                </c:pt>
                <c:pt idx="7602">
                  <c:v>1581.1</c:v>
                </c:pt>
                <c:pt idx="7603">
                  <c:v>1524.48</c:v>
                </c:pt>
                <c:pt idx="7604">
                  <c:v>1586.05</c:v>
                </c:pt>
                <c:pt idx="7605">
                  <c:v>4522.24</c:v>
                </c:pt>
                <c:pt idx="7606">
                  <c:v>1538.07</c:v>
                </c:pt>
                <c:pt idx="7607">
                  <c:v>1558.75</c:v>
                </c:pt>
                <c:pt idx="7608">
                  <c:v>1926.81</c:v>
                </c:pt>
                <c:pt idx="7609">
                  <c:v>2357.7800000000002</c:v>
                </c:pt>
                <c:pt idx="7610">
                  <c:v>3598.7</c:v>
                </c:pt>
                <c:pt idx="7611">
                  <c:v>2410.64</c:v>
                </c:pt>
                <c:pt idx="7612">
                  <c:v>2508.27</c:v>
                </c:pt>
                <c:pt idx="7613">
                  <c:v>2699.61</c:v>
                </c:pt>
                <c:pt idx="7614">
                  <c:v>2522.92</c:v>
                </c:pt>
                <c:pt idx="7615">
                  <c:v>3017.33</c:v>
                </c:pt>
                <c:pt idx="7616">
                  <c:v>1753.75</c:v>
                </c:pt>
                <c:pt idx="7617">
                  <c:v>2888.48</c:v>
                </c:pt>
                <c:pt idx="7618">
                  <c:v>3273.2</c:v>
                </c:pt>
                <c:pt idx="7619">
                  <c:v>3769.2</c:v>
                </c:pt>
                <c:pt idx="7620">
                  <c:v>3001.08</c:v>
                </c:pt>
                <c:pt idx="7625">
                  <c:v>1417.24</c:v>
                </c:pt>
                <c:pt idx="7630">
                  <c:v>2038.09</c:v>
                </c:pt>
                <c:pt idx="7654">
                  <c:v>153.011</c:v>
                </c:pt>
                <c:pt idx="7655">
                  <c:v>158.84</c:v>
                </c:pt>
                <c:pt idx="7656">
                  <c:v>170.80600000000001</c:v>
                </c:pt>
                <c:pt idx="7657">
                  <c:v>168.86600000000001</c:v>
                </c:pt>
                <c:pt idx="7658">
                  <c:v>184.9</c:v>
                </c:pt>
                <c:pt idx="7659">
                  <c:v>182.61</c:v>
                </c:pt>
                <c:pt idx="7660">
                  <c:v>180.50399999999999</c:v>
                </c:pt>
                <c:pt idx="7661">
                  <c:v>184.69900000000001</c:v>
                </c:pt>
                <c:pt idx="7662">
                  <c:v>186.75899999999999</c:v>
                </c:pt>
                <c:pt idx="7663">
                  <c:v>233.452</c:v>
                </c:pt>
                <c:pt idx="7664">
                  <c:v>414.74599999999998</c:v>
                </c:pt>
                <c:pt idx="7665">
                  <c:v>424.89499999999998</c:v>
                </c:pt>
                <c:pt idx="7666">
                  <c:v>414.02499999999998</c:v>
                </c:pt>
                <c:pt idx="7667">
                  <c:v>515.03899999999999</c:v>
                </c:pt>
                <c:pt idx="7668">
                  <c:v>503.18299999999999</c:v>
                </c:pt>
                <c:pt idx="7669">
                  <c:v>495.45499999999998</c:v>
                </c:pt>
                <c:pt idx="7670">
                  <c:v>480.06900000000002</c:v>
                </c:pt>
                <c:pt idx="7671">
                  <c:v>520.36699999999996</c:v>
                </c:pt>
                <c:pt idx="7672">
                  <c:v>509.71</c:v>
                </c:pt>
                <c:pt idx="7673">
                  <c:v>521.221</c:v>
                </c:pt>
                <c:pt idx="7674">
                  <c:v>317.81299999999999</c:v>
                </c:pt>
                <c:pt idx="7675">
                  <c:v>793.68799999999999</c:v>
                </c:pt>
                <c:pt idx="7676">
                  <c:v>1051.07</c:v>
                </c:pt>
                <c:pt idx="7677">
                  <c:v>1557.53</c:v>
                </c:pt>
                <c:pt idx="7678">
                  <c:v>1654.33</c:v>
                </c:pt>
                <c:pt idx="7679">
                  <c:v>1598.62</c:v>
                </c:pt>
                <c:pt idx="7680">
                  <c:v>4798.2299999999996</c:v>
                </c:pt>
                <c:pt idx="7681">
                  <c:v>6495.27</c:v>
                </c:pt>
                <c:pt idx="7682">
                  <c:v>13693.1</c:v>
                </c:pt>
                <c:pt idx="7683">
                  <c:v>18362.900000000001</c:v>
                </c:pt>
                <c:pt idx="7684">
                  <c:v>23946.5</c:v>
                </c:pt>
                <c:pt idx="7685">
                  <c:v>30485.8</c:v>
                </c:pt>
                <c:pt idx="7686">
                  <c:v>41484.9</c:v>
                </c:pt>
                <c:pt idx="7687">
                  <c:v>49759.1</c:v>
                </c:pt>
                <c:pt idx="7708">
                  <c:v>750.98800000000006</c:v>
                </c:pt>
                <c:pt idx="7709">
                  <c:v>743.351</c:v>
                </c:pt>
                <c:pt idx="7710">
                  <c:v>723.71699999999998</c:v>
                </c:pt>
                <c:pt idx="7711">
                  <c:v>699.55499999999995</c:v>
                </c:pt>
                <c:pt idx="7712">
                  <c:v>536.32399999999996</c:v>
                </c:pt>
                <c:pt idx="7713">
                  <c:v>624.98699999999997</c:v>
                </c:pt>
                <c:pt idx="7714">
                  <c:v>718.61199999999997</c:v>
                </c:pt>
                <c:pt idx="7715">
                  <c:v>954.24300000000005</c:v>
                </c:pt>
                <c:pt idx="7716">
                  <c:v>950.52300000000002</c:v>
                </c:pt>
                <c:pt idx="7717">
                  <c:v>1541.32</c:v>
                </c:pt>
                <c:pt idx="7718">
                  <c:v>2336.2199999999998</c:v>
                </c:pt>
                <c:pt idx="7719">
                  <c:v>3122.63</c:v>
                </c:pt>
                <c:pt idx="7720">
                  <c:v>3580.97</c:v>
                </c:pt>
                <c:pt idx="7721">
                  <c:v>4359.37</c:v>
                </c:pt>
                <c:pt idx="7722">
                  <c:v>6088.77</c:v>
                </c:pt>
                <c:pt idx="7723">
                  <c:v>7000.6</c:v>
                </c:pt>
                <c:pt idx="7724">
                  <c:v>9346.3799999999992</c:v>
                </c:pt>
                <c:pt idx="7725">
                  <c:v>8397.14</c:v>
                </c:pt>
                <c:pt idx="7726">
                  <c:v>8772.51</c:v>
                </c:pt>
                <c:pt idx="7727">
                  <c:v>8612.06</c:v>
                </c:pt>
                <c:pt idx="7728">
                  <c:v>6468.73</c:v>
                </c:pt>
                <c:pt idx="7729">
                  <c:v>5216.0600000000004</c:v>
                </c:pt>
                <c:pt idx="7730">
                  <c:v>7541.86</c:v>
                </c:pt>
                <c:pt idx="7731">
                  <c:v>9499.34</c:v>
                </c:pt>
                <c:pt idx="7732">
                  <c:v>10863.9</c:v>
                </c:pt>
                <c:pt idx="7733">
                  <c:v>10665.9</c:v>
                </c:pt>
                <c:pt idx="7734">
                  <c:v>11976.1</c:v>
                </c:pt>
                <c:pt idx="7735">
                  <c:v>13931.2</c:v>
                </c:pt>
                <c:pt idx="7736">
                  <c:v>10334.700000000001</c:v>
                </c:pt>
                <c:pt idx="7737">
                  <c:v>13111.5</c:v>
                </c:pt>
                <c:pt idx="7738">
                  <c:v>13996.5</c:v>
                </c:pt>
                <c:pt idx="7739">
                  <c:v>14864</c:v>
                </c:pt>
                <c:pt idx="7740">
                  <c:v>16310.5</c:v>
                </c:pt>
                <c:pt idx="7741">
                  <c:v>16905.900000000001</c:v>
                </c:pt>
                <c:pt idx="7762">
                  <c:v>37.358699999999999</c:v>
                </c:pt>
                <c:pt idx="7763">
                  <c:v>36.309899999999999</c:v>
                </c:pt>
                <c:pt idx="7764">
                  <c:v>38.222099999999998</c:v>
                </c:pt>
                <c:pt idx="7765">
                  <c:v>37.244300000000003</c:v>
                </c:pt>
                <c:pt idx="7766">
                  <c:v>38.362900000000003</c:v>
                </c:pt>
                <c:pt idx="7767">
                  <c:v>37.4435</c:v>
                </c:pt>
                <c:pt idx="7768">
                  <c:v>36.618499999999997</c:v>
                </c:pt>
                <c:pt idx="7769">
                  <c:v>36.461799999999997</c:v>
                </c:pt>
                <c:pt idx="7770">
                  <c:v>35.681199999999997</c:v>
                </c:pt>
                <c:pt idx="7771">
                  <c:v>35.614899999999999</c:v>
                </c:pt>
                <c:pt idx="7772">
                  <c:v>34.983499999999999</c:v>
                </c:pt>
                <c:pt idx="7773">
                  <c:v>44.075400000000002</c:v>
                </c:pt>
                <c:pt idx="7774">
                  <c:v>52.680199999999999</c:v>
                </c:pt>
                <c:pt idx="7775">
                  <c:v>60.389200000000002</c:v>
                </c:pt>
                <c:pt idx="7776">
                  <c:v>67.751999999999995</c:v>
                </c:pt>
                <c:pt idx="7777">
                  <c:v>82.446200000000005</c:v>
                </c:pt>
                <c:pt idx="7778">
                  <c:v>101.154</c:v>
                </c:pt>
                <c:pt idx="7779">
                  <c:v>134.71199999999999</c:v>
                </c:pt>
                <c:pt idx="7780">
                  <c:v>171.74299999999999</c:v>
                </c:pt>
                <c:pt idx="7781">
                  <c:v>228.626</c:v>
                </c:pt>
                <c:pt idx="7782">
                  <c:v>277.29300000000001</c:v>
                </c:pt>
                <c:pt idx="7783">
                  <c:v>302.24900000000002</c:v>
                </c:pt>
                <c:pt idx="7784">
                  <c:v>336.95800000000003</c:v>
                </c:pt>
                <c:pt idx="7785">
                  <c:v>370.42</c:v>
                </c:pt>
                <c:pt idx="7786">
                  <c:v>412.12900000000002</c:v>
                </c:pt>
                <c:pt idx="7787">
                  <c:v>451.12799999999999</c:v>
                </c:pt>
                <c:pt idx="7788">
                  <c:v>497.346</c:v>
                </c:pt>
                <c:pt idx="7789">
                  <c:v>559.28499999999997</c:v>
                </c:pt>
                <c:pt idx="7790">
                  <c:v>662.81100000000004</c:v>
                </c:pt>
                <c:pt idx="7791">
                  <c:v>729.50699999999995</c:v>
                </c:pt>
                <c:pt idx="7792">
                  <c:v>803.92200000000003</c:v>
                </c:pt>
                <c:pt idx="7793">
                  <c:v>951.18700000000001</c:v>
                </c:pt>
                <c:pt idx="7794">
                  <c:v>1065.57</c:v>
                </c:pt>
                <c:pt idx="7795">
                  <c:v>1184.1300000000001</c:v>
                </c:pt>
                <c:pt idx="7816">
                  <c:v>32.583500000000001</c:v>
                </c:pt>
                <c:pt idx="7817">
                  <c:v>30.671500000000002</c:v>
                </c:pt>
                <c:pt idx="7818">
                  <c:v>34.406300000000002</c:v>
                </c:pt>
                <c:pt idx="7819">
                  <c:v>33.6554</c:v>
                </c:pt>
                <c:pt idx="7820">
                  <c:v>32.954000000000001</c:v>
                </c:pt>
                <c:pt idx="7821">
                  <c:v>30.6478</c:v>
                </c:pt>
                <c:pt idx="7822">
                  <c:v>32.353299999999997</c:v>
                </c:pt>
                <c:pt idx="7823">
                  <c:v>33.541699999999999</c:v>
                </c:pt>
                <c:pt idx="7824">
                  <c:v>33.537300000000002</c:v>
                </c:pt>
                <c:pt idx="7825">
                  <c:v>32.659799999999997</c:v>
                </c:pt>
                <c:pt idx="7826">
                  <c:v>36.936599999999999</c:v>
                </c:pt>
                <c:pt idx="7827">
                  <c:v>37.676000000000002</c:v>
                </c:pt>
                <c:pt idx="7828">
                  <c:v>43.281700000000001</c:v>
                </c:pt>
                <c:pt idx="7829">
                  <c:v>37.8354</c:v>
                </c:pt>
                <c:pt idx="7830">
                  <c:v>35.285699999999999</c:v>
                </c:pt>
                <c:pt idx="7831">
                  <c:v>35.645499999999998</c:v>
                </c:pt>
                <c:pt idx="7832">
                  <c:v>34.6447</c:v>
                </c:pt>
                <c:pt idx="7833">
                  <c:v>35.1008</c:v>
                </c:pt>
                <c:pt idx="7834">
                  <c:v>33.726500000000001</c:v>
                </c:pt>
                <c:pt idx="7835">
                  <c:v>3.6310899999999999</c:v>
                </c:pt>
                <c:pt idx="7836">
                  <c:v>4.1331899999999999</c:v>
                </c:pt>
                <c:pt idx="7837">
                  <c:v>5.3930300000000004</c:v>
                </c:pt>
                <c:pt idx="7838">
                  <c:v>5.9201899999999998</c:v>
                </c:pt>
                <c:pt idx="7839">
                  <c:v>6.4321200000000003</c:v>
                </c:pt>
                <c:pt idx="7840">
                  <c:v>9.06128</c:v>
                </c:pt>
                <c:pt idx="7841">
                  <c:v>7.5823799999999997</c:v>
                </c:pt>
                <c:pt idx="7842">
                  <c:v>11.776400000000001</c:v>
                </c:pt>
                <c:pt idx="7843">
                  <c:v>19.4861</c:v>
                </c:pt>
                <c:pt idx="7844">
                  <c:v>42.326300000000003</c:v>
                </c:pt>
                <c:pt idx="7845">
                  <c:v>91.766300000000001</c:v>
                </c:pt>
                <c:pt idx="7846">
                  <c:v>141.64099999999999</c:v>
                </c:pt>
                <c:pt idx="7847">
                  <c:v>192.10599999999999</c:v>
                </c:pt>
                <c:pt idx="7848">
                  <c:v>238.87299999999999</c:v>
                </c:pt>
                <c:pt idx="7849">
                  <c:v>282.13</c:v>
                </c:pt>
                <c:pt idx="7870">
                  <c:v>33.342700000000001</c:v>
                </c:pt>
                <c:pt idx="7871">
                  <c:v>39.609699999999997</c:v>
                </c:pt>
                <c:pt idx="7872">
                  <c:v>44.130200000000002</c:v>
                </c:pt>
                <c:pt idx="7873">
                  <c:v>47.5944</c:v>
                </c:pt>
                <c:pt idx="7874">
                  <c:v>48.716900000000003</c:v>
                </c:pt>
                <c:pt idx="7875">
                  <c:v>53.2697</c:v>
                </c:pt>
                <c:pt idx="7876">
                  <c:v>54.142299999999999</c:v>
                </c:pt>
                <c:pt idx="7877">
                  <c:v>59.642699999999998</c:v>
                </c:pt>
                <c:pt idx="7878">
                  <c:v>62.263100000000001</c:v>
                </c:pt>
                <c:pt idx="7879">
                  <c:v>80.876999999999995</c:v>
                </c:pt>
                <c:pt idx="7880">
                  <c:v>89.299700000000001</c:v>
                </c:pt>
                <c:pt idx="7881">
                  <c:v>98.511099999999999</c:v>
                </c:pt>
                <c:pt idx="7882">
                  <c:v>107.55500000000001</c:v>
                </c:pt>
                <c:pt idx="7883">
                  <c:v>123.102</c:v>
                </c:pt>
                <c:pt idx="7884">
                  <c:v>141.696</c:v>
                </c:pt>
                <c:pt idx="7885">
                  <c:v>149.92599999999999</c:v>
                </c:pt>
                <c:pt idx="7886">
                  <c:v>165.93600000000001</c:v>
                </c:pt>
                <c:pt idx="7887">
                  <c:v>176.25</c:v>
                </c:pt>
                <c:pt idx="7888">
                  <c:v>182.249</c:v>
                </c:pt>
                <c:pt idx="7889">
                  <c:v>187.56899999999999</c:v>
                </c:pt>
                <c:pt idx="7890">
                  <c:v>193.57900000000001</c:v>
                </c:pt>
                <c:pt idx="7891">
                  <c:v>198.911</c:v>
                </c:pt>
                <c:pt idx="7892">
                  <c:v>209.74299999999999</c:v>
                </c:pt>
                <c:pt idx="7893">
                  <c:v>220.863</c:v>
                </c:pt>
                <c:pt idx="7894">
                  <c:v>230.90199999999999</c:v>
                </c:pt>
                <c:pt idx="7895">
                  <c:v>188.73699999999999</c:v>
                </c:pt>
                <c:pt idx="7896">
                  <c:v>218.001</c:v>
                </c:pt>
                <c:pt idx="7897">
                  <c:v>253.619</c:v>
                </c:pt>
                <c:pt idx="7898">
                  <c:v>301.42700000000002</c:v>
                </c:pt>
                <c:pt idx="7899">
                  <c:v>348.99799999999999</c:v>
                </c:pt>
                <c:pt idx="7900">
                  <c:v>377.73200000000003</c:v>
                </c:pt>
                <c:pt idx="7901">
                  <c:v>421.709</c:v>
                </c:pt>
                <c:pt idx="7902">
                  <c:v>452.33199999999999</c:v>
                </c:pt>
                <c:pt idx="7933">
                  <c:v>529.20100000000002</c:v>
                </c:pt>
                <c:pt idx="7934">
                  <c:v>2968.42</c:v>
                </c:pt>
                <c:pt idx="7935">
                  <c:v>3108.53</c:v>
                </c:pt>
                <c:pt idx="7975">
                  <c:v>0.16240399999999999</c:v>
                </c:pt>
                <c:pt idx="7976">
                  <c:v>0.208562</c:v>
                </c:pt>
                <c:pt idx="7977">
                  <c:v>31.821400000000001</c:v>
                </c:pt>
                <c:pt idx="7978">
                  <c:v>28.3401</c:v>
                </c:pt>
                <c:pt idx="7979">
                  <c:v>34.425800000000002</c:v>
                </c:pt>
                <c:pt idx="7980">
                  <c:v>33.976199999999999</c:v>
                </c:pt>
                <c:pt idx="7981">
                  <c:v>33.8506</c:v>
                </c:pt>
                <c:pt idx="7982">
                  <c:v>33.3277</c:v>
                </c:pt>
                <c:pt idx="7983">
                  <c:v>32.890599999999999</c:v>
                </c:pt>
                <c:pt idx="7984">
                  <c:v>32.596400000000003</c:v>
                </c:pt>
                <c:pt idx="7985">
                  <c:v>46.087800000000001</c:v>
                </c:pt>
                <c:pt idx="7986">
                  <c:v>47.034500000000001</c:v>
                </c:pt>
                <c:pt idx="7987">
                  <c:v>45.968600000000002</c:v>
                </c:pt>
                <c:pt idx="7988">
                  <c:v>45.718899999999998</c:v>
                </c:pt>
                <c:pt idx="7989">
                  <c:v>45.149500000000003</c:v>
                </c:pt>
                <c:pt idx="7990">
                  <c:v>44.0471</c:v>
                </c:pt>
                <c:pt idx="7991">
                  <c:v>50.416699999999999</c:v>
                </c:pt>
                <c:pt idx="7992">
                  <c:v>58.3401</c:v>
                </c:pt>
                <c:pt idx="7993">
                  <c:v>60.023499999999999</c:v>
                </c:pt>
                <c:pt idx="7994">
                  <c:v>55.266800000000003</c:v>
                </c:pt>
                <c:pt idx="7995">
                  <c:v>57.708599999999997</c:v>
                </c:pt>
                <c:pt idx="7996">
                  <c:v>59.201300000000003</c:v>
                </c:pt>
                <c:pt idx="7997">
                  <c:v>58.971299999999999</c:v>
                </c:pt>
                <c:pt idx="7998">
                  <c:v>60.198599999999999</c:v>
                </c:pt>
                <c:pt idx="7999">
                  <c:v>62.152500000000003</c:v>
                </c:pt>
                <c:pt idx="8000">
                  <c:v>66.667400000000001</c:v>
                </c:pt>
                <c:pt idx="8001">
                  <c:v>75.431200000000004</c:v>
                </c:pt>
                <c:pt idx="8014">
                  <c:v>387.51</c:v>
                </c:pt>
                <c:pt idx="8015">
                  <c:v>341.04</c:v>
                </c:pt>
                <c:pt idx="8016">
                  <c:v>302.964</c:v>
                </c:pt>
                <c:pt idx="8017">
                  <c:v>273.22800000000001</c:v>
                </c:pt>
                <c:pt idx="8018">
                  <c:v>249.90199999999999</c:v>
                </c:pt>
                <c:pt idx="8019">
                  <c:v>230.893</c:v>
                </c:pt>
                <c:pt idx="8020">
                  <c:v>214.934</c:v>
                </c:pt>
                <c:pt idx="8021">
                  <c:v>201.00399999999999</c:v>
                </c:pt>
                <c:pt idx="8022">
                  <c:v>337.53300000000002</c:v>
                </c:pt>
                <c:pt idx="8023">
                  <c:v>475.58800000000002</c:v>
                </c:pt>
                <c:pt idx="8024">
                  <c:v>481.11399999999998</c:v>
                </c:pt>
                <c:pt idx="8025">
                  <c:v>471.75700000000001</c:v>
                </c:pt>
                <c:pt idx="8026">
                  <c:v>466.78899999999999</c:v>
                </c:pt>
                <c:pt idx="8027">
                  <c:v>455.23099999999999</c:v>
                </c:pt>
                <c:pt idx="8028">
                  <c:v>510.88799999999998</c:v>
                </c:pt>
                <c:pt idx="8029">
                  <c:v>721.14300000000003</c:v>
                </c:pt>
                <c:pt idx="8030">
                  <c:v>733.04399999999998</c:v>
                </c:pt>
                <c:pt idx="8031">
                  <c:v>705.46</c:v>
                </c:pt>
                <c:pt idx="8032">
                  <c:v>715.44799999999998</c:v>
                </c:pt>
                <c:pt idx="8033">
                  <c:v>717.71500000000003</c:v>
                </c:pt>
                <c:pt idx="8034">
                  <c:v>703.44100000000003</c:v>
                </c:pt>
                <c:pt idx="8035">
                  <c:v>776.428</c:v>
                </c:pt>
                <c:pt idx="8036">
                  <c:v>736.072</c:v>
                </c:pt>
                <c:pt idx="8037">
                  <c:v>632.99300000000005</c:v>
                </c:pt>
                <c:pt idx="8038">
                  <c:v>1198.8599999999999</c:v>
                </c:pt>
                <c:pt idx="8039">
                  <c:v>1376.86</c:v>
                </c:pt>
                <c:pt idx="8040">
                  <c:v>1610.65</c:v>
                </c:pt>
                <c:pt idx="8041">
                  <c:v>1672.04</c:v>
                </c:pt>
                <c:pt idx="8042">
                  <c:v>1990.18</c:v>
                </c:pt>
                <c:pt idx="8043">
                  <c:v>1992.26</c:v>
                </c:pt>
                <c:pt idx="8044">
                  <c:v>2075.0300000000002</c:v>
                </c:pt>
                <c:pt idx="8045">
                  <c:v>2166.38</c:v>
                </c:pt>
                <c:pt idx="8066">
                  <c:v>1616.16</c:v>
                </c:pt>
                <c:pt idx="8067">
                  <c:v>1778.41</c:v>
                </c:pt>
                <c:pt idx="8068">
                  <c:v>1876.59</c:v>
                </c:pt>
                <c:pt idx="8069">
                  <c:v>1954.08</c:v>
                </c:pt>
                <c:pt idx="8070">
                  <c:v>1894.38</c:v>
                </c:pt>
                <c:pt idx="8071">
                  <c:v>1792.61</c:v>
                </c:pt>
                <c:pt idx="8072">
                  <c:v>2034.04</c:v>
                </c:pt>
                <c:pt idx="8073">
                  <c:v>2060.62</c:v>
                </c:pt>
                <c:pt idx="8074">
                  <c:v>2062.13</c:v>
                </c:pt>
                <c:pt idx="8075">
                  <c:v>2296.4899999999998</c:v>
                </c:pt>
                <c:pt idx="8076">
                  <c:v>2922.15</c:v>
                </c:pt>
                <c:pt idx="8077">
                  <c:v>3723.62</c:v>
                </c:pt>
                <c:pt idx="8078">
                  <c:v>3184.5</c:v>
                </c:pt>
                <c:pt idx="8079">
                  <c:v>3160.53</c:v>
                </c:pt>
                <c:pt idx="8080">
                  <c:v>3756.47</c:v>
                </c:pt>
                <c:pt idx="8081">
                  <c:v>4312.24</c:v>
                </c:pt>
                <c:pt idx="8082">
                  <c:v>4788.28</c:v>
                </c:pt>
                <c:pt idx="8083">
                  <c:v>5095.42</c:v>
                </c:pt>
                <c:pt idx="8084">
                  <c:v>5769.77</c:v>
                </c:pt>
                <c:pt idx="8085">
                  <c:v>6589.03</c:v>
                </c:pt>
                <c:pt idx="8086">
                  <c:v>6738.18</c:v>
                </c:pt>
                <c:pt idx="8087">
                  <c:v>7236.1</c:v>
                </c:pt>
                <c:pt idx="8088">
                  <c:v>9430.1</c:v>
                </c:pt>
                <c:pt idx="8089">
                  <c:v>10738.4</c:v>
                </c:pt>
                <c:pt idx="8090">
                  <c:v>18013.7</c:v>
                </c:pt>
                <c:pt idx="8091">
                  <c:v>17112.7</c:v>
                </c:pt>
                <c:pt idx="8092">
                  <c:v>21662.2</c:v>
                </c:pt>
                <c:pt idx="8093">
                  <c:v>37323.800000000003</c:v>
                </c:pt>
                <c:pt idx="8094">
                  <c:v>25754.400000000001</c:v>
                </c:pt>
                <c:pt idx="8095">
                  <c:v>33169.699999999997</c:v>
                </c:pt>
                <c:pt idx="8096">
                  <c:v>36252</c:v>
                </c:pt>
                <c:pt idx="8097">
                  <c:v>38171.699999999997</c:v>
                </c:pt>
                <c:pt idx="8098">
                  <c:v>44564.6</c:v>
                </c:pt>
                <c:pt idx="8099">
                  <c:v>43198.6</c:v>
                </c:pt>
                <c:pt idx="8126">
                  <c:v>288.70699999999999</c:v>
                </c:pt>
                <c:pt idx="8127">
                  <c:v>332.75200000000001</c:v>
                </c:pt>
                <c:pt idx="8128">
                  <c:v>391.60599999999999</c:v>
                </c:pt>
                <c:pt idx="8129">
                  <c:v>437.363</c:v>
                </c:pt>
                <c:pt idx="8131">
                  <c:v>442.43400000000003</c:v>
                </c:pt>
                <c:pt idx="8132">
                  <c:v>436.55900000000003</c:v>
                </c:pt>
                <c:pt idx="8133">
                  <c:v>427.36799999999999</c:v>
                </c:pt>
                <c:pt idx="8134">
                  <c:v>433.642</c:v>
                </c:pt>
                <c:pt idx="8138">
                  <c:v>434.37099999999998</c:v>
                </c:pt>
                <c:pt idx="8139">
                  <c:v>500.43</c:v>
                </c:pt>
                <c:pt idx="8141">
                  <c:v>565.84500000000003</c:v>
                </c:pt>
                <c:pt idx="8142">
                  <c:v>553.71600000000001</c:v>
                </c:pt>
                <c:pt idx="8143">
                  <c:v>568.38499999999999</c:v>
                </c:pt>
                <c:pt idx="8164">
                  <c:v>418.22300000000001</c:v>
                </c:pt>
                <c:pt idx="8165">
                  <c:v>446.79700000000003</c:v>
                </c:pt>
                <c:pt idx="8166">
                  <c:v>563.96799999999996</c:v>
                </c:pt>
                <c:pt idx="8167">
                  <c:v>648.25</c:v>
                </c:pt>
                <c:pt idx="8168">
                  <c:v>727.005</c:v>
                </c:pt>
                <c:pt idx="8169">
                  <c:v>801.76400000000001</c:v>
                </c:pt>
                <c:pt idx="8170">
                  <c:v>858.88199999999995</c:v>
                </c:pt>
                <c:pt idx="8171">
                  <c:v>848.60900000000004</c:v>
                </c:pt>
                <c:pt idx="8172">
                  <c:v>873.46600000000001</c:v>
                </c:pt>
                <c:pt idx="8173">
                  <c:v>906.91700000000003</c:v>
                </c:pt>
                <c:pt idx="8174">
                  <c:v>951.86500000000001</c:v>
                </c:pt>
                <c:pt idx="8175">
                  <c:v>985.77099999999996</c:v>
                </c:pt>
                <c:pt idx="8176">
                  <c:v>998.43299999999999</c:v>
                </c:pt>
                <c:pt idx="8177">
                  <c:v>1029.6500000000001</c:v>
                </c:pt>
                <c:pt idx="8178">
                  <c:v>1034.01</c:v>
                </c:pt>
                <c:pt idx="8179">
                  <c:v>1033.73</c:v>
                </c:pt>
                <c:pt idx="8180">
                  <c:v>1051.4100000000001</c:v>
                </c:pt>
                <c:pt idx="8181">
                  <c:v>1080.44</c:v>
                </c:pt>
                <c:pt idx="8182">
                  <c:v>1130.44</c:v>
                </c:pt>
                <c:pt idx="8183">
                  <c:v>1147.8</c:v>
                </c:pt>
                <c:pt idx="8184">
                  <c:v>1175.1400000000001</c:v>
                </c:pt>
                <c:pt idx="8185">
                  <c:v>1153.07</c:v>
                </c:pt>
                <c:pt idx="8186">
                  <c:v>1171.3699999999999</c:v>
                </c:pt>
                <c:pt idx="8187">
                  <c:v>1142.26</c:v>
                </c:pt>
                <c:pt idx="8188">
                  <c:v>1152.5999999999999</c:v>
                </c:pt>
                <c:pt idx="8189">
                  <c:v>1735.7</c:v>
                </c:pt>
                <c:pt idx="8190">
                  <c:v>2338.64</c:v>
                </c:pt>
                <c:pt idx="8191">
                  <c:v>3621.77</c:v>
                </c:pt>
                <c:pt idx="8192">
                  <c:v>4726.7700000000004</c:v>
                </c:pt>
                <c:pt idx="8193">
                  <c:v>5160.66</c:v>
                </c:pt>
                <c:pt idx="8194">
                  <c:v>5347.21</c:v>
                </c:pt>
                <c:pt idx="8195">
                  <c:v>5243.7</c:v>
                </c:pt>
                <c:pt idx="8196">
                  <c:v>5099.88</c:v>
                </c:pt>
                <c:pt idx="8197">
                  <c:v>5100.42</c:v>
                </c:pt>
                <c:pt idx="8208">
                  <c:v>62.427999999999997</c:v>
                </c:pt>
                <c:pt idx="8209">
                  <c:v>59.7926</c:v>
                </c:pt>
                <c:pt idx="8262">
                  <c:v>8.6430699999999998</c:v>
                </c:pt>
                <c:pt idx="8263">
                  <c:v>8.3943999999999992</c:v>
                </c:pt>
                <c:pt idx="8264">
                  <c:v>7.7419799999999999</c:v>
                </c:pt>
                <c:pt idx="8265">
                  <c:v>7.9719600000000002</c:v>
                </c:pt>
                <c:pt idx="8266">
                  <c:v>7.3870500000000003</c:v>
                </c:pt>
                <c:pt idx="8267">
                  <c:v>11.3865</c:v>
                </c:pt>
                <c:pt idx="8268">
                  <c:v>13.2446</c:v>
                </c:pt>
                <c:pt idx="8269">
                  <c:v>13.3443</c:v>
                </c:pt>
                <c:pt idx="8270">
                  <c:v>12.023199999999999</c:v>
                </c:pt>
                <c:pt idx="8271">
                  <c:v>13.1843</c:v>
                </c:pt>
                <c:pt idx="8272">
                  <c:v>17.028400000000001</c:v>
                </c:pt>
                <c:pt idx="8273">
                  <c:v>18.032900000000001</c:v>
                </c:pt>
                <c:pt idx="8274">
                  <c:v>22.192699999999999</c:v>
                </c:pt>
                <c:pt idx="8275">
                  <c:v>21.492000000000001</c:v>
                </c:pt>
                <c:pt idx="8276">
                  <c:v>31.2684</c:v>
                </c:pt>
                <c:pt idx="8277">
                  <c:v>42.6877</c:v>
                </c:pt>
                <c:pt idx="8278">
                  <c:v>53.762500000000003</c:v>
                </c:pt>
                <c:pt idx="8279">
                  <c:v>68.940700000000007</c:v>
                </c:pt>
                <c:pt idx="8280">
                  <c:v>62.2864</c:v>
                </c:pt>
                <c:pt idx="8281">
                  <c:v>51.113399999999999</c:v>
                </c:pt>
                <c:pt idx="8282">
                  <c:v>48.1021</c:v>
                </c:pt>
                <c:pt idx="8283">
                  <c:v>37.759500000000003</c:v>
                </c:pt>
                <c:pt idx="8284">
                  <c:v>40.817300000000003</c:v>
                </c:pt>
                <c:pt idx="8285">
                  <c:v>47.205100000000002</c:v>
                </c:pt>
                <c:pt idx="8286">
                  <c:v>49.023099999999999</c:v>
                </c:pt>
                <c:pt idx="8287">
                  <c:v>64.625600000000006</c:v>
                </c:pt>
                <c:pt idx="8288">
                  <c:v>85.031099999999995</c:v>
                </c:pt>
                <c:pt idx="8289">
                  <c:v>156.29400000000001</c:v>
                </c:pt>
                <c:pt idx="8290">
                  <c:v>98.635900000000007</c:v>
                </c:pt>
                <c:pt idx="8291">
                  <c:v>103.907</c:v>
                </c:pt>
                <c:pt idx="8292">
                  <c:v>114.52</c:v>
                </c:pt>
                <c:pt idx="8293">
                  <c:v>118.729</c:v>
                </c:pt>
                <c:pt idx="8294">
                  <c:v>129.07400000000001</c:v>
                </c:pt>
                <c:pt idx="8295">
                  <c:v>137.755</c:v>
                </c:pt>
                <c:pt idx="8325">
                  <c:v>67.741500000000002</c:v>
                </c:pt>
                <c:pt idx="8326">
                  <c:v>132.547</c:v>
                </c:pt>
                <c:pt idx="8327">
                  <c:v>193.911</c:v>
                </c:pt>
                <c:pt idx="8328">
                  <c:v>251.667</c:v>
                </c:pt>
                <c:pt idx="8329">
                  <c:v>244.72300000000001</c:v>
                </c:pt>
                <c:pt idx="8330">
                  <c:v>238.024</c:v>
                </c:pt>
                <c:pt idx="8331">
                  <c:v>231.81700000000001</c:v>
                </c:pt>
                <c:pt idx="8332">
                  <c:v>226.053</c:v>
                </c:pt>
                <c:pt idx="8333">
                  <c:v>220.714</c:v>
                </c:pt>
                <c:pt idx="8334">
                  <c:v>215.93600000000001</c:v>
                </c:pt>
                <c:pt idx="8335">
                  <c:v>211.887</c:v>
                </c:pt>
                <c:pt idx="8336">
                  <c:v>6553.91</c:v>
                </c:pt>
                <c:pt idx="8337">
                  <c:v>6214.58</c:v>
                </c:pt>
                <c:pt idx="8338">
                  <c:v>6121.57</c:v>
                </c:pt>
                <c:pt idx="8339">
                  <c:v>6185.48</c:v>
                </c:pt>
                <c:pt idx="8340">
                  <c:v>6177.27</c:v>
                </c:pt>
                <c:pt idx="8341">
                  <c:v>6374.26</c:v>
                </c:pt>
                <c:pt idx="8342">
                  <c:v>8007.51</c:v>
                </c:pt>
                <c:pt idx="8343">
                  <c:v>8068.45</c:v>
                </c:pt>
                <c:pt idx="8344">
                  <c:v>8202.99</c:v>
                </c:pt>
                <c:pt idx="8345">
                  <c:v>7938.31</c:v>
                </c:pt>
                <c:pt idx="8346">
                  <c:v>7566.87</c:v>
                </c:pt>
                <c:pt idx="8347">
                  <c:v>7795.87</c:v>
                </c:pt>
                <c:pt idx="8348">
                  <c:v>8176.56</c:v>
                </c:pt>
                <c:pt idx="8349">
                  <c:v>8196.93</c:v>
                </c:pt>
                <c:pt idx="8370">
                  <c:v>1275.43</c:v>
                </c:pt>
                <c:pt idx="8371">
                  <c:v>1394.15</c:v>
                </c:pt>
                <c:pt idx="8372">
                  <c:v>1537.62</c:v>
                </c:pt>
                <c:pt idx="8373">
                  <c:v>1539.84</c:v>
                </c:pt>
                <c:pt idx="8374">
                  <c:v>1443.32</c:v>
                </c:pt>
                <c:pt idx="8375">
                  <c:v>1441.6</c:v>
                </c:pt>
                <c:pt idx="8376">
                  <c:v>1419.08</c:v>
                </c:pt>
                <c:pt idx="8377">
                  <c:v>1150.01</c:v>
                </c:pt>
                <c:pt idx="8378">
                  <c:v>875.89</c:v>
                </c:pt>
                <c:pt idx="8379">
                  <c:v>878.60799999999995</c:v>
                </c:pt>
                <c:pt idx="8380">
                  <c:v>914.80399999999997</c:v>
                </c:pt>
                <c:pt idx="8381">
                  <c:v>938.67899999999997</c:v>
                </c:pt>
                <c:pt idx="8382">
                  <c:v>975.23800000000006</c:v>
                </c:pt>
                <c:pt idx="8383">
                  <c:v>1019.47</c:v>
                </c:pt>
                <c:pt idx="8384">
                  <c:v>1147.43</c:v>
                </c:pt>
                <c:pt idx="8385">
                  <c:v>1176.8599999999999</c:v>
                </c:pt>
                <c:pt idx="8386">
                  <c:v>1300.43</c:v>
                </c:pt>
                <c:pt idx="8387">
                  <c:v>1726.04</c:v>
                </c:pt>
                <c:pt idx="8388">
                  <c:v>2134.29</c:v>
                </c:pt>
                <c:pt idx="8389">
                  <c:v>2343.4699999999998</c:v>
                </c:pt>
                <c:pt idx="8390">
                  <c:v>2217.7800000000002</c:v>
                </c:pt>
                <c:pt idx="8391">
                  <c:v>2347.0300000000002</c:v>
                </c:pt>
                <c:pt idx="8392">
                  <c:v>2332.2399999999998</c:v>
                </c:pt>
                <c:pt idx="8393">
                  <c:v>2539.62</c:v>
                </c:pt>
                <c:pt idx="8394">
                  <c:v>2800.05</c:v>
                </c:pt>
                <c:pt idx="8395">
                  <c:v>3020.59</c:v>
                </c:pt>
                <c:pt idx="8396">
                  <c:v>3708.43</c:v>
                </c:pt>
                <c:pt idx="8397">
                  <c:v>4185.87</c:v>
                </c:pt>
                <c:pt idx="8398">
                  <c:v>4716.42</c:v>
                </c:pt>
                <c:pt idx="8399">
                  <c:v>4983.34</c:v>
                </c:pt>
                <c:pt idx="8400">
                  <c:v>5639.36</c:v>
                </c:pt>
                <c:pt idx="8401">
                  <c:v>6366.47</c:v>
                </c:pt>
                <c:pt idx="8402">
                  <c:v>7239.63</c:v>
                </c:pt>
                <c:pt idx="8403">
                  <c:v>8300.15</c:v>
                </c:pt>
                <c:pt idx="8424">
                  <c:v>232.624</c:v>
                </c:pt>
                <c:pt idx="8425">
                  <c:v>216.72200000000001</c:v>
                </c:pt>
                <c:pt idx="8426">
                  <c:v>223.453</c:v>
                </c:pt>
                <c:pt idx="8427">
                  <c:v>189.65799999999999</c:v>
                </c:pt>
                <c:pt idx="8428">
                  <c:v>181.11600000000001</c:v>
                </c:pt>
                <c:pt idx="8429">
                  <c:v>185.70599999999999</c:v>
                </c:pt>
                <c:pt idx="8430">
                  <c:v>204.90199999999999</c:v>
                </c:pt>
                <c:pt idx="8431">
                  <c:v>238.048</c:v>
                </c:pt>
                <c:pt idx="8432">
                  <c:v>273.14499999999998</c:v>
                </c:pt>
                <c:pt idx="8433">
                  <c:v>325.125</c:v>
                </c:pt>
                <c:pt idx="8434">
                  <c:v>380.56299999999999</c:v>
                </c:pt>
                <c:pt idx="8435">
                  <c:v>378.11399999999998</c:v>
                </c:pt>
                <c:pt idx="8436">
                  <c:v>344.9</c:v>
                </c:pt>
                <c:pt idx="8437">
                  <c:v>410.53500000000003</c:v>
                </c:pt>
                <c:pt idx="8438">
                  <c:v>340.08199999999999</c:v>
                </c:pt>
                <c:pt idx="8439">
                  <c:v>353.38299999999998</c:v>
                </c:pt>
                <c:pt idx="8440">
                  <c:v>398.47300000000001</c:v>
                </c:pt>
                <c:pt idx="8441">
                  <c:v>302.68400000000003</c:v>
                </c:pt>
                <c:pt idx="8442">
                  <c:v>257.44499999999999</c:v>
                </c:pt>
                <c:pt idx="8443">
                  <c:v>199.34100000000001</c:v>
                </c:pt>
                <c:pt idx="8444">
                  <c:v>173.90700000000001</c:v>
                </c:pt>
                <c:pt idx="8445">
                  <c:v>138.80000000000001</c:v>
                </c:pt>
                <c:pt idx="8446">
                  <c:v>131.691</c:v>
                </c:pt>
                <c:pt idx="8447">
                  <c:v>153.84399999999999</c:v>
                </c:pt>
                <c:pt idx="8448">
                  <c:v>169.56299999999999</c:v>
                </c:pt>
                <c:pt idx="8449">
                  <c:v>175.33</c:v>
                </c:pt>
                <c:pt idx="8450">
                  <c:v>216.09800000000001</c:v>
                </c:pt>
                <c:pt idx="8451">
                  <c:v>230.53200000000001</c:v>
                </c:pt>
                <c:pt idx="8452">
                  <c:v>330.85899999999998</c:v>
                </c:pt>
                <c:pt idx="8453">
                  <c:v>330.44299999999998</c:v>
                </c:pt>
                <c:pt idx="8454">
                  <c:v>546.37300000000005</c:v>
                </c:pt>
                <c:pt idx="8455">
                  <c:v>651.22699999999998</c:v>
                </c:pt>
                <c:pt idx="8456">
                  <c:v>649.65599999999995</c:v>
                </c:pt>
                <c:pt idx="8457">
                  <c:v>570.37400000000002</c:v>
                </c:pt>
                <c:pt idx="8478">
                  <c:v>62.218600000000002</c:v>
                </c:pt>
                <c:pt idx="8479">
                  <c:v>72.176299999999998</c:v>
                </c:pt>
                <c:pt idx="8480">
                  <c:v>80.914100000000005</c:v>
                </c:pt>
                <c:pt idx="8481">
                  <c:v>79.996700000000004</c:v>
                </c:pt>
                <c:pt idx="8482">
                  <c:v>77.9084</c:v>
                </c:pt>
                <c:pt idx="8483">
                  <c:v>77.795299999999997</c:v>
                </c:pt>
                <c:pt idx="8484">
                  <c:v>83.7346</c:v>
                </c:pt>
                <c:pt idx="8485">
                  <c:v>83.581699999999998</c:v>
                </c:pt>
                <c:pt idx="8486">
                  <c:v>82.8583</c:v>
                </c:pt>
                <c:pt idx="8487">
                  <c:v>83.747100000000003</c:v>
                </c:pt>
                <c:pt idx="8488">
                  <c:v>98.290300000000002</c:v>
                </c:pt>
                <c:pt idx="8489">
                  <c:v>114.372</c:v>
                </c:pt>
                <c:pt idx="8490">
                  <c:v>137.72999999999999</c:v>
                </c:pt>
                <c:pt idx="8491">
                  <c:v>149.60400000000001</c:v>
                </c:pt>
                <c:pt idx="8492">
                  <c:v>172.20599999999999</c:v>
                </c:pt>
                <c:pt idx="8493">
                  <c:v>133.803</c:v>
                </c:pt>
                <c:pt idx="8494">
                  <c:v>154.06100000000001</c:v>
                </c:pt>
                <c:pt idx="8495">
                  <c:v>178.24199999999999</c:v>
                </c:pt>
                <c:pt idx="8496">
                  <c:v>215.31100000000001</c:v>
                </c:pt>
                <c:pt idx="8497">
                  <c:v>213.059</c:v>
                </c:pt>
                <c:pt idx="8498">
                  <c:v>228.26</c:v>
                </c:pt>
                <c:pt idx="8499">
                  <c:v>185.989</c:v>
                </c:pt>
                <c:pt idx="8500">
                  <c:v>139.55799999999999</c:v>
                </c:pt>
                <c:pt idx="8501">
                  <c:v>169.626</c:v>
                </c:pt>
                <c:pt idx="8502">
                  <c:v>174.84899999999999</c:v>
                </c:pt>
                <c:pt idx="8503">
                  <c:v>190.898</c:v>
                </c:pt>
                <c:pt idx="8504">
                  <c:v>268.60700000000003</c:v>
                </c:pt>
                <c:pt idx="8505">
                  <c:v>334.88200000000001</c:v>
                </c:pt>
                <c:pt idx="8506">
                  <c:v>379.93299999999999</c:v>
                </c:pt>
                <c:pt idx="8507">
                  <c:v>419.65699999999998</c:v>
                </c:pt>
                <c:pt idx="8508">
                  <c:v>481.536</c:v>
                </c:pt>
                <c:pt idx="8509">
                  <c:v>600.53599999999994</c:v>
                </c:pt>
                <c:pt idx="8510">
                  <c:v>790.71799999999996</c:v>
                </c:pt>
                <c:pt idx="8511">
                  <c:v>746.19200000000001</c:v>
                </c:pt>
                <c:pt idx="8532">
                  <c:v>51.360399999999998</c:v>
                </c:pt>
                <c:pt idx="8533">
                  <c:v>54.316000000000003</c:v>
                </c:pt>
                <c:pt idx="8534">
                  <c:v>56.143000000000001</c:v>
                </c:pt>
                <c:pt idx="8535">
                  <c:v>58.580399999999997</c:v>
                </c:pt>
                <c:pt idx="8536">
                  <c:v>58.644199999999998</c:v>
                </c:pt>
                <c:pt idx="8537">
                  <c:v>57.873899999999999</c:v>
                </c:pt>
                <c:pt idx="8538">
                  <c:v>57.677100000000003</c:v>
                </c:pt>
                <c:pt idx="8539">
                  <c:v>57.432299999999998</c:v>
                </c:pt>
                <c:pt idx="8540">
                  <c:v>60.261400000000002</c:v>
                </c:pt>
                <c:pt idx="8541">
                  <c:v>60.349699999999999</c:v>
                </c:pt>
                <c:pt idx="8542">
                  <c:v>61.087499999999999</c:v>
                </c:pt>
                <c:pt idx="8543">
                  <c:v>61.674599999999998</c:v>
                </c:pt>
                <c:pt idx="8544">
                  <c:v>66.402900000000002</c:v>
                </c:pt>
                <c:pt idx="8545">
                  <c:v>71.138499999999993</c:v>
                </c:pt>
                <c:pt idx="8546">
                  <c:v>189.31299999999999</c:v>
                </c:pt>
                <c:pt idx="8547">
                  <c:v>230.179</c:v>
                </c:pt>
                <c:pt idx="8548">
                  <c:v>275.779</c:v>
                </c:pt>
                <c:pt idx="8549">
                  <c:v>312.75</c:v>
                </c:pt>
                <c:pt idx="8550">
                  <c:v>329.17700000000002</c:v>
                </c:pt>
                <c:pt idx="8551">
                  <c:v>382.30700000000002</c:v>
                </c:pt>
                <c:pt idx="8552">
                  <c:v>425.45800000000003</c:v>
                </c:pt>
                <c:pt idx="8553">
                  <c:v>448.75599999999997</c:v>
                </c:pt>
                <c:pt idx="8554">
                  <c:v>469.464</c:v>
                </c:pt>
                <c:pt idx="8555">
                  <c:v>475.58800000000002</c:v>
                </c:pt>
                <c:pt idx="8556">
                  <c:v>485.71499999999997</c:v>
                </c:pt>
                <c:pt idx="8557">
                  <c:v>573.13499999999999</c:v>
                </c:pt>
                <c:pt idx="8558">
                  <c:v>730.78499999999997</c:v>
                </c:pt>
                <c:pt idx="8559">
                  <c:v>946.31899999999996</c:v>
                </c:pt>
                <c:pt idx="8560">
                  <c:v>1129.77</c:v>
                </c:pt>
                <c:pt idx="8561">
                  <c:v>1193.0899999999999</c:v>
                </c:pt>
                <c:pt idx="8562">
                  <c:v>1468.62</c:v>
                </c:pt>
                <c:pt idx="8563">
                  <c:v>1709.98</c:v>
                </c:pt>
                <c:pt idx="8564">
                  <c:v>2086.13</c:v>
                </c:pt>
                <c:pt idx="8565">
                  <c:v>2365.6</c:v>
                </c:pt>
                <c:pt idx="8586">
                  <c:v>27.023700000000002</c:v>
                </c:pt>
                <c:pt idx="8587">
                  <c:v>32.590400000000002</c:v>
                </c:pt>
                <c:pt idx="8588">
                  <c:v>38.5794</c:v>
                </c:pt>
                <c:pt idx="8589">
                  <c:v>42.897199999999998</c:v>
                </c:pt>
                <c:pt idx="8590">
                  <c:v>44.517400000000002</c:v>
                </c:pt>
                <c:pt idx="8591">
                  <c:v>47.872100000000003</c:v>
                </c:pt>
                <c:pt idx="8592">
                  <c:v>48.536499999999997</c:v>
                </c:pt>
                <c:pt idx="8593">
                  <c:v>48.932600000000001</c:v>
                </c:pt>
                <c:pt idx="8594">
                  <c:v>48.741300000000003</c:v>
                </c:pt>
                <c:pt idx="8595">
                  <c:v>50.853299999999997</c:v>
                </c:pt>
                <c:pt idx="8596">
                  <c:v>52.752400000000002</c:v>
                </c:pt>
                <c:pt idx="8597">
                  <c:v>58.025199999999998</c:v>
                </c:pt>
                <c:pt idx="8598">
                  <c:v>61.714799999999997</c:v>
                </c:pt>
                <c:pt idx="8599">
                  <c:v>65.982799999999997</c:v>
                </c:pt>
                <c:pt idx="8600">
                  <c:v>77.454999999999998</c:v>
                </c:pt>
                <c:pt idx="8601">
                  <c:v>96.684600000000003</c:v>
                </c:pt>
                <c:pt idx="8602">
                  <c:v>115.89400000000001</c:v>
                </c:pt>
                <c:pt idx="8603">
                  <c:v>130.51300000000001</c:v>
                </c:pt>
                <c:pt idx="8604">
                  <c:v>151.23699999999999</c:v>
                </c:pt>
                <c:pt idx="8605">
                  <c:v>163.5</c:v>
                </c:pt>
                <c:pt idx="8606">
                  <c:v>177.227</c:v>
                </c:pt>
                <c:pt idx="8607">
                  <c:v>130.96199999999999</c:v>
                </c:pt>
                <c:pt idx="8608">
                  <c:v>142.86000000000001</c:v>
                </c:pt>
                <c:pt idx="8609">
                  <c:v>138.13999999999999</c:v>
                </c:pt>
                <c:pt idx="8610">
                  <c:v>151.215</c:v>
                </c:pt>
                <c:pt idx="8611">
                  <c:v>174.52600000000001</c:v>
                </c:pt>
                <c:pt idx="8612">
                  <c:v>193.59800000000001</c:v>
                </c:pt>
                <c:pt idx="8613">
                  <c:v>230.24299999999999</c:v>
                </c:pt>
                <c:pt idx="8614">
                  <c:v>240.63</c:v>
                </c:pt>
                <c:pt idx="8615">
                  <c:v>249.55799999999999</c:v>
                </c:pt>
                <c:pt idx="8616">
                  <c:v>277.12799999999999</c:v>
                </c:pt>
                <c:pt idx="8617">
                  <c:v>326.084</c:v>
                </c:pt>
                <c:pt idx="8618">
                  <c:v>377.005</c:v>
                </c:pt>
                <c:pt idx="8619">
                  <c:v>480.48</c:v>
                </c:pt>
                <c:pt idx="8650">
                  <c:v>2.8571499999999999</c:v>
                </c:pt>
                <c:pt idx="8651">
                  <c:v>11.1096</c:v>
                </c:pt>
                <c:pt idx="8652">
                  <c:v>35.7303</c:v>
                </c:pt>
                <c:pt idx="8653">
                  <c:v>60.061199999999999</c:v>
                </c:pt>
                <c:pt idx="8654">
                  <c:v>98.530799999999999</c:v>
                </c:pt>
                <c:pt idx="8655">
                  <c:v>203.82599999999999</c:v>
                </c:pt>
                <c:pt idx="8656">
                  <c:v>297.88499999999999</c:v>
                </c:pt>
                <c:pt idx="8657">
                  <c:v>379.26400000000001</c:v>
                </c:pt>
                <c:pt idx="8658">
                  <c:v>584.48900000000003</c:v>
                </c:pt>
                <c:pt idx="8659">
                  <c:v>679.21</c:v>
                </c:pt>
                <c:pt idx="8660">
                  <c:v>872.89200000000005</c:v>
                </c:pt>
                <c:pt idx="8661">
                  <c:v>1054.28</c:v>
                </c:pt>
                <c:pt idx="8662">
                  <c:v>1235.49</c:v>
                </c:pt>
                <c:pt idx="8663">
                  <c:v>1466.91</c:v>
                </c:pt>
                <c:pt idx="8664">
                  <c:v>2209.75</c:v>
                </c:pt>
                <c:pt idx="8665">
                  <c:v>2308.13</c:v>
                </c:pt>
                <c:pt idx="8666">
                  <c:v>3186.14</c:v>
                </c:pt>
                <c:pt idx="8667">
                  <c:v>4506.4399999999996</c:v>
                </c:pt>
                <c:pt idx="8668">
                  <c:v>4115.58</c:v>
                </c:pt>
                <c:pt idx="8669">
                  <c:v>4632.26</c:v>
                </c:pt>
                <c:pt idx="8670">
                  <c:v>5115.59</c:v>
                </c:pt>
                <c:pt idx="8671">
                  <c:v>4571.7299999999996</c:v>
                </c:pt>
                <c:pt idx="8672">
                  <c:v>5321.34</c:v>
                </c:pt>
                <c:pt idx="8673">
                  <c:v>7109.14</c:v>
                </c:pt>
                <c:pt idx="8694">
                  <c:v>314.74700000000001</c:v>
                </c:pt>
                <c:pt idx="8695">
                  <c:v>331.13499999999999</c:v>
                </c:pt>
                <c:pt idx="8696">
                  <c:v>345.24700000000001</c:v>
                </c:pt>
                <c:pt idx="8697">
                  <c:v>359.80700000000002</c:v>
                </c:pt>
                <c:pt idx="8698">
                  <c:v>381.33800000000002</c:v>
                </c:pt>
                <c:pt idx="8699">
                  <c:v>410.61500000000001</c:v>
                </c:pt>
                <c:pt idx="8700">
                  <c:v>438.26400000000001</c:v>
                </c:pt>
                <c:pt idx="8701">
                  <c:v>490.863</c:v>
                </c:pt>
                <c:pt idx="8702">
                  <c:v>591.76300000000003</c:v>
                </c:pt>
                <c:pt idx="8703">
                  <c:v>775.053</c:v>
                </c:pt>
                <c:pt idx="8704">
                  <c:v>970.13</c:v>
                </c:pt>
                <c:pt idx="8705">
                  <c:v>1177.97</c:v>
                </c:pt>
                <c:pt idx="8706">
                  <c:v>1326.06</c:v>
                </c:pt>
                <c:pt idx="8707">
                  <c:v>1616.16</c:v>
                </c:pt>
                <c:pt idx="8708">
                  <c:v>1718.8</c:v>
                </c:pt>
                <c:pt idx="8709">
                  <c:v>1841.3</c:v>
                </c:pt>
                <c:pt idx="8710">
                  <c:v>2035.43</c:v>
                </c:pt>
                <c:pt idx="8711">
                  <c:v>2220.5300000000002</c:v>
                </c:pt>
                <c:pt idx="8712">
                  <c:v>2943.43</c:v>
                </c:pt>
                <c:pt idx="8713">
                  <c:v>2622.02</c:v>
                </c:pt>
                <c:pt idx="8714">
                  <c:v>3109.12</c:v>
                </c:pt>
                <c:pt idx="8715">
                  <c:v>3689.41</c:v>
                </c:pt>
                <c:pt idx="8716">
                  <c:v>4532.3900000000003</c:v>
                </c:pt>
                <c:pt idx="8717">
                  <c:v>6187.28</c:v>
                </c:pt>
                <c:pt idx="8718">
                  <c:v>6806.47</c:v>
                </c:pt>
                <c:pt idx="8719">
                  <c:v>6345.43</c:v>
                </c:pt>
                <c:pt idx="8720">
                  <c:v>8503.23</c:v>
                </c:pt>
                <c:pt idx="8721">
                  <c:v>11337.9</c:v>
                </c:pt>
                <c:pt idx="8722">
                  <c:v>9982.2099999999991</c:v>
                </c:pt>
                <c:pt idx="8723">
                  <c:v>11180.7</c:v>
                </c:pt>
                <c:pt idx="8724">
                  <c:v>10858.9</c:v>
                </c:pt>
                <c:pt idx="8725">
                  <c:v>9764.57</c:v>
                </c:pt>
                <c:pt idx="8726">
                  <c:v>10901.6</c:v>
                </c:pt>
                <c:pt idx="8727">
                  <c:v>11663.4</c:v>
                </c:pt>
                <c:pt idx="8802">
                  <c:v>370.90199999999999</c:v>
                </c:pt>
                <c:pt idx="8803">
                  <c:v>349.77</c:v>
                </c:pt>
                <c:pt idx="8804">
                  <c:v>326.35399999999998</c:v>
                </c:pt>
                <c:pt idx="8805">
                  <c:v>295.64499999999998</c:v>
                </c:pt>
                <c:pt idx="8806">
                  <c:v>224.14699999999999</c:v>
                </c:pt>
                <c:pt idx="8807">
                  <c:v>227.63900000000001</c:v>
                </c:pt>
                <c:pt idx="8808">
                  <c:v>208.369</c:v>
                </c:pt>
                <c:pt idx="8809">
                  <c:v>189.03899999999999</c:v>
                </c:pt>
                <c:pt idx="8810">
                  <c:v>133.40199999999999</c:v>
                </c:pt>
                <c:pt idx="8811">
                  <c:v>125.011</c:v>
                </c:pt>
                <c:pt idx="8812">
                  <c:v>131.727</c:v>
                </c:pt>
                <c:pt idx="8813">
                  <c:v>217.07599999999999</c:v>
                </c:pt>
                <c:pt idx="8814">
                  <c:v>295.93200000000002</c:v>
                </c:pt>
                <c:pt idx="8815">
                  <c:v>440.93900000000002</c:v>
                </c:pt>
                <c:pt idx="8816">
                  <c:v>704.47500000000002</c:v>
                </c:pt>
                <c:pt idx="8817">
                  <c:v>882.66300000000001</c:v>
                </c:pt>
                <c:pt idx="8818">
                  <c:v>1524.4</c:v>
                </c:pt>
                <c:pt idx="8819">
                  <c:v>2265.48</c:v>
                </c:pt>
                <c:pt idx="8820">
                  <c:v>2810.58</c:v>
                </c:pt>
                <c:pt idx="8821">
                  <c:v>2901.49</c:v>
                </c:pt>
                <c:pt idx="8822">
                  <c:v>3220.01</c:v>
                </c:pt>
                <c:pt idx="8823">
                  <c:v>3607.7</c:v>
                </c:pt>
                <c:pt idx="8824">
                  <c:v>4495.6899999999996</c:v>
                </c:pt>
                <c:pt idx="8825">
                  <c:v>5234.57</c:v>
                </c:pt>
                <c:pt idx="8826">
                  <c:v>6461.88</c:v>
                </c:pt>
                <c:pt idx="8827">
                  <c:v>8713.33</c:v>
                </c:pt>
                <c:pt idx="8828">
                  <c:v>11011.8</c:v>
                </c:pt>
                <c:pt idx="8829">
                  <c:v>13323.7</c:v>
                </c:pt>
                <c:pt idx="8830">
                  <c:v>13073.9</c:v>
                </c:pt>
                <c:pt idx="8831">
                  <c:v>16555.2</c:v>
                </c:pt>
                <c:pt idx="8832">
                  <c:v>17468</c:v>
                </c:pt>
                <c:pt idx="8833">
                  <c:v>16485.7</c:v>
                </c:pt>
                <c:pt idx="8834">
                  <c:v>15056.2</c:v>
                </c:pt>
                <c:pt idx="8835">
                  <c:v>13816.6</c:v>
                </c:pt>
                <c:pt idx="8875">
                  <c:v>4.28E-4</c:v>
                </c:pt>
                <c:pt idx="8876">
                  <c:v>1.8838900000000001</c:v>
                </c:pt>
                <c:pt idx="8877">
                  <c:v>5.2374200000000002</c:v>
                </c:pt>
                <c:pt idx="8878">
                  <c:v>9.2683</c:v>
                </c:pt>
                <c:pt idx="8879">
                  <c:v>17.415600000000001</c:v>
                </c:pt>
                <c:pt idx="8880">
                  <c:v>35.752400000000002</c:v>
                </c:pt>
                <c:pt idx="8881">
                  <c:v>48.034399999999998</c:v>
                </c:pt>
                <c:pt idx="8882">
                  <c:v>106.378</c:v>
                </c:pt>
                <c:pt idx="8883">
                  <c:v>200.35400000000001</c:v>
                </c:pt>
                <c:pt idx="8884">
                  <c:v>252.346</c:v>
                </c:pt>
                <c:pt idx="8885">
                  <c:v>310.56299999999999</c:v>
                </c:pt>
                <c:pt idx="8886">
                  <c:v>373.786</c:v>
                </c:pt>
                <c:pt idx="8887">
                  <c:v>352.65300000000002</c:v>
                </c:pt>
                <c:pt idx="8888">
                  <c:v>549.62099999999998</c:v>
                </c:pt>
                <c:pt idx="8889">
                  <c:v>924.53499999999997</c:v>
                </c:pt>
                <c:pt idx="8890">
                  <c:v>1147.8900000000001</c:v>
                </c:pt>
                <c:pt idx="8891">
                  <c:v>2017.48</c:v>
                </c:pt>
                <c:pt idx="8892">
                  <c:v>2798.42</c:v>
                </c:pt>
                <c:pt idx="8893">
                  <c:v>2948.28</c:v>
                </c:pt>
                <c:pt idx="8894">
                  <c:v>3189.07</c:v>
                </c:pt>
                <c:pt idx="8895">
                  <c:v>3114.76</c:v>
                </c:pt>
                <c:pt idx="8896">
                  <c:v>3187.15</c:v>
                </c:pt>
                <c:pt idx="8897">
                  <c:v>3508.6</c:v>
                </c:pt>
                <c:pt idx="8898">
                  <c:v>3810.7</c:v>
                </c:pt>
                <c:pt idx="8932">
                  <c:v>1.22949</c:v>
                </c:pt>
                <c:pt idx="8933">
                  <c:v>22.045000000000002</c:v>
                </c:pt>
                <c:pt idx="8934">
                  <c:v>37.692599999999999</c:v>
                </c:pt>
                <c:pt idx="8935">
                  <c:v>54.892600000000002</c:v>
                </c:pt>
                <c:pt idx="8936">
                  <c:v>91.922700000000006</c:v>
                </c:pt>
                <c:pt idx="8937">
                  <c:v>87.410600000000002</c:v>
                </c:pt>
                <c:pt idx="8938">
                  <c:v>124.27500000000001</c:v>
                </c:pt>
                <c:pt idx="8939">
                  <c:v>219.429</c:v>
                </c:pt>
                <c:pt idx="8940">
                  <c:v>362.03699999999998</c:v>
                </c:pt>
                <c:pt idx="8941">
                  <c:v>487.10599999999999</c:v>
                </c:pt>
                <c:pt idx="8942">
                  <c:v>667.65099999999995</c:v>
                </c:pt>
                <c:pt idx="8943">
                  <c:v>847.32100000000003</c:v>
                </c:pt>
                <c:pt idx="8944">
                  <c:v>1252.17</c:v>
                </c:pt>
                <c:pt idx="8945">
                  <c:v>1850</c:v>
                </c:pt>
                <c:pt idx="8946">
                  <c:v>3418.34</c:v>
                </c:pt>
                <c:pt idx="8947">
                  <c:v>1501.67</c:v>
                </c:pt>
                <c:pt idx="8948">
                  <c:v>2636.49</c:v>
                </c:pt>
                <c:pt idx="8949">
                  <c:v>3415.73</c:v>
                </c:pt>
                <c:pt idx="8950">
                  <c:v>3171.74</c:v>
                </c:pt>
                <c:pt idx="8951">
                  <c:v>3596.61</c:v>
                </c:pt>
                <c:pt idx="8952">
                  <c:v>3960.23</c:v>
                </c:pt>
                <c:pt idx="8983">
                  <c:v>4.5281200000000004</c:v>
                </c:pt>
                <c:pt idx="8984">
                  <c:v>5.34138</c:v>
                </c:pt>
                <c:pt idx="8985">
                  <c:v>6.5314500000000004</c:v>
                </c:pt>
                <c:pt idx="8986">
                  <c:v>8.0097000000000005</c:v>
                </c:pt>
                <c:pt idx="8987">
                  <c:v>8.4822000000000006</c:v>
                </c:pt>
                <c:pt idx="8988">
                  <c:v>8.9321099999999998</c:v>
                </c:pt>
                <c:pt idx="8989">
                  <c:v>8.9062000000000001</c:v>
                </c:pt>
                <c:pt idx="8990">
                  <c:v>8.5617699999999992</c:v>
                </c:pt>
                <c:pt idx="8991">
                  <c:v>8.7172900000000002</c:v>
                </c:pt>
                <c:pt idx="8992">
                  <c:v>7.5130400000000002</c:v>
                </c:pt>
                <c:pt idx="8993">
                  <c:v>6.5748899999999999</c:v>
                </c:pt>
                <c:pt idx="8994">
                  <c:v>6.50685</c:v>
                </c:pt>
                <c:pt idx="8995">
                  <c:v>6.3325100000000001</c:v>
                </c:pt>
                <c:pt idx="8996">
                  <c:v>6.7513100000000001</c:v>
                </c:pt>
                <c:pt idx="8997">
                  <c:v>7.4898100000000003</c:v>
                </c:pt>
                <c:pt idx="8998">
                  <c:v>8.1949100000000001</c:v>
                </c:pt>
                <c:pt idx="8999">
                  <c:v>9.1329600000000006</c:v>
                </c:pt>
                <c:pt idx="9000">
                  <c:v>17.160599999999999</c:v>
                </c:pt>
                <c:pt idx="9001">
                  <c:v>26.775300000000001</c:v>
                </c:pt>
                <c:pt idx="9002">
                  <c:v>37.265599999999999</c:v>
                </c:pt>
                <c:pt idx="9003">
                  <c:v>38.948999999999998</c:v>
                </c:pt>
                <c:pt idx="9004">
                  <c:v>44.426699999999997</c:v>
                </c:pt>
                <c:pt idx="9005">
                  <c:v>62.484200000000001</c:v>
                </c:pt>
                <c:pt idx="9006">
                  <c:v>71.129099999999994</c:v>
                </c:pt>
                <c:pt idx="9230">
                  <c:v>2.1975799999999999</c:v>
                </c:pt>
                <c:pt idx="9231">
                  <c:v>3.9322900000000001</c:v>
                </c:pt>
                <c:pt idx="9232">
                  <c:v>3.4017499999999998</c:v>
                </c:pt>
                <c:pt idx="9233">
                  <c:v>3.32212</c:v>
                </c:pt>
                <c:pt idx="9234">
                  <c:v>3.2458300000000002</c:v>
                </c:pt>
                <c:pt idx="9235">
                  <c:v>3.1725599999999998</c:v>
                </c:pt>
                <c:pt idx="9239">
                  <c:v>1.96489</c:v>
                </c:pt>
                <c:pt idx="9240">
                  <c:v>2.9844300000000001</c:v>
                </c:pt>
                <c:pt idx="9241">
                  <c:v>33.910800000000002</c:v>
                </c:pt>
                <c:pt idx="9242">
                  <c:v>55.605699999999999</c:v>
                </c:pt>
                <c:pt idx="9243">
                  <c:v>82.049499999999995</c:v>
                </c:pt>
                <c:pt idx="9244">
                  <c:v>101.846</c:v>
                </c:pt>
                <c:pt idx="9245">
                  <c:v>124.89</c:v>
                </c:pt>
                <c:pt idx="9246">
                  <c:v>145.4</c:v>
                </c:pt>
                <c:pt idx="9247">
                  <c:v>165.339</c:v>
                </c:pt>
                <c:pt idx="9248">
                  <c:v>262.846</c:v>
                </c:pt>
                <c:pt idx="9249">
                  <c:v>495.19499999999999</c:v>
                </c:pt>
                <c:pt idx="9250">
                  <c:v>701.63400000000001</c:v>
                </c:pt>
                <c:pt idx="9251">
                  <c:v>1151.48</c:v>
                </c:pt>
                <c:pt idx="9252">
                  <c:v>1207.8</c:v>
                </c:pt>
                <c:pt idx="9253">
                  <c:v>1457.91</c:v>
                </c:pt>
                <c:pt idx="9254">
                  <c:v>1594.3</c:v>
                </c:pt>
                <c:pt idx="9255">
                  <c:v>1672.21</c:v>
                </c:pt>
                <c:pt idx="9256">
                  <c:v>1685.66</c:v>
                </c:pt>
                <c:pt idx="9278">
                  <c:v>39.478299999999997</c:v>
                </c:pt>
                <c:pt idx="9279">
                  <c:v>517.93299999999999</c:v>
                </c:pt>
                <c:pt idx="9280">
                  <c:v>902.86</c:v>
                </c:pt>
                <c:pt idx="9281">
                  <c:v>1237.25</c:v>
                </c:pt>
                <c:pt idx="9282">
                  <c:v>1210.8</c:v>
                </c:pt>
                <c:pt idx="9283">
                  <c:v>1224.18</c:v>
                </c:pt>
                <c:pt idx="9284">
                  <c:v>1091.9100000000001</c:v>
                </c:pt>
                <c:pt idx="9285">
                  <c:v>1028.29</c:v>
                </c:pt>
                <c:pt idx="9286">
                  <c:v>949.947</c:v>
                </c:pt>
                <c:pt idx="9287">
                  <c:v>937.48800000000006</c:v>
                </c:pt>
                <c:pt idx="9288">
                  <c:v>917.44899999999996</c:v>
                </c:pt>
                <c:pt idx="9289">
                  <c:v>904.09799999999996</c:v>
                </c:pt>
                <c:pt idx="9290">
                  <c:v>889.05899999999997</c:v>
                </c:pt>
                <c:pt idx="9291">
                  <c:v>905.53300000000002</c:v>
                </c:pt>
                <c:pt idx="9292">
                  <c:v>918.60199999999998</c:v>
                </c:pt>
                <c:pt idx="9293">
                  <c:v>908.30200000000002</c:v>
                </c:pt>
                <c:pt idx="9294">
                  <c:v>901.16700000000003</c:v>
                </c:pt>
                <c:pt idx="9295">
                  <c:v>895.66099999999994</c:v>
                </c:pt>
                <c:pt idx="9296">
                  <c:v>886.51300000000003</c:v>
                </c:pt>
                <c:pt idx="9297">
                  <c:v>872.54200000000003</c:v>
                </c:pt>
                <c:pt idx="9298">
                  <c:v>827.17499999999995</c:v>
                </c:pt>
                <c:pt idx="9299">
                  <c:v>812.54600000000005</c:v>
                </c:pt>
                <c:pt idx="9300">
                  <c:v>810.07</c:v>
                </c:pt>
                <c:pt idx="9301">
                  <c:v>857.99699999999996</c:v>
                </c:pt>
                <c:pt idx="9302">
                  <c:v>1358.24</c:v>
                </c:pt>
                <c:pt idx="9303">
                  <c:v>1996.65</c:v>
                </c:pt>
                <c:pt idx="9304">
                  <c:v>2835.34</c:v>
                </c:pt>
                <c:pt idx="9305">
                  <c:v>4283.32</c:v>
                </c:pt>
                <c:pt idx="9306">
                  <c:v>5526.45</c:v>
                </c:pt>
                <c:pt idx="9307">
                  <c:v>6470.59</c:v>
                </c:pt>
                <c:pt idx="9308">
                  <c:v>6727.18</c:v>
                </c:pt>
                <c:pt idx="9309">
                  <c:v>7035.96</c:v>
                </c:pt>
                <c:pt idx="9310">
                  <c:v>7211.42</c:v>
                </c:pt>
                <c:pt idx="9331">
                  <c:v>26.922699999999999</c:v>
                </c:pt>
                <c:pt idx="9332">
                  <c:v>32.199399999999997</c:v>
                </c:pt>
                <c:pt idx="9333">
                  <c:v>36.064500000000002</c:v>
                </c:pt>
                <c:pt idx="9334">
                  <c:v>29.305499999999999</c:v>
                </c:pt>
                <c:pt idx="9335">
                  <c:v>33.102400000000003</c:v>
                </c:pt>
                <c:pt idx="9336">
                  <c:v>29.180399999999999</c:v>
                </c:pt>
                <c:pt idx="9337">
                  <c:v>27.731200000000001</c:v>
                </c:pt>
                <c:pt idx="9338">
                  <c:v>26.5806</c:v>
                </c:pt>
                <c:pt idx="9339">
                  <c:v>25.934799999999999</c:v>
                </c:pt>
                <c:pt idx="9340">
                  <c:v>27.640999999999998</c:v>
                </c:pt>
                <c:pt idx="9341">
                  <c:v>34.375300000000003</c:v>
                </c:pt>
                <c:pt idx="9342">
                  <c:v>32.370100000000001</c:v>
                </c:pt>
                <c:pt idx="9343">
                  <c:v>34.087299999999999</c:v>
                </c:pt>
                <c:pt idx="9344">
                  <c:v>32.993000000000002</c:v>
                </c:pt>
                <c:pt idx="9345">
                  <c:v>39.938099999999999</c:v>
                </c:pt>
                <c:pt idx="9346">
                  <c:v>42.881799999999998</c:v>
                </c:pt>
                <c:pt idx="9347">
                  <c:v>42.396700000000003</c:v>
                </c:pt>
                <c:pt idx="9348">
                  <c:v>60.655700000000003</c:v>
                </c:pt>
                <c:pt idx="9349">
                  <c:v>65.638099999999994</c:v>
                </c:pt>
                <c:pt idx="9350">
                  <c:v>34.250799999999998</c:v>
                </c:pt>
                <c:pt idx="9351">
                  <c:v>29.871500000000001</c:v>
                </c:pt>
                <c:pt idx="9352">
                  <c:v>19.1967</c:v>
                </c:pt>
                <c:pt idx="9353">
                  <c:v>23.254899999999999</c:v>
                </c:pt>
                <c:pt idx="9354">
                  <c:v>32.470399999999998</c:v>
                </c:pt>
                <c:pt idx="9355">
                  <c:v>40.2256</c:v>
                </c:pt>
                <c:pt idx="9356">
                  <c:v>31.783200000000001</c:v>
                </c:pt>
                <c:pt idx="9357">
                  <c:v>41.190199999999997</c:v>
                </c:pt>
                <c:pt idx="9358">
                  <c:v>70.438500000000005</c:v>
                </c:pt>
                <c:pt idx="9359">
                  <c:v>95.642799999999994</c:v>
                </c:pt>
                <c:pt idx="9360">
                  <c:v>122.604</c:v>
                </c:pt>
                <c:pt idx="9361">
                  <c:v>131.21799999999999</c:v>
                </c:pt>
                <c:pt idx="9362">
                  <c:v>147.05500000000001</c:v>
                </c:pt>
                <c:pt idx="9363">
                  <c:v>166.297</c:v>
                </c:pt>
                <c:pt idx="9364">
                  <c:v>191.68899999999999</c:v>
                </c:pt>
                <c:pt idx="9413">
                  <c:v>2164.7399999999998</c:v>
                </c:pt>
                <c:pt idx="9414">
                  <c:v>2386.06</c:v>
                </c:pt>
                <c:pt idx="9415">
                  <c:v>2583.1</c:v>
                </c:pt>
                <c:pt idx="9416">
                  <c:v>2884.56</c:v>
                </c:pt>
                <c:pt idx="9417">
                  <c:v>3071.86</c:v>
                </c:pt>
                <c:pt idx="9418">
                  <c:v>3719.55</c:v>
                </c:pt>
                <c:pt idx="9419">
                  <c:v>3500.26</c:v>
                </c:pt>
                <c:pt idx="9446">
                  <c:v>67.116600000000005</c:v>
                </c:pt>
                <c:pt idx="9447">
                  <c:v>77.613100000000003</c:v>
                </c:pt>
                <c:pt idx="9448">
                  <c:v>88.216099999999997</c:v>
                </c:pt>
                <c:pt idx="9449">
                  <c:v>93.424599999999998</c:v>
                </c:pt>
                <c:pt idx="9450">
                  <c:v>110.3</c:v>
                </c:pt>
                <c:pt idx="9451">
                  <c:v>156.499</c:v>
                </c:pt>
                <c:pt idx="9452">
                  <c:v>294.47399999999999</c:v>
                </c:pt>
                <c:pt idx="9453">
                  <c:v>386.36900000000003</c:v>
                </c:pt>
                <c:pt idx="9454">
                  <c:v>537.95000000000005</c:v>
                </c:pt>
                <c:pt idx="9455">
                  <c:v>946.41300000000001</c:v>
                </c:pt>
                <c:pt idx="9456">
                  <c:v>1504.56</c:v>
                </c:pt>
                <c:pt idx="9483">
                  <c:v>1261.0899999999999</c:v>
                </c:pt>
                <c:pt idx="9484">
                  <c:v>1394.16</c:v>
                </c:pt>
                <c:pt idx="9485">
                  <c:v>1525.34</c:v>
                </c:pt>
                <c:pt idx="9486">
                  <c:v>1643.88</c:v>
                </c:pt>
                <c:pt idx="9487">
                  <c:v>1773.99</c:v>
                </c:pt>
                <c:pt idx="9488">
                  <c:v>1934.52</c:v>
                </c:pt>
                <c:pt idx="9489">
                  <c:v>2136.96</c:v>
                </c:pt>
                <c:pt idx="9490">
                  <c:v>2419.9899999999998</c:v>
                </c:pt>
                <c:pt idx="9491">
                  <c:v>2759.48</c:v>
                </c:pt>
                <c:pt idx="9492">
                  <c:v>3080.27</c:v>
                </c:pt>
                <c:pt idx="9493">
                  <c:v>3065.02</c:v>
                </c:pt>
                <c:pt idx="9494">
                  <c:v>3382.55</c:v>
                </c:pt>
                <c:pt idx="9495">
                  <c:v>3227.29</c:v>
                </c:pt>
                <c:pt idx="9496">
                  <c:v>3418.64</c:v>
                </c:pt>
                <c:pt idx="9497">
                  <c:v>3971.81</c:v>
                </c:pt>
                <c:pt idx="9498">
                  <c:v>4589.3</c:v>
                </c:pt>
                <c:pt idx="9499">
                  <c:v>4788.38</c:v>
                </c:pt>
                <c:pt idx="9500">
                  <c:v>5297.92</c:v>
                </c:pt>
                <c:pt idx="9501">
                  <c:v>5593.4</c:v>
                </c:pt>
                <c:pt idx="9502">
                  <c:v>6319.79</c:v>
                </c:pt>
                <c:pt idx="9503">
                  <c:v>6458.62</c:v>
                </c:pt>
                <c:pt idx="9504">
                  <c:v>7151.78</c:v>
                </c:pt>
                <c:pt idx="9505">
                  <c:v>7597.12</c:v>
                </c:pt>
                <c:pt idx="9506">
                  <c:v>8145.82</c:v>
                </c:pt>
                <c:pt idx="9507">
                  <c:v>8436.89</c:v>
                </c:pt>
                <c:pt idx="9508">
                  <c:v>9292.84</c:v>
                </c:pt>
                <c:pt idx="9509">
                  <c:v>10825.7</c:v>
                </c:pt>
                <c:pt idx="9510">
                  <c:v>12749.8</c:v>
                </c:pt>
                <c:pt idx="9511">
                  <c:v>14666.4</c:v>
                </c:pt>
                <c:pt idx="9512">
                  <c:v>16449.400000000001</c:v>
                </c:pt>
                <c:pt idx="9513">
                  <c:v>18647.900000000001</c:v>
                </c:pt>
                <c:pt idx="9514">
                  <c:v>20786</c:v>
                </c:pt>
                <c:pt idx="9515">
                  <c:v>23482.400000000001</c:v>
                </c:pt>
                <c:pt idx="9516">
                  <c:v>25189.4</c:v>
                </c:pt>
                <c:pt idx="9537">
                  <c:v>101.738</c:v>
                </c:pt>
                <c:pt idx="9538">
                  <c:v>101.68</c:v>
                </c:pt>
                <c:pt idx="9539">
                  <c:v>100.794</c:v>
                </c:pt>
                <c:pt idx="9540">
                  <c:v>99.003600000000006</c:v>
                </c:pt>
                <c:pt idx="9541">
                  <c:v>98.304000000000002</c:v>
                </c:pt>
                <c:pt idx="9542">
                  <c:v>87.138099999999994</c:v>
                </c:pt>
                <c:pt idx="9543">
                  <c:v>46.6387</c:v>
                </c:pt>
                <c:pt idx="9544">
                  <c:v>55.627000000000002</c:v>
                </c:pt>
                <c:pt idx="9545">
                  <c:v>48.189500000000002</c:v>
                </c:pt>
                <c:pt idx="9546">
                  <c:v>52.768099999999997</c:v>
                </c:pt>
                <c:pt idx="9547">
                  <c:v>60.143000000000001</c:v>
                </c:pt>
                <c:pt idx="9548">
                  <c:v>61.837499999999999</c:v>
                </c:pt>
                <c:pt idx="9549">
                  <c:v>60.7789</c:v>
                </c:pt>
                <c:pt idx="9550">
                  <c:v>59.522799999999997</c:v>
                </c:pt>
                <c:pt idx="9551">
                  <c:v>59.396299999999997</c:v>
                </c:pt>
                <c:pt idx="9552">
                  <c:v>61.621499999999997</c:v>
                </c:pt>
                <c:pt idx="9553">
                  <c:v>61.907200000000003</c:v>
                </c:pt>
                <c:pt idx="9554">
                  <c:v>62.229599999999998</c:v>
                </c:pt>
                <c:pt idx="9555">
                  <c:v>61.728999999999999</c:v>
                </c:pt>
                <c:pt idx="9556">
                  <c:v>60.809800000000003</c:v>
                </c:pt>
                <c:pt idx="9557">
                  <c:v>68.595600000000005</c:v>
                </c:pt>
                <c:pt idx="9558">
                  <c:v>68.396699999999996</c:v>
                </c:pt>
                <c:pt idx="9559">
                  <c:v>67.709599999999995</c:v>
                </c:pt>
                <c:pt idx="9560">
                  <c:v>66.382900000000006</c:v>
                </c:pt>
                <c:pt idx="9561">
                  <c:v>75.890199999999993</c:v>
                </c:pt>
                <c:pt idx="9562">
                  <c:v>58.573099999999997</c:v>
                </c:pt>
                <c:pt idx="9563">
                  <c:v>85.779899999999998</c:v>
                </c:pt>
                <c:pt idx="9564">
                  <c:v>113.009</c:v>
                </c:pt>
                <c:pt idx="9565">
                  <c:v>88.736000000000004</c:v>
                </c:pt>
                <c:pt idx="9566">
                  <c:v>48.376399999999997</c:v>
                </c:pt>
                <c:pt idx="9567">
                  <c:v>83.832099999999997</c:v>
                </c:pt>
                <c:pt idx="9568">
                  <c:v>223.46</c:v>
                </c:pt>
                <c:pt idx="9569">
                  <c:v>237.07400000000001</c:v>
                </c:pt>
                <c:pt idx="9570">
                  <c:v>151.91900000000001</c:v>
                </c:pt>
                <c:pt idx="9591">
                  <c:v>2216.0300000000002</c:v>
                </c:pt>
                <c:pt idx="9592">
                  <c:v>2852.24</c:v>
                </c:pt>
                <c:pt idx="9593">
                  <c:v>3296.97</c:v>
                </c:pt>
                <c:pt idx="9594">
                  <c:v>3506.44</c:v>
                </c:pt>
                <c:pt idx="9595">
                  <c:v>3754.53</c:v>
                </c:pt>
                <c:pt idx="9596">
                  <c:v>3920.72</c:v>
                </c:pt>
                <c:pt idx="9597">
                  <c:v>4105.04</c:v>
                </c:pt>
                <c:pt idx="9598">
                  <c:v>5308.44</c:v>
                </c:pt>
                <c:pt idx="9599">
                  <c:v>6386.52</c:v>
                </c:pt>
                <c:pt idx="9600">
                  <c:v>7363.68</c:v>
                </c:pt>
                <c:pt idx="9601">
                  <c:v>10100.799999999999</c:v>
                </c:pt>
                <c:pt idx="9602">
                  <c:v>11480.3</c:v>
                </c:pt>
                <c:pt idx="9603">
                  <c:v>11339.3</c:v>
                </c:pt>
                <c:pt idx="9604">
                  <c:v>12652.6</c:v>
                </c:pt>
                <c:pt idx="9605">
                  <c:v>16193.1</c:v>
                </c:pt>
                <c:pt idx="9606">
                  <c:v>18849</c:v>
                </c:pt>
                <c:pt idx="9607">
                  <c:v>25067.8</c:v>
                </c:pt>
                <c:pt idx="9608">
                  <c:v>20466.8</c:v>
                </c:pt>
                <c:pt idx="9609">
                  <c:v>23246.9</c:v>
                </c:pt>
                <c:pt idx="9610">
                  <c:v>26822.799999999999</c:v>
                </c:pt>
                <c:pt idx="9611">
                  <c:v>28219.7</c:v>
                </c:pt>
                <c:pt idx="9612">
                  <c:v>34492.9</c:v>
                </c:pt>
                <c:pt idx="9613">
                  <c:v>38978.800000000003</c:v>
                </c:pt>
                <c:pt idx="9614">
                  <c:v>43156.9</c:v>
                </c:pt>
                <c:pt idx="9615">
                  <c:v>49359.8</c:v>
                </c:pt>
                <c:pt idx="9616">
                  <c:v>52721.1</c:v>
                </c:pt>
                <c:pt idx="9617">
                  <c:v>67872.3</c:v>
                </c:pt>
                <c:pt idx="9618">
                  <c:v>88941.5</c:v>
                </c:pt>
                <c:pt idx="9619">
                  <c:v>94660</c:v>
                </c:pt>
                <c:pt idx="9620">
                  <c:v>102303</c:v>
                </c:pt>
                <c:pt idx="9621">
                  <c:v>124586</c:v>
                </c:pt>
                <c:pt idx="9622">
                  <c:v>132656</c:v>
                </c:pt>
                <c:pt idx="9623">
                  <c:v>154809</c:v>
                </c:pt>
                <c:pt idx="9624">
                  <c:v>160735</c:v>
                </c:pt>
                <c:pt idx="9666">
                  <c:v>4778</c:v>
                </c:pt>
                <c:pt idx="9667">
                  <c:v>4985.42</c:v>
                </c:pt>
                <c:pt idx="9668">
                  <c:v>5606.65</c:v>
                </c:pt>
                <c:pt idx="9702">
                  <c:v>120.316</c:v>
                </c:pt>
                <c:pt idx="9703">
                  <c:v>167.66200000000001</c:v>
                </c:pt>
                <c:pt idx="9704">
                  <c:v>241.863</c:v>
                </c:pt>
                <c:pt idx="9705">
                  <c:v>380.75599999999997</c:v>
                </c:pt>
                <c:pt idx="9706">
                  <c:v>387.20800000000003</c:v>
                </c:pt>
                <c:pt idx="9707">
                  <c:v>775.30799999999999</c:v>
                </c:pt>
                <c:pt idx="9708">
                  <c:v>844.55499999999995</c:v>
                </c:pt>
                <c:pt idx="9709">
                  <c:v>1293.5999999999999</c:v>
                </c:pt>
                <c:pt idx="9710">
                  <c:v>1507.85</c:v>
                </c:pt>
                <c:pt idx="9711">
                  <c:v>2308.29</c:v>
                </c:pt>
                <c:pt idx="9712">
                  <c:v>4041.38</c:v>
                </c:pt>
                <c:pt idx="9713">
                  <c:v>5230.82</c:v>
                </c:pt>
                <c:pt idx="9714">
                  <c:v>5489.15</c:v>
                </c:pt>
                <c:pt idx="9715">
                  <c:v>7145.5</c:v>
                </c:pt>
                <c:pt idx="9716">
                  <c:v>8826.4500000000007</c:v>
                </c:pt>
                <c:pt idx="9717">
                  <c:v>9309.75</c:v>
                </c:pt>
                <c:pt idx="9718">
                  <c:v>9684.2099999999991</c:v>
                </c:pt>
                <c:pt idx="9719">
                  <c:v>9262.66</c:v>
                </c:pt>
                <c:pt idx="9720">
                  <c:v>9554.7800000000007</c:v>
                </c:pt>
                <c:pt idx="9721">
                  <c:v>10122.4</c:v>
                </c:pt>
                <c:pt idx="9722">
                  <c:v>10661.1</c:v>
                </c:pt>
                <c:pt idx="9755">
                  <c:v>907.89300000000003</c:v>
                </c:pt>
                <c:pt idx="9756">
                  <c:v>965.93499999999995</c:v>
                </c:pt>
                <c:pt idx="9757">
                  <c:v>666.27499999999998</c:v>
                </c:pt>
                <c:pt idx="9758">
                  <c:v>907.89800000000002</c:v>
                </c:pt>
                <c:pt idx="9759">
                  <c:v>1014.88</c:v>
                </c:pt>
                <c:pt idx="9760">
                  <c:v>1110.32</c:v>
                </c:pt>
                <c:pt idx="9761">
                  <c:v>1390.09</c:v>
                </c:pt>
                <c:pt idx="9762">
                  <c:v>1350.96</c:v>
                </c:pt>
                <c:pt idx="9763">
                  <c:v>1454.44</c:v>
                </c:pt>
                <c:pt idx="9764">
                  <c:v>1267.56</c:v>
                </c:pt>
                <c:pt idx="9765">
                  <c:v>1996.15</c:v>
                </c:pt>
                <c:pt idx="9766">
                  <c:v>3088.57</c:v>
                </c:pt>
                <c:pt idx="9767">
                  <c:v>3616.2</c:v>
                </c:pt>
                <c:pt idx="9768">
                  <c:v>3527.27</c:v>
                </c:pt>
                <c:pt idx="9769">
                  <c:v>4408.26</c:v>
                </c:pt>
                <c:pt idx="9770">
                  <c:v>5414.79</c:v>
                </c:pt>
                <c:pt idx="9771">
                  <c:v>5887.34</c:v>
                </c:pt>
                <c:pt idx="9772">
                  <c:v>5516.34</c:v>
                </c:pt>
                <c:pt idx="9773">
                  <c:v>5192.55</c:v>
                </c:pt>
                <c:pt idx="9774">
                  <c:v>5572.36</c:v>
                </c:pt>
                <c:pt idx="9775">
                  <c:v>5901.51</c:v>
                </c:pt>
                <c:pt idx="9776">
                  <c:v>5941.03</c:v>
                </c:pt>
                <c:pt idx="9812">
                  <c:v>95.753200000000007</c:v>
                </c:pt>
                <c:pt idx="9813">
                  <c:v>109.19799999999999</c:v>
                </c:pt>
                <c:pt idx="9814">
                  <c:v>195.37100000000001</c:v>
                </c:pt>
                <c:pt idx="9815">
                  <c:v>212.6</c:v>
                </c:pt>
                <c:pt idx="9816">
                  <c:v>231.53399999999999</c:v>
                </c:pt>
                <c:pt idx="9817">
                  <c:v>256.94600000000003</c:v>
                </c:pt>
                <c:pt idx="9818">
                  <c:v>228.166</c:v>
                </c:pt>
                <c:pt idx="9819">
                  <c:v>221.185</c:v>
                </c:pt>
                <c:pt idx="9820">
                  <c:v>211.47300000000001</c:v>
                </c:pt>
                <c:pt idx="9821">
                  <c:v>218.57400000000001</c:v>
                </c:pt>
                <c:pt idx="9822">
                  <c:v>252.82</c:v>
                </c:pt>
                <c:pt idx="9823">
                  <c:v>317.69499999999999</c:v>
                </c:pt>
                <c:pt idx="9824">
                  <c:v>439.18099999999998</c:v>
                </c:pt>
                <c:pt idx="9825">
                  <c:v>593.75300000000004</c:v>
                </c:pt>
                <c:pt idx="9826">
                  <c:v>808.23</c:v>
                </c:pt>
                <c:pt idx="9827">
                  <c:v>1242.5</c:v>
                </c:pt>
                <c:pt idx="9828">
                  <c:v>1615.04</c:v>
                </c:pt>
                <c:pt idx="9829">
                  <c:v>1309.69</c:v>
                </c:pt>
                <c:pt idx="9830">
                  <c:v>1353.02</c:v>
                </c:pt>
                <c:pt idx="9851">
                  <c:v>5.5914000000000001</c:v>
                </c:pt>
                <c:pt idx="9852">
                  <c:v>5.4640899999999997</c:v>
                </c:pt>
                <c:pt idx="9853">
                  <c:v>5.3256500000000004</c:v>
                </c:pt>
                <c:pt idx="9854">
                  <c:v>4.0598900000000002</c:v>
                </c:pt>
                <c:pt idx="9855">
                  <c:v>1.6734100000000001</c:v>
                </c:pt>
                <c:pt idx="9856">
                  <c:v>1.5687800000000001</c:v>
                </c:pt>
                <c:pt idx="9857">
                  <c:v>2.0681500000000002</c:v>
                </c:pt>
                <c:pt idx="9858">
                  <c:v>12.5299</c:v>
                </c:pt>
                <c:pt idx="9859">
                  <c:v>5.3929900000000002</c:v>
                </c:pt>
                <c:pt idx="9865">
                  <c:v>0.119447</c:v>
                </c:pt>
                <c:pt idx="9866">
                  <c:v>0.27574500000000002</c:v>
                </c:pt>
                <c:pt idx="9867">
                  <c:v>0.47060400000000002</c:v>
                </c:pt>
                <c:pt idx="9868">
                  <c:v>0.62188600000000005</c:v>
                </c:pt>
                <c:pt idx="9869">
                  <c:v>0.60680900000000004</c:v>
                </c:pt>
                <c:pt idx="9870">
                  <c:v>0.47278999999999999</c:v>
                </c:pt>
                <c:pt idx="9871">
                  <c:v>0.49421700000000002</c:v>
                </c:pt>
                <c:pt idx="9872">
                  <c:v>0.484935</c:v>
                </c:pt>
                <c:pt idx="9873">
                  <c:v>0.48939899999999997</c:v>
                </c:pt>
                <c:pt idx="9874">
                  <c:v>0.370753</c:v>
                </c:pt>
                <c:pt idx="9876">
                  <c:v>2.6207799999999999</c:v>
                </c:pt>
                <c:pt idx="9877">
                  <c:v>13.6043</c:v>
                </c:pt>
                <c:pt idx="9878">
                  <c:v>29.087</c:v>
                </c:pt>
                <c:pt idx="9879">
                  <c:v>37.875300000000003</c:v>
                </c:pt>
                <c:pt idx="9880">
                  <c:v>48.416699999999999</c:v>
                </c:pt>
                <c:pt idx="9881">
                  <c:v>58.756700000000002</c:v>
                </c:pt>
                <c:pt idx="9882">
                  <c:v>67.440100000000001</c:v>
                </c:pt>
                <c:pt idx="9883">
                  <c:v>76.067700000000002</c:v>
                </c:pt>
                <c:pt idx="9884">
                  <c:v>84.095399999999998</c:v>
                </c:pt>
                <c:pt idx="9905">
                  <c:v>566.26800000000003</c:v>
                </c:pt>
                <c:pt idx="9906">
                  <c:v>497.24099999999999</c:v>
                </c:pt>
                <c:pt idx="9907">
                  <c:v>488.41899999999998</c:v>
                </c:pt>
                <c:pt idx="9908">
                  <c:v>444.89600000000002</c:v>
                </c:pt>
                <c:pt idx="9909">
                  <c:v>341.5</c:v>
                </c:pt>
                <c:pt idx="9910">
                  <c:v>269.81099999999998</c:v>
                </c:pt>
                <c:pt idx="9911">
                  <c:v>291.24099999999999</c:v>
                </c:pt>
                <c:pt idx="9912">
                  <c:v>290.584</c:v>
                </c:pt>
                <c:pt idx="9913">
                  <c:v>220.13800000000001</c:v>
                </c:pt>
                <c:pt idx="9914">
                  <c:v>224.03</c:v>
                </c:pt>
                <c:pt idx="9915">
                  <c:v>250.328</c:v>
                </c:pt>
                <c:pt idx="9916">
                  <c:v>270.846</c:v>
                </c:pt>
                <c:pt idx="9917">
                  <c:v>275.87</c:v>
                </c:pt>
                <c:pt idx="9918">
                  <c:v>269.899</c:v>
                </c:pt>
                <c:pt idx="9919">
                  <c:v>311.005</c:v>
                </c:pt>
                <c:pt idx="9920">
                  <c:v>362.42500000000001</c:v>
                </c:pt>
                <c:pt idx="9921">
                  <c:v>313.61099999999999</c:v>
                </c:pt>
                <c:pt idx="9922">
                  <c:v>390.05900000000003</c:v>
                </c:pt>
                <c:pt idx="9923">
                  <c:v>359.88799999999998</c:v>
                </c:pt>
                <c:pt idx="9924">
                  <c:v>1171.42</c:v>
                </c:pt>
                <c:pt idx="9925">
                  <c:v>968.88800000000003</c:v>
                </c:pt>
                <c:pt idx="9926">
                  <c:v>762.31500000000005</c:v>
                </c:pt>
                <c:pt idx="9927">
                  <c:v>776.93600000000004</c:v>
                </c:pt>
                <c:pt idx="9928">
                  <c:v>1217.45</c:v>
                </c:pt>
                <c:pt idx="9929">
                  <c:v>1688.18</c:v>
                </c:pt>
                <c:pt idx="9930">
                  <c:v>2004.62</c:v>
                </c:pt>
                <c:pt idx="9931">
                  <c:v>2185.8200000000002</c:v>
                </c:pt>
                <c:pt idx="9932">
                  <c:v>2657.74</c:v>
                </c:pt>
                <c:pt idx="9933">
                  <c:v>1664.07</c:v>
                </c:pt>
                <c:pt idx="9934">
                  <c:v>2726.51</c:v>
                </c:pt>
                <c:pt idx="9935">
                  <c:v>3489.92</c:v>
                </c:pt>
                <c:pt idx="9936">
                  <c:v>3068.2</c:v>
                </c:pt>
                <c:pt idx="9937">
                  <c:v>3121.26</c:v>
                </c:pt>
                <c:pt idx="9938">
                  <c:v>2882.43</c:v>
                </c:pt>
                <c:pt idx="10013">
                  <c:v>137.11600000000001</c:v>
                </c:pt>
                <c:pt idx="10014">
                  <c:v>132.09800000000001</c:v>
                </c:pt>
                <c:pt idx="10015">
                  <c:v>140.21</c:v>
                </c:pt>
                <c:pt idx="10016">
                  <c:v>138.26</c:v>
                </c:pt>
                <c:pt idx="10017">
                  <c:v>165.15600000000001</c:v>
                </c:pt>
                <c:pt idx="10018">
                  <c:v>232.352</c:v>
                </c:pt>
                <c:pt idx="10019">
                  <c:v>348.24799999999999</c:v>
                </c:pt>
                <c:pt idx="10020">
                  <c:v>594.60299999999995</c:v>
                </c:pt>
                <c:pt idx="10021">
                  <c:v>763.50900000000001</c:v>
                </c:pt>
                <c:pt idx="10022">
                  <c:v>1080.99</c:v>
                </c:pt>
                <c:pt idx="10023">
                  <c:v>1695.25</c:v>
                </c:pt>
                <c:pt idx="10024">
                  <c:v>2041.69</c:v>
                </c:pt>
                <c:pt idx="10025">
                  <c:v>1836.39</c:v>
                </c:pt>
                <c:pt idx="10026">
                  <c:v>1953.89</c:v>
                </c:pt>
                <c:pt idx="10027">
                  <c:v>2385.9899999999998</c:v>
                </c:pt>
                <c:pt idx="10028">
                  <c:v>2681.92</c:v>
                </c:pt>
                <c:pt idx="10029">
                  <c:v>2789.51</c:v>
                </c:pt>
                <c:pt idx="10030">
                  <c:v>2676.7</c:v>
                </c:pt>
                <c:pt idx="10031">
                  <c:v>3172.92</c:v>
                </c:pt>
                <c:pt idx="10032">
                  <c:v>3138.36</c:v>
                </c:pt>
                <c:pt idx="10033">
                  <c:v>3881.26</c:v>
                </c:pt>
                <c:pt idx="10034">
                  <c:v>4349.07</c:v>
                </c:pt>
                <c:pt idx="10035">
                  <c:v>6218.28</c:v>
                </c:pt>
                <c:pt idx="10036">
                  <c:v>8083.9</c:v>
                </c:pt>
                <c:pt idx="10037">
                  <c:v>9540.3799999999992</c:v>
                </c:pt>
                <c:pt idx="10038">
                  <c:v>8862.89</c:v>
                </c:pt>
                <c:pt idx="10039">
                  <c:v>10480.1</c:v>
                </c:pt>
                <c:pt idx="10040">
                  <c:v>13117</c:v>
                </c:pt>
                <c:pt idx="10041">
                  <c:v>13016.3</c:v>
                </c:pt>
                <c:pt idx="10042">
                  <c:v>13818.3</c:v>
                </c:pt>
                <c:pt idx="10043">
                  <c:v>13605.7</c:v>
                </c:pt>
                <c:pt idx="10044">
                  <c:v>13521.7</c:v>
                </c:pt>
                <c:pt idx="10045">
                  <c:v>13788.5</c:v>
                </c:pt>
                <c:pt idx="10046">
                  <c:v>17108.3</c:v>
                </c:pt>
                <c:pt idx="10067">
                  <c:v>15.333500000000001</c:v>
                </c:pt>
                <c:pt idx="10068">
                  <c:v>19.613299999999999</c:v>
                </c:pt>
                <c:pt idx="10069">
                  <c:v>25.597899999999999</c:v>
                </c:pt>
                <c:pt idx="10070">
                  <c:v>27.052199999999999</c:v>
                </c:pt>
                <c:pt idx="10071">
                  <c:v>29.0139</c:v>
                </c:pt>
                <c:pt idx="10072">
                  <c:v>31.962399999999999</c:v>
                </c:pt>
                <c:pt idx="10073">
                  <c:v>33.008499999999998</c:v>
                </c:pt>
                <c:pt idx="10074">
                  <c:v>36.325200000000002</c:v>
                </c:pt>
                <c:pt idx="10075">
                  <c:v>36.616300000000003</c:v>
                </c:pt>
                <c:pt idx="10076">
                  <c:v>37.174300000000002</c:v>
                </c:pt>
                <c:pt idx="10077">
                  <c:v>39.2087</c:v>
                </c:pt>
                <c:pt idx="10078">
                  <c:v>42.563000000000002</c:v>
                </c:pt>
                <c:pt idx="10079">
                  <c:v>48.997199999999999</c:v>
                </c:pt>
                <c:pt idx="10080">
                  <c:v>59.335799999999999</c:v>
                </c:pt>
                <c:pt idx="10081">
                  <c:v>67.975800000000007</c:v>
                </c:pt>
                <c:pt idx="10082">
                  <c:v>70.979200000000006</c:v>
                </c:pt>
                <c:pt idx="10083">
                  <c:v>77.732900000000001</c:v>
                </c:pt>
                <c:pt idx="10084">
                  <c:v>100.72499999999999</c:v>
                </c:pt>
                <c:pt idx="10085">
                  <c:v>108.248</c:v>
                </c:pt>
                <c:pt idx="10086">
                  <c:v>118.309</c:v>
                </c:pt>
                <c:pt idx="10087">
                  <c:v>84.695700000000002</c:v>
                </c:pt>
                <c:pt idx="10088">
                  <c:v>79.668499999999995</c:v>
                </c:pt>
                <c:pt idx="10089">
                  <c:v>88.945099999999996</c:v>
                </c:pt>
                <c:pt idx="10090">
                  <c:v>99.573499999999996</c:v>
                </c:pt>
                <c:pt idx="10091">
                  <c:v>110.19</c:v>
                </c:pt>
                <c:pt idx="10092">
                  <c:v>122.643</c:v>
                </c:pt>
                <c:pt idx="10093">
                  <c:v>145.35</c:v>
                </c:pt>
                <c:pt idx="10094">
                  <c:v>173.89500000000001</c:v>
                </c:pt>
                <c:pt idx="10095">
                  <c:v>209.39400000000001</c:v>
                </c:pt>
                <c:pt idx="10096">
                  <c:v>227.48599999999999</c:v>
                </c:pt>
                <c:pt idx="10097">
                  <c:v>241.267</c:v>
                </c:pt>
                <c:pt idx="10098">
                  <c:v>286.22899999999998</c:v>
                </c:pt>
                <c:pt idx="10099">
                  <c:v>353.28899999999999</c:v>
                </c:pt>
                <c:pt idx="10100">
                  <c:v>421.16199999999998</c:v>
                </c:pt>
                <c:pt idx="10121">
                  <c:v>23.145499999999998</c:v>
                </c:pt>
                <c:pt idx="10122">
                  <c:v>44.2087</c:v>
                </c:pt>
                <c:pt idx="10123">
                  <c:v>95.881799999999998</c:v>
                </c:pt>
                <c:pt idx="10124">
                  <c:v>413.738</c:v>
                </c:pt>
                <c:pt idx="10125">
                  <c:v>557.99900000000002</c:v>
                </c:pt>
                <c:pt idx="10126">
                  <c:v>752.077</c:v>
                </c:pt>
                <c:pt idx="10127">
                  <c:v>978.48800000000006</c:v>
                </c:pt>
                <c:pt idx="10128">
                  <c:v>1389.26</c:v>
                </c:pt>
                <c:pt idx="10129">
                  <c:v>1719.58</c:v>
                </c:pt>
                <c:pt idx="10130">
                  <c:v>2726.29</c:v>
                </c:pt>
                <c:pt idx="10131">
                  <c:v>3922.32</c:v>
                </c:pt>
                <c:pt idx="10132">
                  <c:v>4428.49</c:v>
                </c:pt>
                <c:pt idx="10133">
                  <c:v>4693.8599999999997</c:v>
                </c:pt>
                <c:pt idx="10134">
                  <c:v>4969.33</c:v>
                </c:pt>
                <c:pt idx="10135">
                  <c:v>5269.81</c:v>
                </c:pt>
                <c:pt idx="10136">
                  <c:v>5682.62</c:v>
                </c:pt>
                <c:pt idx="10137">
                  <c:v>6427.37</c:v>
                </c:pt>
                <c:pt idx="10138">
                  <c:v>6803.24</c:v>
                </c:pt>
                <c:pt idx="10139">
                  <c:v>7444.89</c:v>
                </c:pt>
                <c:pt idx="10140">
                  <c:v>8639.08</c:v>
                </c:pt>
                <c:pt idx="10141">
                  <c:v>10697.9</c:v>
                </c:pt>
                <c:pt idx="10142">
                  <c:v>12496.1</c:v>
                </c:pt>
                <c:pt idx="10143">
                  <c:v>14033.1</c:v>
                </c:pt>
                <c:pt idx="10144">
                  <c:v>15447.3</c:v>
                </c:pt>
                <c:pt idx="10145">
                  <c:v>16506.3</c:v>
                </c:pt>
                <c:pt idx="10146">
                  <c:v>18387.099999999999</c:v>
                </c:pt>
                <c:pt idx="10147">
                  <c:v>20434</c:v>
                </c:pt>
                <c:pt idx="10148">
                  <c:v>22957.8</c:v>
                </c:pt>
                <c:pt idx="10149">
                  <c:v>26271.7</c:v>
                </c:pt>
                <c:pt idx="10150">
                  <c:v>28585.599999999999</c:v>
                </c:pt>
                <c:pt idx="10151">
                  <c:v>30516.5</c:v>
                </c:pt>
                <c:pt idx="10152">
                  <c:v>32267</c:v>
                </c:pt>
                <c:pt idx="10153">
                  <c:v>33951.199999999997</c:v>
                </c:pt>
                <c:pt idx="10154">
                  <c:v>36127.699999999997</c:v>
                </c:pt>
                <c:pt idx="10175">
                  <c:v>792.48</c:v>
                </c:pt>
                <c:pt idx="10176">
                  <c:v>1101.23</c:v>
                </c:pt>
                <c:pt idx="10177">
                  <c:v>1305.82</c:v>
                </c:pt>
                <c:pt idx="10178">
                  <c:v>1370.4</c:v>
                </c:pt>
                <c:pt idx="10179">
                  <c:v>1447.76</c:v>
                </c:pt>
                <c:pt idx="10180">
                  <c:v>1559.93</c:v>
                </c:pt>
                <c:pt idx="10181">
                  <c:v>1646.09</c:v>
                </c:pt>
                <c:pt idx="10182">
                  <c:v>1730.26</c:v>
                </c:pt>
                <c:pt idx="10183">
                  <c:v>1820.99</c:v>
                </c:pt>
                <c:pt idx="10184">
                  <c:v>1984.42</c:v>
                </c:pt>
                <c:pt idx="10185">
                  <c:v>2284.63</c:v>
                </c:pt>
                <c:pt idx="10186">
                  <c:v>2676.25</c:v>
                </c:pt>
                <c:pt idx="10187">
                  <c:v>2931.23</c:v>
                </c:pt>
                <c:pt idx="10188">
                  <c:v>3135.3</c:v>
                </c:pt>
                <c:pt idx="10189">
                  <c:v>3323.14</c:v>
                </c:pt>
                <c:pt idx="10190">
                  <c:v>3505.7</c:v>
                </c:pt>
                <c:pt idx="10191">
                  <c:v>3584.09</c:v>
                </c:pt>
                <c:pt idx="10192">
                  <c:v>3852.6</c:v>
                </c:pt>
                <c:pt idx="10193">
                  <c:v>4345.28</c:v>
                </c:pt>
                <c:pt idx="10194">
                  <c:v>4825.26</c:v>
                </c:pt>
                <c:pt idx="10195">
                  <c:v>5138.68</c:v>
                </c:pt>
                <c:pt idx="10196">
                  <c:v>5480.62</c:v>
                </c:pt>
                <c:pt idx="10197">
                  <c:v>5783.7</c:v>
                </c:pt>
                <c:pt idx="10198">
                  <c:v>6419.53</c:v>
                </c:pt>
                <c:pt idx="10199">
                  <c:v>6848.79</c:v>
                </c:pt>
                <c:pt idx="10200">
                  <c:v>7263.81</c:v>
                </c:pt>
                <c:pt idx="10201">
                  <c:v>8583.7800000000007</c:v>
                </c:pt>
                <c:pt idx="10202">
                  <c:v>10089</c:v>
                </c:pt>
                <c:pt idx="10203">
                  <c:v>10900.4</c:v>
                </c:pt>
                <c:pt idx="10204">
                  <c:v>11614.2</c:v>
                </c:pt>
                <c:pt idx="10205">
                  <c:v>12184.1</c:v>
                </c:pt>
                <c:pt idx="10206">
                  <c:v>12616.5</c:v>
                </c:pt>
                <c:pt idx="10207">
                  <c:v>12935.5</c:v>
                </c:pt>
                <c:pt idx="10208">
                  <c:v>13358.1</c:v>
                </c:pt>
                <c:pt idx="10229">
                  <c:v>11.9396</c:v>
                </c:pt>
                <c:pt idx="10230">
                  <c:v>16.768899999999999</c:v>
                </c:pt>
                <c:pt idx="10231">
                  <c:v>31.310500000000001</c:v>
                </c:pt>
                <c:pt idx="10232">
                  <c:v>51.463799999999999</c:v>
                </c:pt>
                <c:pt idx="10233">
                  <c:v>64.583299999999994</c:v>
                </c:pt>
                <c:pt idx="10234">
                  <c:v>81.357600000000005</c:v>
                </c:pt>
                <c:pt idx="10235">
                  <c:v>150.86000000000001</c:v>
                </c:pt>
                <c:pt idx="10236">
                  <c:v>196.71</c:v>
                </c:pt>
                <c:pt idx="10237">
                  <c:v>281.04000000000002</c:v>
                </c:pt>
                <c:pt idx="10238">
                  <c:v>378.49900000000002</c:v>
                </c:pt>
                <c:pt idx="10239">
                  <c:v>448.33499999999998</c:v>
                </c:pt>
                <c:pt idx="10240">
                  <c:v>529.59299999999996</c:v>
                </c:pt>
                <c:pt idx="10241">
                  <c:v>657.36400000000003</c:v>
                </c:pt>
                <c:pt idx="10242">
                  <c:v>947.26</c:v>
                </c:pt>
                <c:pt idx="10243">
                  <c:v>1384.28</c:v>
                </c:pt>
                <c:pt idx="10244">
                  <c:v>1667.76</c:v>
                </c:pt>
                <c:pt idx="10245">
                  <c:v>2063.02</c:v>
                </c:pt>
                <c:pt idx="10246">
                  <c:v>2920.69</c:v>
                </c:pt>
                <c:pt idx="10247">
                  <c:v>3747.01</c:v>
                </c:pt>
                <c:pt idx="10248">
                  <c:v>4275.0200000000004</c:v>
                </c:pt>
                <c:pt idx="10249">
                  <c:v>4624.4799999999996</c:v>
                </c:pt>
                <c:pt idx="10250">
                  <c:v>4815.37</c:v>
                </c:pt>
                <c:pt idx="10251">
                  <c:v>5123.0200000000004</c:v>
                </c:pt>
                <c:pt idx="10252">
                  <c:v>5623.12</c:v>
                </c:pt>
                <c:pt idx="10253">
                  <c:v>6220.81</c:v>
                </c:pt>
                <c:pt idx="10254">
                  <c:v>6584.71</c:v>
                </c:pt>
                <c:pt idx="10255">
                  <c:v>7583.69</c:v>
                </c:pt>
                <c:pt idx="10256">
                  <c:v>8683.42</c:v>
                </c:pt>
                <c:pt idx="10257">
                  <c:v>10133.4</c:v>
                </c:pt>
                <c:pt idx="10258">
                  <c:v>11140.7</c:v>
                </c:pt>
                <c:pt idx="10259">
                  <c:v>12024.9</c:v>
                </c:pt>
                <c:pt idx="10260">
                  <c:v>12805.2</c:v>
                </c:pt>
                <c:pt idx="10261">
                  <c:v>13858.6</c:v>
                </c:pt>
                <c:pt idx="10262">
                  <c:v>15320.9</c:v>
                </c:pt>
                <c:pt idx="10283">
                  <c:v>1.51464</c:v>
                </c:pt>
                <c:pt idx="10284">
                  <c:v>2.44069</c:v>
                </c:pt>
                <c:pt idx="10285">
                  <c:v>3.17822</c:v>
                </c:pt>
                <c:pt idx="10286">
                  <c:v>3.3712</c:v>
                </c:pt>
                <c:pt idx="10287">
                  <c:v>3.6794600000000002</c:v>
                </c:pt>
                <c:pt idx="10288">
                  <c:v>3.4350499999999999</c:v>
                </c:pt>
                <c:pt idx="10289">
                  <c:v>2.9877099999999999</c:v>
                </c:pt>
                <c:pt idx="10290">
                  <c:v>3.3995500000000001</c:v>
                </c:pt>
                <c:pt idx="10291">
                  <c:v>3.3962599999999998</c:v>
                </c:pt>
                <c:pt idx="10292">
                  <c:v>3.4475199999999999</c:v>
                </c:pt>
                <c:pt idx="10293">
                  <c:v>2.1456499999999998</c:v>
                </c:pt>
                <c:pt idx="10294">
                  <c:v>2.0603500000000001</c:v>
                </c:pt>
                <c:pt idx="10295">
                  <c:v>2.00177</c:v>
                </c:pt>
                <c:pt idx="10296">
                  <c:v>1.93509</c:v>
                </c:pt>
                <c:pt idx="10297">
                  <c:v>5.2858700000000001</c:v>
                </c:pt>
                <c:pt idx="10298">
                  <c:v>5.5329800000000002</c:v>
                </c:pt>
                <c:pt idx="10299">
                  <c:v>5.3915499999999996</c:v>
                </c:pt>
                <c:pt idx="10300">
                  <c:v>8.3353900000000003</c:v>
                </c:pt>
                <c:pt idx="10301">
                  <c:v>19.500900000000001</c:v>
                </c:pt>
                <c:pt idx="10302">
                  <c:v>30.064599999999999</c:v>
                </c:pt>
                <c:pt idx="10303">
                  <c:v>40.6541</c:v>
                </c:pt>
                <c:pt idx="10304">
                  <c:v>55.764699999999998</c:v>
                </c:pt>
                <c:pt idx="10305">
                  <c:v>73.817400000000006</c:v>
                </c:pt>
                <c:pt idx="10306">
                  <c:v>103.367</c:v>
                </c:pt>
                <c:pt idx="10307">
                  <c:v>139.69300000000001</c:v>
                </c:pt>
                <c:pt idx="10308">
                  <c:v>176.56700000000001</c:v>
                </c:pt>
                <c:pt idx="10309">
                  <c:v>216.762</c:v>
                </c:pt>
                <c:pt idx="10310">
                  <c:v>246.51900000000001</c:v>
                </c:pt>
                <c:pt idx="10311">
                  <c:v>277.94900000000001</c:v>
                </c:pt>
                <c:pt idx="10312">
                  <c:v>309.24</c:v>
                </c:pt>
                <c:pt idx="10313">
                  <c:v>346.23500000000001</c:v>
                </c:pt>
                <c:pt idx="10314">
                  <c:v>374.26799999999997</c:v>
                </c:pt>
                <c:pt idx="10315">
                  <c:v>530.39</c:v>
                </c:pt>
                <c:pt idx="10316">
                  <c:v>564.10699999999997</c:v>
                </c:pt>
                <c:pt idx="10317">
                  <c:v>585.42100000000005</c:v>
                </c:pt>
                <c:pt idx="10368">
                  <c:v>1400.25</c:v>
                </c:pt>
                <c:pt idx="10369">
                  <c:v>1619.89</c:v>
                </c:pt>
                <c:pt idx="10370">
                  <c:v>1865.28</c:v>
                </c:pt>
                <c:pt idx="10371">
                  <c:v>1860.18</c:v>
                </c:pt>
                <c:pt idx="10391">
                  <c:v>403.40100000000001</c:v>
                </c:pt>
                <c:pt idx="10392">
                  <c:v>451.43200000000002</c:v>
                </c:pt>
                <c:pt idx="10393">
                  <c:v>357.78500000000003</c:v>
                </c:pt>
                <c:pt idx="10394">
                  <c:v>302.25700000000001</c:v>
                </c:pt>
                <c:pt idx="10395">
                  <c:v>185.96600000000001</c:v>
                </c:pt>
                <c:pt idx="10396">
                  <c:v>147.756</c:v>
                </c:pt>
                <c:pt idx="10397">
                  <c:v>214.50399999999999</c:v>
                </c:pt>
                <c:pt idx="10398">
                  <c:v>314.40199999999999</c:v>
                </c:pt>
                <c:pt idx="10399">
                  <c:v>311.08199999999999</c:v>
                </c:pt>
                <c:pt idx="10400">
                  <c:v>369.505</c:v>
                </c:pt>
                <c:pt idx="10401">
                  <c:v>389.08699999999999</c:v>
                </c:pt>
                <c:pt idx="10402">
                  <c:v>449.83800000000002</c:v>
                </c:pt>
                <c:pt idx="10403">
                  <c:v>481.63600000000002</c:v>
                </c:pt>
                <c:pt idx="10404">
                  <c:v>499.029</c:v>
                </c:pt>
                <c:pt idx="10405">
                  <c:v>535.99800000000005</c:v>
                </c:pt>
                <c:pt idx="10406">
                  <c:v>555.67600000000004</c:v>
                </c:pt>
                <c:pt idx="10407">
                  <c:v>444.48399999999998</c:v>
                </c:pt>
                <c:pt idx="10408">
                  <c:v>403.84800000000001</c:v>
                </c:pt>
                <c:pt idx="10409">
                  <c:v>467.37299999999999</c:v>
                </c:pt>
                <c:pt idx="10410">
                  <c:v>532.28</c:v>
                </c:pt>
                <c:pt idx="10411">
                  <c:v>503.93</c:v>
                </c:pt>
                <c:pt idx="10412">
                  <c:v>328.495</c:v>
                </c:pt>
                <c:pt idx="10413">
                  <c:v>566.60599999999999</c:v>
                </c:pt>
                <c:pt idx="10414">
                  <c:v>666.48699999999997</c:v>
                </c:pt>
                <c:pt idx="10415">
                  <c:v>851.14099999999996</c:v>
                </c:pt>
                <c:pt idx="10416">
                  <c:v>711.67899999999997</c:v>
                </c:pt>
                <c:pt idx="10417">
                  <c:v>743.10199999999998</c:v>
                </c:pt>
                <c:pt idx="10418">
                  <c:v>783.52300000000002</c:v>
                </c:pt>
                <c:pt idx="10419">
                  <c:v>469.57799999999997</c:v>
                </c:pt>
                <c:pt idx="10420">
                  <c:v>689.26099999999997</c:v>
                </c:pt>
                <c:pt idx="10421">
                  <c:v>776.71</c:v>
                </c:pt>
                <c:pt idx="10422">
                  <c:v>748.322</c:v>
                </c:pt>
                <c:pt idx="10423">
                  <c:v>749.31299999999999</c:v>
                </c:pt>
                <c:pt idx="10424">
                  <c:v>660.404</c:v>
                </c:pt>
                <c:pt idx="10445">
                  <c:v>343.161</c:v>
                </c:pt>
                <c:pt idx="10446">
                  <c:v>364.56400000000002</c:v>
                </c:pt>
                <c:pt idx="10447">
                  <c:v>411.75599999999997</c:v>
                </c:pt>
                <c:pt idx="10448">
                  <c:v>405.29700000000003</c:v>
                </c:pt>
                <c:pt idx="10449">
                  <c:v>400.44</c:v>
                </c:pt>
                <c:pt idx="10450">
                  <c:v>518.904</c:v>
                </c:pt>
                <c:pt idx="10451">
                  <c:v>717.678</c:v>
                </c:pt>
                <c:pt idx="10452">
                  <c:v>1097.49</c:v>
                </c:pt>
                <c:pt idx="10453">
                  <c:v>1171.49</c:v>
                </c:pt>
                <c:pt idx="10454">
                  <c:v>1283.79</c:v>
                </c:pt>
                <c:pt idx="10455">
                  <c:v>1476.32</c:v>
                </c:pt>
                <c:pt idx="10456">
                  <c:v>2098.85</c:v>
                </c:pt>
                <c:pt idx="10457">
                  <c:v>1619.83</c:v>
                </c:pt>
                <c:pt idx="10458">
                  <c:v>1502.37</c:v>
                </c:pt>
                <c:pt idx="10459">
                  <c:v>2577.13</c:v>
                </c:pt>
                <c:pt idx="10460">
                  <c:v>3516.89</c:v>
                </c:pt>
                <c:pt idx="10461">
                  <c:v>3936.43</c:v>
                </c:pt>
                <c:pt idx="10462">
                  <c:v>4679.21</c:v>
                </c:pt>
                <c:pt idx="10463">
                  <c:v>5755.72</c:v>
                </c:pt>
                <c:pt idx="10464">
                  <c:v>8269.8700000000008</c:v>
                </c:pt>
                <c:pt idx="10465">
                  <c:v>10571.3</c:v>
                </c:pt>
                <c:pt idx="10466">
                  <c:v>10344</c:v>
                </c:pt>
                <c:pt idx="10467">
                  <c:v>13370.4</c:v>
                </c:pt>
                <c:pt idx="10468">
                  <c:v>17779.8</c:v>
                </c:pt>
                <c:pt idx="10469">
                  <c:v>22008.7</c:v>
                </c:pt>
                <c:pt idx="10470">
                  <c:v>19036.5</c:v>
                </c:pt>
                <c:pt idx="10471">
                  <c:v>24993</c:v>
                </c:pt>
                <c:pt idx="10472">
                  <c:v>32092.7</c:v>
                </c:pt>
                <c:pt idx="10473">
                  <c:v>30191.200000000001</c:v>
                </c:pt>
                <c:pt idx="10474">
                  <c:v>35675.599999999999</c:v>
                </c:pt>
                <c:pt idx="10475">
                  <c:v>37002</c:v>
                </c:pt>
                <c:pt idx="10476">
                  <c:v>36941.4</c:v>
                </c:pt>
                <c:pt idx="10477">
                  <c:v>39263.1</c:v>
                </c:pt>
                <c:pt idx="10478">
                  <c:v>40660.800000000003</c:v>
                </c:pt>
                <c:pt idx="10502">
                  <c:v>1292.58</c:v>
                </c:pt>
                <c:pt idx="10503">
                  <c:v>1187.75</c:v>
                </c:pt>
                <c:pt idx="10504">
                  <c:v>1556.91</c:v>
                </c:pt>
                <c:pt idx="10505">
                  <c:v>2853.08</c:v>
                </c:pt>
                <c:pt idx="10506">
                  <c:v>4010.91</c:v>
                </c:pt>
                <c:pt idx="10507">
                  <c:v>3822.97</c:v>
                </c:pt>
                <c:pt idx="10508">
                  <c:v>3861.99</c:v>
                </c:pt>
                <c:pt idx="10509">
                  <c:v>5109.13</c:v>
                </c:pt>
                <c:pt idx="10510">
                  <c:v>5281.18</c:v>
                </c:pt>
                <c:pt idx="10511">
                  <c:v>4820.4799999999996</c:v>
                </c:pt>
                <c:pt idx="10512">
                  <c:v>5594.27</c:v>
                </c:pt>
                <c:pt idx="10513">
                  <c:v>6962.21</c:v>
                </c:pt>
                <c:pt idx="10514">
                  <c:v>8096.47</c:v>
                </c:pt>
                <c:pt idx="10515">
                  <c:v>7603.84</c:v>
                </c:pt>
                <c:pt idx="10516">
                  <c:v>8357.1299999999992</c:v>
                </c:pt>
                <c:pt idx="10517">
                  <c:v>10075.299999999999</c:v>
                </c:pt>
                <c:pt idx="10518">
                  <c:v>10599.8</c:v>
                </c:pt>
                <c:pt idx="10519">
                  <c:v>12058.4</c:v>
                </c:pt>
                <c:pt idx="10520">
                  <c:v>12270.2</c:v>
                </c:pt>
                <c:pt idx="10521">
                  <c:v>17154.599999999999</c:v>
                </c:pt>
                <c:pt idx="10522">
                  <c:v>22153.200000000001</c:v>
                </c:pt>
                <c:pt idx="10523">
                  <c:v>26789.200000000001</c:v>
                </c:pt>
                <c:pt idx="10524">
                  <c:v>22860.2</c:v>
                </c:pt>
                <c:pt idx="10525">
                  <c:v>35775.199999999997</c:v>
                </c:pt>
                <c:pt idx="10526">
                  <c:v>46490</c:v>
                </c:pt>
                <c:pt idx="10527">
                  <c:v>58203.6</c:v>
                </c:pt>
                <c:pt idx="10528">
                  <c:v>64226.8</c:v>
                </c:pt>
                <c:pt idx="10529">
                  <c:v>77650.8</c:v>
                </c:pt>
                <c:pt idx="10530">
                  <c:v>86883.199999999997</c:v>
                </c:pt>
                <c:pt idx="10531">
                  <c:v>91695.4</c:v>
                </c:pt>
                <c:pt idx="10532">
                  <c:v>90449.600000000006</c:v>
                </c:pt>
                <c:pt idx="10558">
                  <c:v>1.4061699999999999</c:v>
                </c:pt>
                <c:pt idx="10559">
                  <c:v>3.1758799999999998</c:v>
                </c:pt>
                <c:pt idx="10560">
                  <c:v>5.0112399999999999</c:v>
                </c:pt>
                <c:pt idx="10561">
                  <c:v>7.16127</c:v>
                </c:pt>
                <c:pt idx="10562">
                  <c:v>9.4305800000000009</c:v>
                </c:pt>
                <c:pt idx="10563">
                  <c:v>12.367900000000001</c:v>
                </c:pt>
                <c:pt idx="10564">
                  <c:v>16.226800000000001</c:v>
                </c:pt>
                <c:pt idx="10565">
                  <c:v>20.094100000000001</c:v>
                </c:pt>
                <c:pt idx="10566">
                  <c:v>23.962700000000002</c:v>
                </c:pt>
                <c:pt idx="10567">
                  <c:v>27.965699999999998</c:v>
                </c:pt>
                <c:pt idx="10568">
                  <c:v>32.082000000000001</c:v>
                </c:pt>
                <c:pt idx="10569">
                  <c:v>37.229700000000001</c:v>
                </c:pt>
                <c:pt idx="10570">
                  <c:v>41.467500000000001</c:v>
                </c:pt>
                <c:pt idx="10571">
                  <c:v>45.602499999999999</c:v>
                </c:pt>
                <c:pt idx="10572">
                  <c:v>60.891100000000002</c:v>
                </c:pt>
                <c:pt idx="10573">
                  <c:v>75.987099999999998</c:v>
                </c:pt>
                <c:pt idx="10574">
                  <c:v>81.073099999999997</c:v>
                </c:pt>
                <c:pt idx="10575">
                  <c:v>86.438800000000001</c:v>
                </c:pt>
                <c:pt idx="10576">
                  <c:v>94.170100000000005</c:v>
                </c:pt>
                <c:pt idx="10577">
                  <c:v>110.262</c:v>
                </c:pt>
                <c:pt idx="10578">
                  <c:v>139.37100000000001</c:v>
                </c:pt>
                <c:pt idx="10579">
                  <c:v>169.69</c:v>
                </c:pt>
                <c:pt idx="10580">
                  <c:v>226.619</c:v>
                </c:pt>
                <c:pt idx="10581">
                  <c:v>289.98200000000003</c:v>
                </c:pt>
                <c:pt idx="10582">
                  <c:v>402.70699999999999</c:v>
                </c:pt>
                <c:pt idx="10583">
                  <c:v>461.56599999999997</c:v>
                </c:pt>
                <c:pt idx="10584">
                  <c:v>492.69499999999999</c:v>
                </c:pt>
                <c:pt idx="10585">
                  <c:v>490.77499999999998</c:v>
                </c:pt>
                <c:pt idx="10586">
                  <c:v>490.58699999999999</c:v>
                </c:pt>
                <c:pt idx="10619">
                  <c:v>1.6294900000000001</c:v>
                </c:pt>
                <c:pt idx="10620">
                  <c:v>3.2046700000000001</c:v>
                </c:pt>
                <c:pt idx="10621">
                  <c:v>5.2607499999999998</c:v>
                </c:pt>
                <c:pt idx="10622">
                  <c:v>6.9152300000000002</c:v>
                </c:pt>
                <c:pt idx="10623">
                  <c:v>9.8936499999999992</c:v>
                </c:pt>
                <c:pt idx="10624">
                  <c:v>12.800700000000001</c:v>
                </c:pt>
                <c:pt idx="10625">
                  <c:v>17.6188</c:v>
                </c:pt>
                <c:pt idx="10626">
                  <c:v>18.482299999999999</c:v>
                </c:pt>
                <c:pt idx="10627">
                  <c:v>22.014800000000001</c:v>
                </c:pt>
                <c:pt idx="10628">
                  <c:v>23.1633</c:v>
                </c:pt>
                <c:pt idx="10629">
                  <c:v>28.379899999999999</c:v>
                </c:pt>
                <c:pt idx="10630">
                  <c:v>32.681600000000003</c:v>
                </c:pt>
                <c:pt idx="10631">
                  <c:v>37.7136</c:v>
                </c:pt>
                <c:pt idx="10632">
                  <c:v>44.933300000000003</c:v>
                </c:pt>
                <c:pt idx="10633">
                  <c:v>92.785499999999999</c:v>
                </c:pt>
                <c:pt idx="10634">
                  <c:v>142.511</c:v>
                </c:pt>
                <c:pt idx="10635">
                  <c:v>118.52500000000001</c:v>
                </c:pt>
                <c:pt idx="10636">
                  <c:v>133.279</c:v>
                </c:pt>
                <c:pt idx="10637">
                  <c:v>152.62299999999999</c:v>
                </c:pt>
                <c:pt idx="10638">
                  <c:v>165.36699999999999</c:v>
                </c:pt>
                <c:pt idx="10639">
                  <c:v>194.29900000000001</c:v>
                </c:pt>
                <c:pt idx="10661">
                  <c:v>18.317699999999999</c:v>
                </c:pt>
                <c:pt idx="10662">
                  <c:v>18.7333</c:v>
                </c:pt>
                <c:pt idx="10663">
                  <c:v>19.023499999999999</c:v>
                </c:pt>
                <c:pt idx="10664">
                  <c:v>18.509499999999999</c:v>
                </c:pt>
                <c:pt idx="10665">
                  <c:v>17.543199999999999</c:v>
                </c:pt>
                <c:pt idx="10666">
                  <c:v>17.6724</c:v>
                </c:pt>
                <c:pt idx="10667">
                  <c:v>16.808299999999999</c:v>
                </c:pt>
                <c:pt idx="10668">
                  <c:v>16.2879</c:v>
                </c:pt>
                <c:pt idx="10669">
                  <c:v>15.958600000000001</c:v>
                </c:pt>
                <c:pt idx="10670">
                  <c:v>15.708600000000001</c:v>
                </c:pt>
                <c:pt idx="10671">
                  <c:v>15.2165</c:v>
                </c:pt>
                <c:pt idx="10672">
                  <c:v>14.724299999999999</c:v>
                </c:pt>
                <c:pt idx="10673">
                  <c:v>14.679</c:v>
                </c:pt>
                <c:pt idx="10674">
                  <c:v>14.9092</c:v>
                </c:pt>
                <c:pt idx="10675">
                  <c:v>16.162500000000001</c:v>
                </c:pt>
                <c:pt idx="10676">
                  <c:v>20.698399999999999</c:v>
                </c:pt>
                <c:pt idx="10677">
                  <c:v>22.1374</c:v>
                </c:pt>
                <c:pt idx="10678">
                  <c:v>24.061299999999999</c:v>
                </c:pt>
                <c:pt idx="10679">
                  <c:v>52.958300000000001</c:v>
                </c:pt>
                <c:pt idx="10680">
                  <c:v>59.943199999999997</c:v>
                </c:pt>
                <c:pt idx="10681">
                  <c:v>81.741900000000001</c:v>
                </c:pt>
                <c:pt idx="10682">
                  <c:v>82.165599999999998</c:v>
                </c:pt>
                <c:pt idx="10683">
                  <c:v>82.088499999999996</c:v>
                </c:pt>
                <c:pt idx="10684">
                  <c:v>97.666499999999999</c:v>
                </c:pt>
                <c:pt idx="10685">
                  <c:v>104.708</c:v>
                </c:pt>
                <c:pt idx="10686">
                  <c:v>114.33</c:v>
                </c:pt>
                <c:pt idx="10687">
                  <c:v>120.854</c:v>
                </c:pt>
                <c:pt idx="10688">
                  <c:v>144.702</c:v>
                </c:pt>
                <c:pt idx="10689">
                  <c:v>163.99</c:v>
                </c:pt>
                <c:pt idx="10690">
                  <c:v>180.99600000000001</c:v>
                </c:pt>
                <c:pt idx="10691">
                  <c:v>215.95</c:v>
                </c:pt>
                <c:pt idx="10692">
                  <c:v>236.03700000000001</c:v>
                </c:pt>
                <c:pt idx="10693">
                  <c:v>266.64</c:v>
                </c:pt>
                <c:pt idx="10694">
                  <c:v>301.94600000000003</c:v>
                </c:pt>
                <c:pt idx="10715">
                  <c:v>20.701899999999998</c:v>
                </c:pt>
                <c:pt idx="10716">
                  <c:v>23.975200000000001</c:v>
                </c:pt>
                <c:pt idx="10717">
                  <c:v>27.3474</c:v>
                </c:pt>
                <c:pt idx="10718">
                  <c:v>33.9756</c:v>
                </c:pt>
                <c:pt idx="10719">
                  <c:v>35.2134</c:v>
                </c:pt>
                <c:pt idx="10720">
                  <c:v>38.428199999999997</c:v>
                </c:pt>
                <c:pt idx="10721">
                  <c:v>43.462600000000002</c:v>
                </c:pt>
                <c:pt idx="10722">
                  <c:v>51.1511</c:v>
                </c:pt>
                <c:pt idx="10723">
                  <c:v>70.075400000000002</c:v>
                </c:pt>
                <c:pt idx="10724">
                  <c:v>99.626400000000004</c:v>
                </c:pt>
                <c:pt idx="10725">
                  <c:v>145.667</c:v>
                </c:pt>
                <c:pt idx="10726">
                  <c:v>180.02500000000001</c:v>
                </c:pt>
                <c:pt idx="10727">
                  <c:v>213.34399999999999</c:v>
                </c:pt>
                <c:pt idx="10728">
                  <c:v>242.48500000000001</c:v>
                </c:pt>
                <c:pt idx="10729">
                  <c:v>268.43900000000002</c:v>
                </c:pt>
                <c:pt idx="10730">
                  <c:v>299.81799999999998</c:v>
                </c:pt>
                <c:pt idx="10731">
                  <c:v>330.84100000000001</c:v>
                </c:pt>
                <c:pt idx="10732">
                  <c:v>221.45</c:v>
                </c:pt>
                <c:pt idx="10733">
                  <c:v>418.39100000000002</c:v>
                </c:pt>
                <c:pt idx="10734">
                  <c:v>504.90699999999998</c:v>
                </c:pt>
                <c:pt idx="10735">
                  <c:v>496.34800000000001</c:v>
                </c:pt>
                <c:pt idx="10736">
                  <c:v>540.64400000000001</c:v>
                </c:pt>
                <c:pt idx="10737">
                  <c:v>607.82600000000002</c:v>
                </c:pt>
                <c:pt idx="10738">
                  <c:v>770.71299999999997</c:v>
                </c:pt>
                <c:pt idx="10739">
                  <c:v>827.51800000000003</c:v>
                </c:pt>
                <c:pt idx="10740">
                  <c:v>936.75699999999995</c:v>
                </c:pt>
                <c:pt idx="10741">
                  <c:v>1186.2</c:v>
                </c:pt>
                <c:pt idx="10742">
                  <c:v>1432.87</c:v>
                </c:pt>
                <c:pt idx="10743">
                  <c:v>1428.25</c:v>
                </c:pt>
                <c:pt idx="10744">
                  <c:v>1613.44</c:v>
                </c:pt>
                <c:pt idx="10745">
                  <c:v>2097.61</c:v>
                </c:pt>
                <c:pt idx="10746">
                  <c:v>2328.69</c:v>
                </c:pt>
                <c:pt idx="10747">
                  <c:v>2582.48</c:v>
                </c:pt>
                <c:pt idx="10748">
                  <c:v>2660.16</c:v>
                </c:pt>
                <c:pt idx="10792">
                  <c:v>19.627800000000001</c:v>
                </c:pt>
                <c:pt idx="10793">
                  <c:v>18.945399999999999</c:v>
                </c:pt>
                <c:pt idx="10794">
                  <c:v>19.3126</c:v>
                </c:pt>
                <c:pt idx="10795">
                  <c:v>27.215800000000002</c:v>
                </c:pt>
                <c:pt idx="10796">
                  <c:v>35.146099999999997</c:v>
                </c:pt>
                <c:pt idx="10797">
                  <c:v>74.470299999999995</c:v>
                </c:pt>
                <c:pt idx="10798">
                  <c:v>117.21899999999999</c:v>
                </c:pt>
                <c:pt idx="10799">
                  <c:v>143.66200000000001</c:v>
                </c:pt>
                <c:pt idx="10800">
                  <c:v>187.3</c:v>
                </c:pt>
                <c:pt idx="10801">
                  <c:v>218.89</c:v>
                </c:pt>
                <c:pt idx="10802">
                  <c:v>250.53100000000001</c:v>
                </c:pt>
                <c:pt idx="10823">
                  <c:v>64.601399999999998</c:v>
                </c:pt>
                <c:pt idx="10824">
                  <c:v>66.1297</c:v>
                </c:pt>
                <c:pt idx="10825">
                  <c:v>69.325299999999999</c:v>
                </c:pt>
                <c:pt idx="10826">
                  <c:v>67.253600000000006</c:v>
                </c:pt>
                <c:pt idx="10827">
                  <c:v>61.646999999999998</c:v>
                </c:pt>
                <c:pt idx="10828">
                  <c:v>64.515900000000002</c:v>
                </c:pt>
                <c:pt idx="10829">
                  <c:v>64.212199999999996</c:v>
                </c:pt>
                <c:pt idx="10830">
                  <c:v>64.253500000000003</c:v>
                </c:pt>
                <c:pt idx="10831">
                  <c:v>65.953299999999999</c:v>
                </c:pt>
                <c:pt idx="10832">
                  <c:v>66.563000000000002</c:v>
                </c:pt>
                <c:pt idx="10833">
                  <c:v>70.7547</c:v>
                </c:pt>
                <c:pt idx="10834">
                  <c:v>70.387799999999999</c:v>
                </c:pt>
                <c:pt idx="10835">
                  <c:v>65.373800000000003</c:v>
                </c:pt>
                <c:pt idx="10836">
                  <c:v>62.115400000000001</c:v>
                </c:pt>
                <c:pt idx="10837">
                  <c:v>64.359899999999996</c:v>
                </c:pt>
                <c:pt idx="10838">
                  <c:v>70.293999999999997</c:v>
                </c:pt>
                <c:pt idx="10839">
                  <c:v>71.864099999999993</c:v>
                </c:pt>
                <c:pt idx="10840">
                  <c:v>74.183400000000006</c:v>
                </c:pt>
                <c:pt idx="10841">
                  <c:v>76.533000000000001</c:v>
                </c:pt>
                <c:pt idx="10842">
                  <c:v>10.014799999999999</c:v>
                </c:pt>
                <c:pt idx="10843">
                  <c:v>17.852599999999999</c:v>
                </c:pt>
                <c:pt idx="10844">
                  <c:v>28.263000000000002</c:v>
                </c:pt>
                <c:pt idx="10845">
                  <c:v>43.639099999999999</c:v>
                </c:pt>
                <c:pt idx="10846">
                  <c:v>25.174299999999999</c:v>
                </c:pt>
                <c:pt idx="10847">
                  <c:v>34.585700000000003</c:v>
                </c:pt>
                <c:pt idx="10848">
                  <c:v>42.367600000000003</c:v>
                </c:pt>
                <c:pt idx="10849">
                  <c:v>60.366300000000003</c:v>
                </c:pt>
                <c:pt idx="10850">
                  <c:v>74.815299999999993</c:v>
                </c:pt>
                <c:pt idx="10851">
                  <c:v>75.184100000000001</c:v>
                </c:pt>
                <c:pt idx="10852">
                  <c:v>84.028400000000005</c:v>
                </c:pt>
                <c:pt idx="10853">
                  <c:v>89.673500000000004</c:v>
                </c:pt>
                <c:pt idx="10854">
                  <c:v>186.864</c:v>
                </c:pt>
                <c:pt idx="10855">
                  <c:v>204.43700000000001</c:v>
                </c:pt>
                <c:pt idx="10856">
                  <c:v>236.19800000000001</c:v>
                </c:pt>
                <c:pt idx="10921">
                  <c:v>0.967669</c:v>
                </c:pt>
                <c:pt idx="10922">
                  <c:v>0.96307200000000004</c:v>
                </c:pt>
                <c:pt idx="10923">
                  <c:v>0.96069700000000002</c:v>
                </c:pt>
                <c:pt idx="10924">
                  <c:v>0.959754</c:v>
                </c:pt>
                <c:pt idx="10925">
                  <c:v>1.1722300000000001</c:v>
                </c:pt>
                <c:pt idx="10926">
                  <c:v>2.5544699999999998</c:v>
                </c:pt>
                <c:pt idx="10927">
                  <c:v>4.4610099999999999</c:v>
                </c:pt>
                <c:pt idx="10928">
                  <c:v>4.9786599999999996</c:v>
                </c:pt>
                <c:pt idx="10929">
                  <c:v>5.2805600000000004</c:v>
                </c:pt>
                <c:pt idx="10930">
                  <c:v>7.0561999999999996</c:v>
                </c:pt>
                <c:pt idx="10931">
                  <c:v>9.1420200000000005</c:v>
                </c:pt>
                <c:pt idx="10932">
                  <c:v>12.9038</c:v>
                </c:pt>
                <c:pt idx="10933">
                  <c:v>25.669799999999999</c:v>
                </c:pt>
                <c:pt idx="10934">
                  <c:v>48.4512</c:v>
                </c:pt>
                <c:pt idx="10935">
                  <c:v>77.430199999999999</c:v>
                </c:pt>
                <c:pt idx="10936">
                  <c:v>87.972200000000001</c:v>
                </c:pt>
                <c:pt idx="10937">
                  <c:v>90.6691</c:v>
                </c:pt>
                <c:pt idx="10938">
                  <c:v>90.221000000000004</c:v>
                </c:pt>
                <c:pt idx="10939">
                  <c:v>90.307400000000001</c:v>
                </c:pt>
                <c:pt idx="10940">
                  <c:v>99.705500000000001</c:v>
                </c:pt>
                <c:pt idx="10941">
                  <c:v>193.238</c:v>
                </c:pt>
                <c:pt idx="10942">
                  <c:v>269.613</c:v>
                </c:pt>
                <c:pt idx="10943">
                  <c:v>315.392</c:v>
                </c:pt>
                <c:pt idx="10944">
                  <c:v>376.11200000000002</c:v>
                </c:pt>
                <c:pt idx="10945">
                  <c:v>747.39599999999996</c:v>
                </c:pt>
                <c:pt idx="10946">
                  <c:v>871.10699999999997</c:v>
                </c:pt>
                <c:pt idx="10947">
                  <c:v>1034.52</c:v>
                </c:pt>
                <c:pt idx="10948">
                  <c:v>1262.3399999999999</c:v>
                </c:pt>
                <c:pt idx="10949">
                  <c:v>1704.34</c:v>
                </c:pt>
                <c:pt idx="10950">
                  <c:v>1887.96</c:v>
                </c:pt>
                <c:pt idx="10951">
                  <c:v>2115.54</c:v>
                </c:pt>
                <c:pt idx="10952">
                  <c:v>2525.08</c:v>
                </c:pt>
                <c:pt idx="10953">
                  <c:v>2812.25</c:v>
                </c:pt>
                <c:pt idx="10954">
                  <c:v>3289.71</c:v>
                </c:pt>
                <c:pt idx="10975">
                  <c:v>1246.1099999999999</c:v>
                </c:pt>
                <c:pt idx="10976">
                  <c:v>1392.85</c:v>
                </c:pt>
                <c:pt idx="10977">
                  <c:v>1558.71</c:v>
                </c:pt>
                <c:pt idx="10978">
                  <c:v>1605.56</c:v>
                </c:pt>
                <c:pt idx="10979">
                  <c:v>1679.86</c:v>
                </c:pt>
                <c:pt idx="10980">
                  <c:v>1700.42</c:v>
                </c:pt>
                <c:pt idx="10981">
                  <c:v>1698.41</c:v>
                </c:pt>
                <c:pt idx="10982">
                  <c:v>1710.23</c:v>
                </c:pt>
                <c:pt idx="10983">
                  <c:v>1748.75</c:v>
                </c:pt>
                <c:pt idx="10984">
                  <c:v>1858.85</c:v>
                </c:pt>
                <c:pt idx="10985">
                  <c:v>1935.78</c:v>
                </c:pt>
                <c:pt idx="10986">
                  <c:v>2040.35</c:v>
                </c:pt>
                <c:pt idx="10987">
                  <c:v>2166.04</c:v>
                </c:pt>
                <c:pt idx="10988">
                  <c:v>2453.4</c:v>
                </c:pt>
                <c:pt idx="10989">
                  <c:v>2858.51</c:v>
                </c:pt>
                <c:pt idx="10990">
                  <c:v>3083.46</c:v>
                </c:pt>
                <c:pt idx="10991">
                  <c:v>3358.36</c:v>
                </c:pt>
                <c:pt idx="10992">
                  <c:v>4145.1099999999997</c:v>
                </c:pt>
                <c:pt idx="10993">
                  <c:v>4718.68</c:v>
                </c:pt>
                <c:pt idx="10994">
                  <c:v>5218.96</c:v>
                </c:pt>
                <c:pt idx="10995">
                  <c:v>5741.68</c:v>
                </c:pt>
                <c:pt idx="10996">
                  <c:v>6378.17</c:v>
                </c:pt>
                <c:pt idx="10997">
                  <c:v>6970.17</c:v>
                </c:pt>
                <c:pt idx="10998">
                  <c:v>7566.39</c:v>
                </c:pt>
                <c:pt idx="10999">
                  <c:v>8301.7000000000007</c:v>
                </c:pt>
                <c:pt idx="11000">
                  <c:v>8984.2999999999993</c:v>
                </c:pt>
                <c:pt idx="11001">
                  <c:v>9616.3799999999992</c:v>
                </c:pt>
                <c:pt idx="11002">
                  <c:v>10201.799999999999</c:v>
                </c:pt>
                <c:pt idx="11003">
                  <c:v>12279.7</c:v>
                </c:pt>
                <c:pt idx="11004">
                  <c:v>12759.5</c:v>
                </c:pt>
                <c:pt idx="11005">
                  <c:v>13119.6</c:v>
                </c:pt>
                <c:pt idx="11006">
                  <c:v>14444</c:v>
                </c:pt>
                <c:pt idx="11007">
                  <c:v>16231</c:v>
                </c:pt>
                <c:pt idx="11008">
                  <c:v>17673.099999999999</c:v>
                </c:pt>
                <c:pt idx="11029">
                  <c:v>529.57500000000005</c:v>
                </c:pt>
                <c:pt idx="11030">
                  <c:v>516.68200000000002</c:v>
                </c:pt>
                <c:pt idx="11031">
                  <c:v>542.173</c:v>
                </c:pt>
                <c:pt idx="11032">
                  <c:v>540.947</c:v>
                </c:pt>
                <c:pt idx="11033">
                  <c:v>512.48</c:v>
                </c:pt>
                <c:pt idx="11034">
                  <c:v>683.99599999999998</c:v>
                </c:pt>
                <c:pt idx="11035">
                  <c:v>665.49199999999996</c:v>
                </c:pt>
                <c:pt idx="11036">
                  <c:v>821.76800000000003</c:v>
                </c:pt>
                <c:pt idx="11037">
                  <c:v>766.53399999999999</c:v>
                </c:pt>
                <c:pt idx="11038">
                  <c:v>740.80700000000002</c:v>
                </c:pt>
                <c:pt idx="11039">
                  <c:v>936.01900000000001</c:v>
                </c:pt>
                <c:pt idx="11040">
                  <c:v>969.721</c:v>
                </c:pt>
                <c:pt idx="11041">
                  <c:v>993.95399999999995</c:v>
                </c:pt>
                <c:pt idx="11042">
                  <c:v>1006.04</c:v>
                </c:pt>
                <c:pt idx="11043">
                  <c:v>1122.69</c:v>
                </c:pt>
                <c:pt idx="11044">
                  <c:v>1220.9100000000001</c:v>
                </c:pt>
                <c:pt idx="11045">
                  <c:v>1226.4000000000001</c:v>
                </c:pt>
                <c:pt idx="11046">
                  <c:v>1150.67</c:v>
                </c:pt>
                <c:pt idx="11047">
                  <c:v>1309.1400000000001</c:v>
                </c:pt>
                <c:pt idx="11048">
                  <c:v>1209.49</c:v>
                </c:pt>
                <c:pt idx="11049">
                  <c:v>1208.53</c:v>
                </c:pt>
                <c:pt idx="11050">
                  <c:v>1193.46</c:v>
                </c:pt>
                <c:pt idx="11051">
                  <c:v>1421.7</c:v>
                </c:pt>
                <c:pt idx="11052">
                  <c:v>1649.03</c:v>
                </c:pt>
                <c:pt idx="11053">
                  <c:v>1793.83</c:v>
                </c:pt>
                <c:pt idx="11054">
                  <c:v>1675.35</c:v>
                </c:pt>
                <c:pt idx="11055">
                  <c:v>2148.75</c:v>
                </c:pt>
                <c:pt idx="11056">
                  <c:v>2549.48</c:v>
                </c:pt>
                <c:pt idx="11057">
                  <c:v>2745.05</c:v>
                </c:pt>
                <c:pt idx="11058">
                  <c:v>2975.57</c:v>
                </c:pt>
                <c:pt idx="11059">
                  <c:v>2949.99</c:v>
                </c:pt>
                <c:pt idx="11060">
                  <c:v>2933.43</c:v>
                </c:pt>
                <c:pt idx="11061">
                  <c:v>2998.11</c:v>
                </c:pt>
                <c:pt idx="11062">
                  <c:v>3031.98</c:v>
                </c:pt>
                <c:pt idx="11083">
                  <c:v>200.459</c:v>
                </c:pt>
                <c:pt idx="11084">
                  <c:v>197.97399999999999</c:v>
                </c:pt>
                <c:pt idx="11085">
                  <c:v>194.60300000000001</c:v>
                </c:pt>
                <c:pt idx="11086">
                  <c:v>191.137</c:v>
                </c:pt>
                <c:pt idx="11087">
                  <c:v>189.25299999999999</c:v>
                </c:pt>
                <c:pt idx="11088">
                  <c:v>187.26499999999999</c:v>
                </c:pt>
                <c:pt idx="11089">
                  <c:v>185.99100000000001</c:v>
                </c:pt>
                <c:pt idx="11090">
                  <c:v>184.67099999999999</c:v>
                </c:pt>
                <c:pt idx="11091">
                  <c:v>188.071</c:v>
                </c:pt>
                <c:pt idx="11092">
                  <c:v>197.233</c:v>
                </c:pt>
                <c:pt idx="11093">
                  <c:v>206.50800000000001</c:v>
                </c:pt>
                <c:pt idx="11094">
                  <c:v>217.81200000000001</c:v>
                </c:pt>
                <c:pt idx="11095">
                  <c:v>229.40600000000001</c:v>
                </c:pt>
                <c:pt idx="11096">
                  <c:v>236.988</c:v>
                </c:pt>
                <c:pt idx="11097">
                  <c:v>243.83699999999999</c:v>
                </c:pt>
                <c:pt idx="11098">
                  <c:v>255.173</c:v>
                </c:pt>
                <c:pt idx="11099">
                  <c:v>263.36900000000003</c:v>
                </c:pt>
                <c:pt idx="11100">
                  <c:v>272.64600000000002</c:v>
                </c:pt>
                <c:pt idx="11101">
                  <c:v>283.81700000000001</c:v>
                </c:pt>
                <c:pt idx="11102">
                  <c:v>292.13099999999997</c:v>
                </c:pt>
                <c:pt idx="11103">
                  <c:v>297.77800000000002</c:v>
                </c:pt>
                <c:pt idx="11104">
                  <c:v>316.94099999999997</c:v>
                </c:pt>
                <c:pt idx="11105">
                  <c:v>289.30099999999999</c:v>
                </c:pt>
                <c:pt idx="11106">
                  <c:v>503.86500000000001</c:v>
                </c:pt>
                <c:pt idx="11107">
                  <c:v>577.31500000000005</c:v>
                </c:pt>
                <c:pt idx="11108">
                  <c:v>1052.83</c:v>
                </c:pt>
                <c:pt idx="11109">
                  <c:v>1386.16</c:v>
                </c:pt>
                <c:pt idx="11110">
                  <c:v>2232.63</c:v>
                </c:pt>
                <c:pt idx="11111">
                  <c:v>1142.4100000000001</c:v>
                </c:pt>
                <c:pt idx="11112">
                  <c:v>2016.97</c:v>
                </c:pt>
                <c:pt idx="11113">
                  <c:v>2592.4899999999998</c:v>
                </c:pt>
                <c:pt idx="11114">
                  <c:v>1868.33</c:v>
                </c:pt>
                <c:pt idx="11115">
                  <c:v>2567.88</c:v>
                </c:pt>
                <c:pt idx="11116">
                  <c:v>1990.69</c:v>
                </c:pt>
                <c:pt idx="11149" formatCode="0.00E+00">
                  <c:v>2.6000000000000001E-6</c:v>
                </c:pt>
                <c:pt idx="11150">
                  <c:v>19.79</c:v>
                </c:pt>
                <c:pt idx="11151">
                  <c:v>44.438899999999997</c:v>
                </c:pt>
                <c:pt idx="11152">
                  <c:v>99.092399999999998</c:v>
                </c:pt>
                <c:pt idx="11153">
                  <c:v>122.563</c:v>
                </c:pt>
                <c:pt idx="11154">
                  <c:v>145.50800000000001</c:v>
                </c:pt>
                <c:pt idx="11155">
                  <c:v>157.71899999999999</c:v>
                </c:pt>
                <c:pt idx="11156">
                  <c:v>183.893</c:v>
                </c:pt>
                <c:pt idx="11157">
                  <c:v>210.87100000000001</c:v>
                </c:pt>
                <c:pt idx="11158">
                  <c:v>245.887</c:v>
                </c:pt>
                <c:pt idx="11159">
                  <c:v>303.29700000000003</c:v>
                </c:pt>
                <c:pt idx="11160">
                  <c:v>348.79700000000003</c:v>
                </c:pt>
                <c:pt idx="11161">
                  <c:v>420.47500000000002</c:v>
                </c:pt>
                <c:pt idx="11162">
                  <c:v>504.04399999999998</c:v>
                </c:pt>
                <c:pt idx="11163">
                  <c:v>650.62099999999998</c:v>
                </c:pt>
                <c:pt idx="11164">
                  <c:v>819.23199999999997</c:v>
                </c:pt>
                <c:pt idx="11165">
                  <c:v>1069.03</c:v>
                </c:pt>
                <c:pt idx="11166">
                  <c:v>1970.29</c:v>
                </c:pt>
                <c:pt idx="11167">
                  <c:v>2666.07</c:v>
                </c:pt>
                <c:pt idx="11168">
                  <c:v>3296.36</c:v>
                </c:pt>
                <c:pt idx="11169">
                  <c:v>3859.13</c:v>
                </c:pt>
                <c:pt idx="11170">
                  <c:v>4396.7</c:v>
                </c:pt>
                <c:pt idx="11299">
                  <c:v>0.87013499999999999</c:v>
                </c:pt>
                <c:pt idx="11300">
                  <c:v>0.84450199999999997</c:v>
                </c:pt>
                <c:pt idx="11301">
                  <c:v>0.97115200000000002</c:v>
                </c:pt>
                <c:pt idx="11302">
                  <c:v>0.94190700000000005</c:v>
                </c:pt>
                <c:pt idx="11303">
                  <c:v>0.91244999999999998</c:v>
                </c:pt>
                <c:pt idx="11304">
                  <c:v>0.60976300000000005</c:v>
                </c:pt>
                <c:pt idx="11305">
                  <c:v>0.58890699999999996</c:v>
                </c:pt>
                <c:pt idx="11306">
                  <c:v>0.56812099999999999</c:v>
                </c:pt>
                <c:pt idx="11307">
                  <c:v>0.83576600000000001</c:v>
                </c:pt>
                <c:pt idx="11308">
                  <c:v>0.70202100000000001</c:v>
                </c:pt>
                <c:pt idx="11309">
                  <c:v>0.34046799999999999</c:v>
                </c:pt>
                <c:pt idx="11310">
                  <c:v>0.38389600000000002</c:v>
                </c:pt>
                <c:pt idx="11311">
                  <c:v>0.53064800000000001</c:v>
                </c:pt>
                <c:pt idx="11312">
                  <c:v>3.3213300000000001</c:v>
                </c:pt>
                <c:pt idx="11313">
                  <c:v>7.6035000000000004</c:v>
                </c:pt>
                <c:pt idx="11314">
                  <c:v>13.364800000000001</c:v>
                </c:pt>
                <c:pt idx="11315">
                  <c:v>14.8172</c:v>
                </c:pt>
                <c:pt idx="11316">
                  <c:v>20.770399999999999</c:v>
                </c:pt>
                <c:pt idx="11317">
                  <c:v>25.958100000000002</c:v>
                </c:pt>
                <c:pt idx="11318">
                  <c:v>28.3673</c:v>
                </c:pt>
                <c:pt idx="11319">
                  <c:v>33.247300000000003</c:v>
                </c:pt>
                <c:pt idx="11320">
                  <c:v>38.356900000000003</c:v>
                </c:pt>
                <c:pt idx="11321">
                  <c:v>44.209600000000002</c:v>
                </c:pt>
                <c:pt idx="11322">
                  <c:v>50.268999999999998</c:v>
                </c:pt>
                <c:pt idx="11323">
                  <c:v>59.2271</c:v>
                </c:pt>
                <c:pt idx="11324">
                  <c:v>70.474299999999999</c:v>
                </c:pt>
                <c:pt idx="11325">
                  <c:v>89.818299999999994</c:v>
                </c:pt>
                <c:pt idx="11326">
                  <c:v>112.629</c:v>
                </c:pt>
                <c:pt idx="11327">
                  <c:v>131.84200000000001</c:v>
                </c:pt>
                <c:pt idx="11328">
                  <c:v>153.095</c:v>
                </c:pt>
                <c:pt idx="11329">
                  <c:v>164.03899999999999</c:v>
                </c:pt>
                <c:pt idx="11330">
                  <c:v>184.065</c:v>
                </c:pt>
                <c:pt idx="11331">
                  <c:v>211.16399999999999</c:v>
                </c:pt>
                <c:pt idx="11332">
                  <c:v>233.4</c:v>
                </c:pt>
                <c:pt idx="11365">
                  <c:v>5.5026900000000003</c:v>
                </c:pt>
                <c:pt idx="11366">
                  <c:v>9.3918400000000002</c:v>
                </c:pt>
                <c:pt idx="11367">
                  <c:v>9.4180799999999998</c:v>
                </c:pt>
                <c:pt idx="11368">
                  <c:v>17.537700000000001</c:v>
                </c:pt>
                <c:pt idx="11369">
                  <c:v>28.295400000000001</c:v>
                </c:pt>
                <c:pt idx="11370">
                  <c:v>40.926600000000001</c:v>
                </c:pt>
                <c:pt idx="11371">
                  <c:v>56.048900000000003</c:v>
                </c:pt>
                <c:pt idx="11372">
                  <c:v>65.602099999999993</c:v>
                </c:pt>
                <c:pt idx="11373">
                  <c:v>78.989400000000003</c:v>
                </c:pt>
                <c:pt idx="11374">
                  <c:v>98.744200000000006</c:v>
                </c:pt>
                <c:pt idx="11375">
                  <c:v>122.90300000000001</c:v>
                </c:pt>
                <c:pt idx="11376">
                  <c:v>158.261</c:v>
                </c:pt>
                <c:pt idx="11377">
                  <c:v>202.44300000000001</c:v>
                </c:pt>
                <c:pt idx="11378">
                  <c:v>365.09300000000002</c:v>
                </c:pt>
                <c:pt idx="11379">
                  <c:v>493.37200000000001</c:v>
                </c:pt>
                <c:pt idx="11380">
                  <c:v>815.78599999999994</c:v>
                </c:pt>
                <c:pt idx="11381">
                  <c:v>1011.53</c:v>
                </c:pt>
                <c:pt idx="11382">
                  <c:v>1124.3599999999999</c:v>
                </c:pt>
                <c:pt idx="11383">
                  <c:v>1259.17</c:v>
                </c:pt>
                <c:pt idx="11384">
                  <c:v>1447.6</c:v>
                </c:pt>
                <c:pt idx="11385">
                  <c:v>1648.01</c:v>
                </c:pt>
                <c:pt idx="11386">
                  <c:v>1743.81</c:v>
                </c:pt>
                <c:pt idx="11387">
                  <c:v>1420.19</c:v>
                </c:pt>
                <c:pt idx="11407">
                  <c:v>403.25200000000001</c:v>
                </c:pt>
                <c:pt idx="11408">
                  <c:v>359.68099999999998</c:v>
                </c:pt>
                <c:pt idx="11409">
                  <c:v>421.66899999999998</c:v>
                </c:pt>
                <c:pt idx="11410">
                  <c:v>438.45499999999998</c:v>
                </c:pt>
                <c:pt idx="11411">
                  <c:v>550.48199999999997</c:v>
                </c:pt>
                <c:pt idx="11412">
                  <c:v>357.90100000000001</c:v>
                </c:pt>
                <c:pt idx="11413">
                  <c:v>415.14699999999999</c:v>
                </c:pt>
                <c:pt idx="11414">
                  <c:v>421.904</c:v>
                </c:pt>
                <c:pt idx="11415">
                  <c:v>514.54499999999996</c:v>
                </c:pt>
                <c:pt idx="11416">
                  <c:v>507.75400000000002</c:v>
                </c:pt>
                <c:pt idx="11417">
                  <c:v>415.69900000000001</c:v>
                </c:pt>
                <c:pt idx="11418">
                  <c:v>407.18</c:v>
                </c:pt>
                <c:pt idx="11419">
                  <c:v>450.38799999999998</c:v>
                </c:pt>
                <c:pt idx="11420">
                  <c:v>616.62</c:v>
                </c:pt>
                <c:pt idx="11421">
                  <c:v>613.93499999999995</c:v>
                </c:pt>
                <c:pt idx="11422">
                  <c:v>754.48400000000004</c:v>
                </c:pt>
                <c:pt idx="11423">
                  <c:v>838.09400000000005</c:v>
                </c:pt>
                <c:pt idx="11424">
                  <c:v>882.79300000000001</c:v>
                </c:pt>
                <c:pt idx="11425">
                  <c:v>930.03899999999999</c:v>
                </c:pt>
                <c:pt idx="11426">
                  <c:v>544.47500000000002</c:v>
                </c:pt>
                <c:pt idx="11427">
                  <c:v>353.29300000000001</c:v>
                </c:pt>
                <c:pt idx="11428">
                  <c:v>719.33399999999995</c:v>
                </c:pt>
                <c:pt idx="11429">
                  <c:v>728.39700000000005</c:v>
                </c:pt>
                <c:pt idx="11430">
                  <c:v>1960.16</c:v>
                </c:pt>
                <c:pt idx="11431">
                  <c:v>4539.3100000000004</c:v>
                </c:pt>
                <c:pt idx="11432">
                  <c:v>6630.15</c:v>
                </c:pt>
                <c:pt idx="11433">
                  <c:v>8268.39</c:v>
                </c:pt>
                <c:pt idx="11434">
                  <c:v>9400.89</c:v>
                </c:pt>
                <c:pt idx="11435">
                  <c:v>10034.9</c:v>
                </c:pt>
                <c:pt idx="11436">
                  <c:v>9357.81</c:v>
                </c:pt>
                <c:pt idx="11437">
                  <c:v>9207.67</c:v>
                </c:pt>
                <c:pt idx="11438">
                  <c:v>9569.15</c:v>
                </c:pt>
                <c:pt idx="11439">
                  <c:v>10320.6</c:v>
                </c:pt>
                <c:pt idx="11440">
                  <c:v>11287.6</c:v>
                </c:pt>
                <c:pt idx="11461">
                  <c:v>1115.3599999999999</c:v>
                </c:pt>
                <c:pt idx="11462">
                  <c:v>1013.29</c:v>
                </c:pt>
                <c:pt idx="11463">
                  <c:v>922.41600000000005</c:v>
                </c:pt>
                <c:pt idx="11464">
                  <c:v>954.64300000000003</c:v>
                </c:pt>
                <c:pt idx="11465">
                  <c:v>818.87300000000005</c:v>
                </c:pt>
                <c:pt idx="11466">
                  <c:v>1128.93</c:v>
                </c:pt>
                <c:pt idx="11467">
                  <c:v>1342.45</c:v>
                </c:pt>
                <c:pt idx="11468">
                  <c:v>1919.88</c:v>
                </c:pt>
                <c:pt idx="11469">
                  <c:v>2270.29</c:v>
                </c:pt>
                <c:pt idx="11470">
                  <c:v>2622.78</c:v>
                </c:pt>
                <c:pt idx="11471">
                  <c:v>3550.78</c:v>
                </c:pt>
                <c:pt idx="11472">
                  <c:v>3618.37</c:v>
                </c:pt>
                <c:pt idx="11473">
                  <c:v>2996.27</c:v>
                </c:pt>
                <c:pt idx="11474">
                  <c:v>3096.16</c:v>
                </c:pt>
                <c:pt idx="11475">
                  <c:v>3266.07</c:v>
                </c:pt>
                <c:pt idx="11476">
                  <c:v>3431.71</c:v>
                </c:pt>
                <c:pt idx="11477">
                  <c:v>3916.03</c:v>
                </c:pt>
                <c:pt idx="11478">
                  <c:v>4319.1899999999996</c:v>
                </c:pt>
                <c:pt idx="11479">
                  <c:v>5742.17</c:v>
                </c:pt>
                <c:pt idx="11480">
                  <c:v>6532.49</c:v>
                </c:pt>
                <c:pt idx="11481">
                  <c:v>7826.26</c:v>
                </c:pt>
                <c:pt idx="11482">
                  <c:v>8873.41</c:v>
                </c:pt>
                <c:pt idx="11483">
                  <c:v>9201.19</c:v>
                </c:pt>
                <c:pt idx="11484">
                  <c:v>10588.1</c:v>
                </c:pt>
                <c:pt idx="11485">
                  <c:v>12295</c:v>
                </c:pt>
                <c:pt idx="11486">
                  <c:v>14060.3</c:v>
                </c:pt>
                <c:pt idx="11487">
                  <c:v>18622.5</c:v>
                </c:pt>
                <c:pt idx="11488">
                  <c:v>18933.2</c:v>
                </c:pt>
                <c:pt idx="11489">
                  <c:v>15156.5</c:v>
                </c:pt>
                <c:pt idx="11490">
                  <c:v>16984</c:v>
                </c:pt>
                <c:pt idx="11491">
                  <c:v>17570.8</c:v>
                </c:pt>
                <c:pt idx="11492">
                  <c:v>18884.5</c:v>
                </c:pt>
                <c:pt idx="11493">
                  <c:v>22842.400000000001</c:v>
                </c:pt>
                <c:pt idx="11515">
                  <c:v>355.71499999999997</c:v>
                </c:pt>
                <c:pt idx="11516">
                  <c:v>461.09800000000001</c:v>
                </c:pt>
                <c:pt idx="11517">
                  <c:v>547.755</c:v>
                </c:pt>
                <c:pt idx="11518">
                  <c:v>637.529</c:v>
                </c:pt>
                <c:pt idx="11519">
                  <c:v>709.66899999999998</c:v>
                </c:pt>
                <c:pt idx="11520">
                  <c:v>896.68200000000002</c:v>
                </c:pt>
                <c:pt idx="11521">
                  <c:v>1101.4100000000001</c:v>
                </c:pt>
                <c:pt idx="11522">
                  <c:v>1262.95</c:v>
                </c:pt>
                <c:pt idx="11523">
                  <c:v>1547.96</c:v>
                </c:pt>
                <c:pt idx="11524">
                  <c:v>2092.7199999999998</c:v>
                </c:pt>
                <c:pt idx="11525">
                  <c:v>2090.44</c:v>
                </c:pt>
                <c:pt idx="11526">
                  <c:v>2566.38</c:v>
                </c:pt>
                <c:pt idx="11527">
                  <c:v>2643.61</c:v>
                </c:pt>
                <c:pt idx="11528">
                  <c:v>2888.52</c:v>
                </c:pt>
                <c:pt idx="11529">
                  <c:v>2819.04</c:v>
                </c:pt>
                <c:pt idx="11530">
                  <c:v>3699.75</c:v>
                </c:pt>
                <c:pt idx="11531">
                  <c:v>4468.57</c:v>
                </c:pt>
                <c:pt idx="11532">
                  <c:v>5880.2</c:v>
                </c:pt>
                <c:pt idx="11533">
                  <c:v>7728.95</c:v>
                </c:pt>
                <c:pt idx="11534">
                  <c:v>9807.4</c:v>
                </c:pt>
                <c:pt idx="11535">
                  <c:v>9647.27</c:v>
                </c:pt>
                <c:pt idx="11536">
                  <c:v>8784.9599999999991</c:v>
                </c:pt>
                <c:pt idx="11537">
                  <c:v>6872.88</c:v>
                </c:pt>
                <c:pt idx="11538">
                  <c:v>8271.81</c:v>
                </c:pt>
                <c:pt idx="11539">
                  <c:v>9077.0499999999993</c:v>
                </c:pt>
                <c:pt idx="11540">
                  <c:v>9329.9500000000007</c:v>
                </c:pt>
                <c:pt idx="11541">
                  <c:v>10804</c:v>
                </c:pt>
                <c:pt idx="11542">
                  <c:v>11544</c:v>
                </c:pt>
                <c:pt idx="11543">
                  <c:v>8008.07</c:v>
                </c:pt>
                <c:pt idx="11544">
                  <c:v>9560.4699999999993</c:v>
                </c:pt>
                <c:pt idx="11545">
                  <c:v>10827.9</c:v>
                </c:pt>
                <c:pt idx="11546">
                  <c:v>10977.4</c:v>
                </c:pt>
                <c:pt idx="11547">
                  <c:v>12228.4</c:v>
                </c:pt>
                <c:pt idx="11548">
                  <c:v>15396</c:v>
                </c:pt>
                <c:pt idx="11569">
                  <c:v>144.85400000000001</c:v>
                </c:pt>
                <c:pt idx="11570">
                  <c:v>160.46299999999999</c:v>
                </c:pt>
                <c:pt idx="11571">
                  <c:v>154.78</c:v>
                </c:pt>
                <c:pt idx="11572">
                  <c:v>155.66399999999999</c:v>
                </c:pt>
                <c:pt idx="11573">
                  <c:v>155.80099999999999</c:v>
                </c:pt>
                <c:pt idx="11574">
                  <c:v>152.18100000000001</c:v>
                </c:pt>
                <c:pt idx="11575">
                  <c:v>163.42699999999999</c:v>
                </c:pt>
                <c:pt idx="11576">
                  <c:v>178.839</c:v>
                </c:pt>
                <c:pt idx="11577">
                  <c:v>192.97300000000001</c:v>
                </c:pt>
                <c:pt idx="11578">
                  <c:v>203.93700000000001</c:v>
                </c:pt>
                <c:pt idx="11579">
                  <c:v>215.91900000000001</c:v>
                </c:pt>
                <c:pt idx="11580">
                  <c:v>224.72900000000001</c:v>
                </c:pt>
                <c:pt idx="11581">
                  <c:v>226.69200000000001</c:v>
                </c:pt>
                <c:pt idx="11582">
                  <c:v>256.976</c:v>
                </c:pt>
                <c:pt idx="11583">
                  <c:v>303.363</c:v>
                </c:pt>
                <c:pt idx="11584">
                  <c:v>349.75299999999999</c:v>
                </c:pt>
                <c:pt idx="11585">
                  <c:v>389.37700000000001</c:v>
                </c:pt>
                <c:pt idx="11586">
                  <c:v>425.291</c:v>
                </c:pt>
                <c:pt idx="11587">
                  <c:v>472.41500000000002</c:v>
                </c:pt>
                <c:pt idx="11588">
                  <c:v>541.05899999999997</c:v>
                </c:pt>
                <c:pt idx="11589">
                  <c:v>628.75599999999997</c:v>
                </c:pt>
                <c:pt idx="11590">
                  <c:v>723.28599999999994</c:v>
                </c:pt>
                <c:pt idx="11591">
                  <c:v>421.495</c:v>
                </c:pt>
                <c:pt idx="11592">
                  <c:v>541.16600000000005</c:v>
                </c:pt>
                <c:pt idx="11593">
                  <c:v>634.90200000000004</c:v>
                </c:pt>
                <c:pt idx="11594">
                  <c:v>855.20799999999997</c:v>
                </c:pt>
                <c:pt idx="11595">
                  <c:v>1170.69</c:v>
                </c:pt>
                <c:pt idx="11596">
                  <c:v>1903.85</c:v>
                </c:pt>
                <c:pt idx="11597">
                  <c:v>2388.2800000000002</c:v>
                </c:pt>
                <c:pt idx="11598">
                  <c:v>3174.69</c:v>
                </c:pt>
                <c:pt idx="11599">
                  <c:v>3700.69</c:v>
                </c:pt>
                <c:pt idx="11600">
                  <c:v>4476.67</c:v>
                </c:pt>
                <c:pt idx="11601">
                  <c:v>5126.95</c:v>
                </c:pt>
                <c:pt idx="11602">
                  <c:v>5742.08</c:v>
                </c:pt>
                <c:pt idx="11635">
                  <c:v>0.41793799999999998</c:v>
                </c:pt>
                <c:pt idx="11636">
                  <c:v>2.58819</c:v>
                </c:pt>
                <c:pt idx="11637">
                  <c:v>5.77827</c:v>
                </c:pt>
                <c:pt idx="11638">
                  <c:v>4.6185600000000004</c:v>
                </c:pt>
                <c:pt idx="11639">
                  <c:v>8.38279</c:v>
                </c:pt>
                <c:pt idx="11640">
                  <c:v>15.250299999999999</c:v>
                </c:pt>
                <c:pt idx="11641">
                  <c:v>20.785399999999999</c:v>
                </c:pt>
                <c:pt idx="11642">
                  <c:v>25.4344</c:v>
                </c:pt>
                <c:pt idx="11643">
                  <c:v>28.1249</c:v>
                </c:pt>
                <c:pt idx="11644">
                  <c:v>31.121200000000002</c:v>
                </c:pt>
                <c:pt idx="11645">
                  <c:v>33.409599999999998</c:v>
                </c:pt>
                <c:pt idx="11646">
                  <c:v>36.354500000000002</c:v>
                </c:pt>
                <c:pt idx="11647">
                  <c:v>42.878599999999999</c:v>
                </c:pt>
                <c:pt idx="11648">
                  <c:v>49.807299999999998</c:v>
                </c:pt>
                <c:pt idx="11649">
                  <c:v>55.845100000000002</c:v>
                </c:pt>
                <c:pt idx="11650">
                  <c:v>81.600499999999997</c:v>
                </c:pt>
                <c:pt idx="11651">
                  <c:v>106.85299999999999</c:v>
                </c:pt>
                <c:pt idx="11652">
                  <c:v>136.149</c:v>
                </c:pt>
                <c:pt idx="11653">
                  <c:v>193.232</c:v>
                </c:pt>
                <c:pt idx="11654">
                  <c:v>248.691</c:v>
                </c:pt>
                <c:pt idx="11655">
                  <c:v>265.02199999999999</c:v>
                </c:pt>
                <c:pt idx="11656">
                  <c:v>285.13799999999998</c:v>
                </c:pt>
                <c:pt idx="11694">
                  <c:v>39.729399999999998</c:v>
                </c:pt>
                <c:pt idx="11695">
                  <c:v>153.51</c:v>
                </c:pt>
                <c:pt idx="11696">
                  <c:v>224.65100000000001</c:v>
                </c:pt>
                <c:pt idx="11697">
                  <c:v>329.60300000000001</c:v>
                </c:pt>
                <c:pt idx="11698">
                  <c:v>417.36</c:v>
                </c:pt>
                <c:pt idx="11699">
                  <c:v>509.05399999999997</c:v>
                </c:pt>
                <c:pt idx="11700">
                  <c:v>692.97</c:v>
                </c:pt>
                <c:pt idx="11701">
                  <c:v>823.58100000000002</c:v>
                </c:pt>
                <c:pt idx="11702">
                  <c:v>864.702</c:v>
                </c:pt>
                <c:pt idx="11703">
                  <c:v>1196.73</c:v>
                </c:pt>
                <c:pt idx="11704">
                  <c:v>1439.37</c:v>
                </c:pt>
                <c:pt idx="11705">
                  <c:v>1471.23</c:v>
                </c:pt>
                <c:pt idx="11706">
                  <c:v>1788.92</c:v>
                </c:pt>
                <c:pt idx="11707">
                  <c:v>1916.21</c:v>
                </c:pt>
                <c:pt idx="11708">
                  <c:v>2143.1</c:v>
                </c:pt>
                <c:pt idx="11709">
                  <c:v>2454.2399999999998</c:v>
                </c:pt>
                <c:pt idx="11710">
                  <c:v>2189.02</c:v>
                </c:pt>
                <c:pt idx="11731">
                  <c:v>106.244</c:v>
                </c:pt>
                <c:pt idx="11732">
                  <c:v>113.654</c:v>
                </c:pt>
                <c:pt idx="11733">
                  <c:v>126.38200000000001</c:v>
                </c:pt>
                <c:pt idx="11734">
                  <c:v>135.39099999999999</c:v>
                </c:pt>
                <c:pt idx="11735">
                  <c:v>85.874600000000001</c:v>
                </c:pt>
                <c:pt idx="11736">
                  <c:v>89.3339</c:v>
                </c:pt>
                <c:pt idx="11737">
                  <c:v>74.079599999999999</c:v>
                </c:pt>
                <c:pt idx="11738">
                  <c:v>98.262200000000007</c:v>
                </c:pt>
                <c:pt idx="11739">
                  <c:v>134.07300000000001</c:v>
                </c:pt>
                <c:pt idx="11740">
                  <c:v>160.285</c:v>
                </c:pt>
                <c:pt idx="11741">
                  <c:v>195.77</c:v>
                </c:pt>
                <c:pt idx="11742">
                  <c:v>202.57400000000001</c:v>
                </c:pt>
                <c:pt idx="11743">
                  <c:v>291.57900000000001</c:v>
                </c:pt>
                <c:pt idx="11744">
                  <c:v>304.85399999999998</c:v>
                </c:pt>
                <c:pt idx="11745">
                  <c:v>335.87299999999999</c:v>
                </c:pt>
                <c:pt idx="11746">
                  <c:v>373.38099999999997</c:v>
                </c:pt>
                <c:pt idx="11747">
                  <c:v>462.46699999999998</c:v>
                </c:pt>
                <c:pt idx="11748">
                  <c:v>1072.71</c:v>
                </c:pt>
                <c:pt idx="11749">
                  <c:v>1231.33</c:v>
                </c:pt>
                <c:pt idx="11750">
                  <c:v>1314.26</c:v>
                </c:pt>
                <c:pt idx="11751">
                  <c:v>1453.65</c:v>
                </c:pt>
                <c:pt idx="11752">
                  <c:v>1571.1</c:v>
                </c:pt>
                <c:pt idx="11753">
                  <c:v>1539.73</c:v>
                </c:pt>
                <c:pt idx="11754">
                  <c:v>1603.78</c:v>
                </c:pt>
                <c:pt idx="11755">
                  <c:v>1612.98</c:v>
                </c:pt>
                <c:pt idx="11756">
                  <c:v>1665.73</c:v>
                </c:pt>
                <c:pt idx="11757">
                  <c:v>1677.14</c:v>
                </c:pt>
                <c:pt idx="11758">
                  <c:v>1621.06</c:v>
                </c:pt>
                <c:pt idx="11759">
                  <c:v>1246.07</c:v>
                </c:pt>
                <c:pt idx="11760">
                  <c:v>1233.1400000000001</c:v>
                </c:pt>
                <c:pt idx="11761">
                  <c:v>1243.21</c:v>
                </c:pt>
                <c:pt idx="11762">
                  <c:v>1362.89</c:v>
                </c:pt>
                <c:pt idx="11763">
                  <c:v>1341.36</c:v>
                </c:pt>
                <c:pt idx="11764">
                  <c:v>1085.93</c:v>
                </c:pt>
                <c:pt idx="11785">
                  <c:v>0.16558200000000001</c:v>
                </c:pt>
                <c:pt idx="11786">
                  <c:v>0.48069200000000001</c:v>
                </c:pt>
                <c:pt idx="11787">
                  <c:v>0.69664499999999996</c:v>
                </c:pt>
                <c:pt idx="11788">
                  <c:v>0.68274299999999999</c:v>
                </c:pt>
                <c:pt idx="11789">
                  <c:v>0.67841300000000004</c:v>
                </c:pt>
                <c:pt idx="11790">
                  <c:v>0.66156499999999996</c:v>
                </c:pt>
                <c:pt idx="11791">
                  <c:v>0.64724099999999996</c:v>
                </c:pt>
                <c:pt idx="11792">
                  <c:v>0.79345600000000005</c:v>
                </c:pt>
                <c:pt idx="11793">
                  <c:v>0.89245099999999999</c:v>
                </c:pt>
                <c:pt idx="11794">
                  <c:v>0.93344199999999999</c:v>
                </c:pt>
                <c:pt idx="11795">
                  <c:v>3.52555</c:v>
                </c:pt>
                <c:pt idx="11796">
                  <c:v>8.7799800000000001</c:v>
                </c:pt>
                <c:pt idx="11797">
                  <c:v>15.1891</c:v>
                </c:pt>
                <c:pt idx="11798">
                  <c:v>27.5123</c:v>
                </c:pt>
                <c:pt idx="11799">
                  <c:v>53.017099999999999</c:v>
                </c:pt>
                <c:pt idx="11800">
                  <c:v>75.549800000000005</c:v>
                </c:pt>
                <c:pt idx="11801">
                  <c:v>105.464</c:v>
                </c:pt>
                <c:pt idx="11802">
                  <c:v>132.46</c:v>
                </c:pt>
                <c:pt idx="11803">
                  <c:v>151.999</c:v>
                </c:pt>
                <c:pt idx="11804">
                  <c:v>167.958</c:v>
                </c:pt>
                <c:pt idx="11805">
                  <c:v>182.108</c:v>
                </c:pt>
                <c:pt idx="11806">
                  <c:v>196.14</c:v>
                </c:pt>
                <c:pt idx="11807">
                  <c:v>211.154</c:v>
                </c:pt>
                <c:pt idx="11808">
                  <c:v>226.511</c:v>
                </c:pt>
                <c:pt idx="11809">
                  <c:v>243.495</c:v>
                </c:pt>
                <c:pt idx="11810">
                  <c:v>264.21300000000002</c:v>
                </c:pt>
                <c:pt idx="11811">
                  <c:v>289.73700000000002</c:v>
                </c:pt>
                <c:pt idx="11812">
                  <c:v>367.69600000000003</c:v>
                </c:pt>
                <c:pt idx="11813">
                  <c:v>473.9</c:v>
                </c:pt>
                <c:pt idx="11814">
                  <c:v>555.60400000000004</c:v>
                </c:pt>
                <c:pt idx="11815">
                  <c:v>640.15700000000004</c:v>
                </c:pt>
                <c:pt idx="11816">
                  <c:v>717.61199999999997</c:v>
                </c:pt>
                <c:pt idx="11817">
                  <c:v>802.80499999999995</c:v>
                </c:pt>
                <c:pt idx="11818">
                  <c:v>892.14200000000005</c:v>
                </c:pt>
                <c:pt idx="12045">
                  <c:v>15.300800000000001</c:v>
                </c:pt>
                <c:pt idx="12046">
                  <c:v>37.344900000000003</c:v>
                </c:pt>
                <c:pt idx="12047">
                  <c:v>90.522499999999994</c:v>
                </c:pt>
                <c:pt idx="12048">
                  <c:v>151.78299999999999</c:v>
                </c:pt>
                <c:pt idx="12049">
                  <c:v>145.81800000000001</c:v>
                </c:pt>
                <c:pt idx="12050">
                  <c:v>125.288</c:v>
                </c:pt>
                <c:pt idx="12051">
                  <c:v>116.923</c:v>
                </c:pt>
                <c:pt idx="12052">
                  <c:v>104.61199999999999</c:v>
                </c:pt>
                <c:pt idx="12053">
                  <c:v>65.719899999999996</c:v>
                </c:pt>
                <c:pt idx="12054">
                  <c:v>58.301699999999997</c:v>
                </c:pt>
                <c:pt idx="12055">
                  <c:v>48.109499999999997</c:v>
                </c:pt>
                <c:pt idx="12056">
                  <c:v>55.36</c:v>
                </c:pt>
                <c:pt idx="12057">
                  <c:v>59.9664</c:v>
                </c:pt>
                <c:pt idx="12058">
                  <c:v>52.969099999999997</c:v>
                </c:pt>
                <c:pt idx="12059">
                  <c:v>63.678100000000001</c:v>
                </c:pt>
                <c:pt idx="12060">
                  <c:v>39.886699999999998</c:v>
                </c:pt>
                <c:pt idx="12061">
                  <c:v>93.132599999999996</c:v>
                </c:pt>
                <c:pt idx="12062">
                  <c:v>140.92599999999999</c:v>
                </c:pt>
                <c:pt idx="12063">
                  <c:v>209.17</c:v>
                </c:pt>
                <c:pt idx="12064">
                  <c:v>210.03200000000001</c:v>
                </c:pt>
                <c:pt idx="12065">
                  <c:v>213.39699999999999</c:v>
                </c:pt>
                <c:pt idx="12066">
                  <c:v>186.196</c:v>
                </c:pt>
                <c:pt idx="12067">
                  <c:v>159.654</c:v>
                </c:pt>
                <c:pt idx="12068">
                  <c:v>150.55000000000001</c:v>
                </c:pt>
                <c:pt idx="12089">
                  <c:v>341.69400000000002</c:v>
                </c:pt>
                <c:pt idx="12090">
                  <c:v>324.48599999999999</c:v>
                </c:pt>
                <c:pt idx="12091">
                  <c:v>320.51799999999997</c:v>
                </c:pt>
                <c:pt idx="12092">
                  <c:v>314.56599999999997</c:v>
                </c:pt>
                <c:pt idx="12093">
                  <c:v>307.60199999999998</c:v>
                </c:pt>
                <c:pt idx="12094">
                  <c:v>306.05900000000003</c:v>
                </c:pt>
                <c:pt idx="12095">
                  <c:v>301.28300000000002</c:v>
                </c:pt>
                <c:pt idx="12096">
                  <c:v>303.12</c:v>
                </c:pt>
                <c:pt idx="12097">
                  <c:v>307.399</c:v>
                </c:pt>
                <c:pt idx="12098">
                  <c:v>320.74099999999999</c:v>
                </c:pt>
                <c:pt idx="12099">
                  <c:v>338.512</c:v>
                </c:pt>
                <c:pt idx="12100">
                  <c:v>334.62599999999998</c:v>
                </c:pt>
                <c:pt idx="12101">
                  <c:v>332.31700000000001</c:v>
                </c:pt>
                <c:pt idx="12102">
                  <c:v>362.00599999999997</c:v>
                </c:pt>
                <c:pt idx="12103">
                  <c:v>358.14800000000002</c:v>
                </c:pt>
                <c:pt idx="12104">
                  <c:v>360.375</c:v>
                </c:pt>
                <c:pt idx="12105">
                  <c:v>364.06799999999998</c:v>
                </c:pt>
                <c:pt idx="12106">
                  <c:v>377.71100000000001</c:v>
                </c:pt>
                <c:pt idx="12107">
                  <c:v>392.41</c:v>
                </c:pt>
                <c:pt idx="12108">
                  <c:v>390.714</c:v>
                </c:pt>
                <c:pt idx="12109">
                  <c:v>392.63499999999999</c:v>
                </c:pt>
                <c:pt idx="12110">
                  <c:v>389.65899999999999</c:v>
                </c:pt>
                <c:pt idx="12111">
                  <c:v>408.55799999999999</c:v>
                </c:pt>
                <c:pt idx="12112">
                  <c:v>430.31700000000001</c:v>
                </c:pt>
                <c:pt idx="12113">
                  <c:v>452.10399999999998</c:v>
                </c:pt>
                <c:pt idx="12114">
                  <c:v>471.577</c:v>
                </c:pt>
                <c:pt idx="12115">
                  <c:v>489.58499999999998</c:v>
                </c:pt>
                <c:pt idx="12116">
                  <c:v>571.49599999999998</c:v>
                </c:pt>
                <c:pt idx="12117">
                  <c:v>582.548</c:v>
                </c:pt>
                <c:pt idx="12118">
                  <c:v>593.11400000000003</c:v>
                </c:pt>
                <c:pt idx="12119">
                  <c:v>562.34500000000003</c:v>
                </c:pt>
                <c:pt idx="12120">
                  <c:v>615.65300000000002</c:v>
                </c:pt>
                <c:pt idx="12121">
                  <c:v>784.899</c:v>
                </c:pt>
                <c:pt idx="12122">
                  <c:v>861.48400000000004</c:v>
                </c:pt>
                <c:pt idx="12143">
                  <c:v>25.552</c:v>
                </c:pt>
                <c:pt idx="12144">
                  <c:v>25.072199999999999</c:v>
                </c:pt>
                <c:pt idx="12145">
                  <c:v>24.204000000000001</c:v>
                </c:pt>
                <c:pt idx="12146">
                  <c:v>23.5122</c:v>
                </c:pt>
                <c:pt idx="12147">
                  <c:v>22.895600000000002</c:v>
                </c:pt>
                <c:pt idx="12148">
                  <c:v>22.363700000000001</c:v>
                </c:pt>
                <c:pt idx="12149">
                  <c:v>22.368099999999998</c:v>
                </c:pt>
                <c:pt idx="12150">
                  <c:v>24.786899999999999</c:v>
                </c:pt>
                <c:pt idx="12151">
                  <c:v>25.841999999999999</c:v>
                </c:pt>
                <c:pt idx="12152">
                  <c:v>26.048999999999999</c:v>
                </c:pt>
                <c:pt idx="12153">
                  <c:v>26.482099999999999</c:v>
                </c:pt>
                <c:pt idx="12154">
                  <c:v>26.073699999999999</c:v>
                </c:pt>
                <c:pt idx="12155">
                  <c:v>27.214500000000001</c:v>
                </c:pt>
                <c:pt idx="12156">
                  <c:v>30.046900000000001</c:v>
                </c:pt>
                <c:pt idx="12157">
                  <c:v>33.061599999999999</c:v>
                </c:pt>
                <c:pt idx="12158">
                  <c:v>42.575400000000002</c:v>
                </c:pt>
                <c:pt idx="12159">
                  <c:v>48.661499999999997</c:v>
                </c:pt>
                <c:pt idx="12160">
                  <c:v>59.070300000000003</c:v>
                </c:pt>
                <c:pt idx="12161">
                  <c:v>94.513300000000001</c:v>
                </c:pt>
                <c:pt idx="12162">
                  <c:v>98.092600000000004</c:v>
                </c:pt>
                <c:pt idx="12163">
                  <c:v>99.015100000000004</c:v>
                </c:pt>
                <c:pt idx="12164">
                  <c:v>98.663200000000003</c:v>
                </c:pt>
                <c:pt idx="12165">
                  <c:v>100.289</c:v>
                </c:pt>
                <c:pt idx="12166">
                  <c:v>100.33499999999999</c:v>
                </c:pt>
                <c:pt idx="12167">
                  <c:v>100.86199999999999</c:v>
                </c:pt>
                <c:pt idx="12168">
                  <c:v>108.81100000000001</c:v>
                </c:pt>
                <c:pt idx="12169">
                  <c:v>111.837</c:v>
                </c:pt>
                <c:pt idx="12170">
                  <c:v>117.10599999999999</c:v>
                </c:pt>
                <c:pt idx="12171">
                  <c:v>120.74</c:v>
                </c:pt>
                <c:pt idx="12172">
                  <c:v>127.904</c:v>
                </c:pt>
                <c:pt idx="12173">
                  <c:v>138.751</c:v>
                </c:pt>
                <c:pt idx="12174">
                  <c:v>164.79499999999999</c:v>
                </c:pt>
                <c:pt idx="12175">
                  <c:v>189.51400000000001</c:v>
                </c:pt>
                <c:pt idx="12176">
                  <c:v>212.08699999999999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9703376"/>
        <c:axId val="1699700656"/>
      </c:scatterChart>
      <c:valAx>
        <c:axId val="1699703376"/>
        <c:scaling>
          <c:logBase val="10"/>
          <c:orientation val="minMax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Predicted Service Ex</a:t>
                </a:r>
                <a:r>
                  <a:rPr lang="en-US" b="0" baseline="0"/>
                  <a:t>ports per Capita</a:t>
                </a:r>
                <a:endParaRPr lang="en-US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99700656"/>
        <c:crosses val="autoZero"/>
        <c:crossBetween val="midCat"/>
      </c:valAx>
      <c:valAx>
        <c:axId val="1699700656"/>
        <c:scaling>
          <c:logBase val="10"/>
          <c:orientation val="minMax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Service Exports per Capita,  US$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997033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56151-B6A3-4F8E-99BD-F44AFE058019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C9BF0-EE77-43C3-A93B-94BF38A4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2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C9BF0-EE77-43C3-A93B-94BF38A404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0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AA3C-E785-439C-8BF0-07E8E44AEF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2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AA3C-E785-439C-8BF0-07E8E44AEF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51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AA3C-E785-439C-8BF0-07E8E44AEF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49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 ONLY--FOR DISCUSSON--NOT FOR CIRCULATION WITHOUT PERMISSION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1235D-2D5B-4006-AC02-4DC66CAA6968}" type="datetime1">
              <a:rPr lang="en-US" smtClean="0"/>
              <a:t>2/27/2017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 ONLY--FOR DISCUSSON--NOT FOR CIRCULATION WITHOUT PERMISSION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9F9AC-2C76-4BE0-8FC3-9ED357F373FB}" type="datetime1">
              <a:rPr lang="en-US" smtClean="0"/>
              <a:t>2/27/2017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 ONLY--FOR DISCUSSON--NOT FOR CIRCULATION WITHOUT PERMISSION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215D6-A073-4EDE-9358-450D0367D357}" type="datetime1">
              <a:rPr lang="en-US" smtClean="0"/>
              <a:t>2/27/2017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 ONLY--FOR DISCUSSON--NOT FOR CIRCULATION WITHOUT PERMISSION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58CFE-BE86-457E-ACC7-0D4B90BCDE56}" type="datetime1">
              <a:rPr lang="en-US" smtClean="0"/>
              <a:t>2/27/2017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 ONLY--FOR DISCUSSON--NOT FOR CIRCULATION WITHOUT PERMISSION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42DD0-1F47-4EB6-8697-362D2B03D2AB}" type="datetime1">
              <a:rPr lang="en-US" smtClean="0"/>
              <a:t>2/27/2017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2050" y="780669"/>
            <a:ext cx="10267899" cy="438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848357"/>
            <a:ext cx="10358120" cy="3997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 ONLY--FOR DISCUSSON--NOT FOR CIRCULATION WITHOUT PERMISSION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615EE-9320-47CC-BFF0-B87C05F60AB4}" type="datetime1">
              <a:rPr lang="en-US" smtClean="0"/>
              <a:t>2/27/2017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berstadt@aei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8047" y="794928"/>
            <a:ext cx="8874125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ts val="2995"/>
              </a:lnSpc>
            </a:pPr>
            <a:r>
              <a:rPr lang="en-US" sz="2800" b="1" spc="-5" dirty="0" smtClean="0">
                <a:latin typeface="Times New Roman"/>
                <a:cs typeface="Times New Roman"/>
              </a:rPr>
              <a:t>Human Resources, Institutions and Policies:</a:t>
            </a:r>
            <a:br>
              <a:rPr lang="en-US" sz="2800" b="1" spc="-5" dirty="0" smtClean="0">
                <a:latin typeface="Times New Roman"/>
                <a:cs typeface="Times New Roman"/>
              </a:rPr>
            </a:br>
            <a:r>
              <a:rPr lang="en-US" sz="2800" b="1" spc="-5" dirty="0" smtClean="0">
                <a:latin typeface="Times New Roman"/>
                <a:cs typeface="Times New Roman"/>
              </a:rPr>
              <a:t>A Simple Model for Postwar Global Development,</a:t>
            </a:r>
            <a:br>
              <a:rPr lang="en-US" sz="2800" b="1" spc="-5" dirty="0" smtClean="0">
                <a:latin typeface="Times New Roman"/>
                <a:cs typeface="Times New Roman"/>
              </a:rPr>
            </a:br>
            <a:r>
              <a:rPr lang="en-US" sz="2800" b="1" spc="-5" dirty="0" smtClean="0">
                <a:latin typeface="Times New Roman"/>
                <a:cs typeface="Times New Roman"/>
              </a:rPr>
              <a:t>With </a:t>
            </a:r>
            <a:r>
              <a:rPr lang="en-US" sz="2800" b="1" spc="-5" dirty="0" smtClean="0"/>
              <a:t>Implications for Hypothetical Korean Re-unification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9200" y="3200400"/>
            <a:ext cx="9312972" cy="3340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8330" algn="ctr">
              <a:lnSpc>
                <a:spcPct val="100000"/>
              </a:lnSpc>
            </a:pPr>
            <a:r>
              <a:rPr sz="2200" spc="-5" dirty="0">
                <a:latin typeface="Times New Roman"/>
                <a:cs typeface="Times New Roman"/>
              </a:rPr>
              <a:t>Nicholas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 smtClean="0">
                <a:latin typeface="Times New Roman"/>
                <a:cs typeface="Times New Roman"/>
              </a:rPr>
              <a:t>Eberstadt</a:t>
            </a:r>
            <a:endParaRPr lang="en-US" sz="2200" spc="-5" dirty="0" smtClean="0">
              <a:latin typeface="Times New Roman"/>
              <a:cs typeface="Times New Roman"/>
            </a:endParaRPr>
          </a:p>
          <a:p>
            <a:pPr marL="608330" algn="ctr">
              <a:lnSpc>
                <a:spcPct val="100000"/>
              </a:lnSpc>
            </a:pPr>
            <a:r>
              <a:rPr lang="en-US" sz="2200" spc="-5" dirty="0" smtClean="0">
                <a:latin typeface="Times New Roman"/>
                <a:cs typeface="Times New Roman"/>
              </a:rPr>
              <a:t>Henry Wendt Chair in Political Economy</a:t>
            </a:r>
            <a:endParaRPr lang="en-US" sz="2200" dirty="0">
              <a:latin typeface="Times New Roman"/>
              <a:cs typeface="Times New Roman"/>
            </a:endParaRPr>
          </a:p>
          <a:p>
            <a:pPr marL="608330" algn="ctr">
              <a:lnSpc>
                <a:spcPct val="100000"/>
              </a:lnSpc>
            </a:pPr>
            <a:r>
              <a:rPr sz="2200" spc="-10" dirty="0" smtClean="0">
                <a:latin typeface="Times New Roman"/>
                <a:cs typeface="Times New Roman"/>
              </a:rPr>
              <a:t>American </a:t>
            </a:r>
            <a:r>
              <a:rPr sz="2200" spc="-5" dirty="0">
                <a:latin typeface="Times New Roman"/>
                <a:cs typeface="Times New Roman"/>
              </a:rPr>
              <a:t>Enterprise Institute  </a:t>
            </a:r>
            <a:endParaRPr lang="en-US" sz="2200" spc="-5" dirty="0">
              <a:latin typeface="Times New Roman"/>
              <a:cs typeface="Times New Roman"/>
            </a:endParaRPr>
          </a:p>
          <a:p>
            <a:pPr marL="608330" algn="ctr">
              <a:lnSpc>
                <a:spcPct val="100000"/>
              </a:lnSpc>
            </a:pPr>
            <a:r>
              <a:rPr sz="2200" u="heavy" spc="-5" dirty="0" smtClean="0">
                <a:solidFill>
                  <a:srgbClr val="0462C1"/>
                </a:solidFill>
                <a:latin typeface="Times New Roman"/>
                <a:cs typeface="Times New Roman"/>
                <a:hlinkClick r:id="rId3"/>
              </a:rPr>
              <a:t>Eberstadt@aei.org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85725" marR="77470" algn="ctr">
              <a:lnSpc>
                <a:spcPct val="118200"/>
              </a:lnSpc>
              <a:spcBef>
                <a:spcPts val="5"/>
              </a:spcBef>
            </a:pPr>
            <a:r>
              <a:rPr lang="en-US" sz="2200" spc="-5" dirty="0" smtClean="0">
                <a:latin typeface="Times New Roman"/>
                <a:cs typeface="Times New Roman"/>
              </a:rPr>
              <a:t>“Korean </a:t>
            </a:r>
            <a:r>
              <a:rPr lang="en-US" sz="2200" spc="-5" dirty="0" smtClean="0">
                <a:latin typeface="Times New Roman"/>
                <a:cs typeface="Times New Roman"/>
              </a:rPr>
              <a:t>Unification</a:t>
            </a:r>
            <a:r>
              <a:rPr lang="en-US" sz="2200" spc="-5" dirty="0" smtClean="0">
                <a:latin typeface="Times New Roman"/>
                <a:cs typeface="Times New Roman"/>
              </a:rPr>
              <a:t>: Prospect and Global Implication”</a:t>
            </a:r>
          </a:p>
          <a:p>
            <a:pPr marL="85725" marR="77470" algn="ctr">
              <a:lnSpc>
                <a:spcPct val="118200"/>
              </a:lnSpc>
              <a:spcBef>
                <a:spcPts val="5"/>
              </a:spcBef>
            </a:pPr>
            <a:r>
              <a:rPr lang="en-US" sz="2200" spc="-5" dirty="0" smtClean="0">
                <a:latin typeface="Times New Roman"/>
                <a:cs typeface="Times New Roman"/>
              </a:rPr>
              <a:t>ANU/Brookings/KIEP/Korea Unification Workshop</a:t>
            </a:r>
          </a:p>
          <a:p>
            <a:pPr marL="85725" marR="77470" algn="ctr">
              <a:lnSpc>
                <a:spcPct val="118200"/>
              </a:lnSpc>
              <a:spcBef>
                <a:spcPts val="5"/>
              </a:spcBef>
            </a:pPr>
            <a:r>
              <a:rPr lang="en-US" sz="2200" spc="-5" dirty="0" smtClean="0">
                <a:latin typeface="Times New Roman"/>
                <a:cs typeface="Times New Roman"/>
              </a:rPr>
              <a:t>Brookings </a:t>
            </a:r>
            <a:r>
              <a:rPr lang="en-US" sz="2200" spc="-5" dirty="0" smtClean="0">
                <a:latin typeface="Times New Roman"/>
                <a:cs typeface="Times New Roman"/>
              </a:rPr>
              <a:t>Institution</a:t>
            </a:r>
            <a:endParaRPr sz="2200" dirty="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  <a:spcBef>
                <a:spcPts val="465"/>
              </a:spcBef>
            </a:pPr>
            <a:r>
              <a:rPr lang="en-US" sz="2200" spc="-5" dirty="0" smtClean="0">
                <a:latin typeface="Times New Roman"/>
                <a:cs typeface="Times New Roman"/>
              </a:rPr>
              <a:t>27-28 February 2017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6083"/>
            <a:ext cx="10571380" cy="62519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05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295029"/>
              </p:ext>
            </p:extLst>
          </p:nvPr>
        </p:nvGraphicFramePr>
        <p:xfrm>
          <a:off x="812800" y="381000"/>
          <a:ext cx="10769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8"/>
          <p:cNvSpPr txBox="1"/>
          <p:nvPr/>
        </p:nvSpPr>
        <p:spPr>
          <a:xfrm>
            <a:off x="1443638" y="5245539"/>
            <a:ext cx="9130852" cy="60016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</a:rPr>
              <a:t>Ln(Merchandise Imports per capita) = 0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smtClean="0">
                <a:solidFill>
                  <a:schemeClr val="tx1"/>
                </a:solidFill>
              </a:rPr>
              <a:t>0505(Life Expectancy) + 0.0142 (Percent Urban) </a:t>
            </a:r>
            <a:r>
              <a:rPr lang="en-US" b="1" dirty="0">
                <a:solidFill>
                  <a:schemeClr val="tx1"/>
                </a:solidFill>
              </a:rPr>
              <a:t>+</a:t>
            </a:r>
            <a:r>
              <a:rPr lang="en-US" b="1" dirty="0" smtClean="0">
                <a:solidFill>
                  <a:schemeClr val="tx1"/>
                </a:solidFill>
              </a:rPr>
              <a:t> 0.171 (Mean years of schooling) + 0.0386 (Heritage/WSJ IEF)  - 0.234</a:t>
            </a: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                 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     (13.59)                                   (9.68)                                   </a:t>
            </a:r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14.45)                                                  (18.52)	       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            (</a:t>
            </a:r>
            <a:r>
              <a:rPr lang="en-US" b="1" dirty="0" smtClean="0">
                <a:solidFill>
                  <a:srgbClr val="FF0000"/>
                </a:solidFill>
              </a:rPr>
              <a:t>-1.22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R-squared: </a:t>
            </a:r>
            <a:r>
              <a:rPr lang="en-US" b="1" dirty="0">
                <a:solidFill>
                  <a:schemeClr val="tx1"/>
                </a:solidFill>
              </a:rPr>
              <a:t>0.7998</a:t>
            </a:r>
            <a:r>
              <a:rPr lang="en-US" b="1" dirty="0" smtClean="0">
                <a:solidFill>
                  <a:schemeClr val="tx1"/>
                </a:solidFill>
              </a:rPr>
              <a:t>	Number of Observation: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1023	Number of countries: 139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5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913946"/>
              </p:ext>
            </p:extLst>
          </p:nvPr>
        </p:nvGraphicFramePr>
        <p:xfrm>
          <a:off x="508000" y="228600"/>
          <a:ext cx="11531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8"/>
          <p:cNvSpPr txBox="1"/>
          <p:nvPr/>
        </p:nvSpPr>
        <p:spPr>
          <a:xfrm>
            <a:off x="2180400" y="5239372"/>
            <a:ext cx="9325800" cy="60016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Ln(Service Exports pc) = 0.0724 (Life Expectancy) + 0.0090 (Percent Urban) </a:t>
            </a:r>
            <a:r>
              <a:rPr lang="en-US" b="1" dirty="0"/>
              <a:t>+</a:t>
            </a:r>
            <a:r>
              <a:rPr lang="en-US" b="1" dirty="0" smtClean="0"/>
              <a:t> 0.225 (Mean years of schooling) + 0.0512 (Heritage/WSJ IEF) – 4.180                                    </a:t>
            </a:r>
            <a:r>
              <a:rPr lang="en-US" b="1" dirty="0"/>
              <a:t>	</a:t>
            </a:r>
            <a:r>
              <a:rPr lang="en-US" b="1" dirty="0" smtClean="0"/>
              <a:t> </a:t>
            </a:r>
            <a:r>
              <a:rPr lang="en-US" b="1" dirty="0"/>
              <a:t> </a:t>
            </a:r>
            <a:r>
              <a:rPr lang="en-US" b="1" dirty="0" smtClean="0"/>
              <a:t>             (13.06)                                     (4.12</a:t>
            </a:r>
            <a:r>
              <a:rPr lang="en-US" b="1" dirty="0" smtClean="0">
                <a:solidFill>
                  <a:schemeClr val="tx1"/>
                </a:solidFill>
              </a:rPr>
              <a:t>)                                  (12.90</a:t>
            </a:r>
            <a:r>
              <a:rPr lang="en-US" b="1" dirty="0" smtClean="0"/>
              <a:t>)                                                   (14.42)	        </a:t>
            </a:r>
            <a:r>
              <a:rPr lang="en-US" b="1" dirty="0"/>
              <a:t> </a:t>
            </a:r>
            <a:r>
              <a:rPr lang="en-US" b="1" dirty="0" smtClean="0"/>
              <a:t> (-13.87)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R-squared: .7891	Number of Observation: 947	Number of countries: 139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07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198149"/>
              </p:ext>
            </p:extLst>
          </p:nvPr>
        </p:nvGraphicFramePr>
        <p:xfrm>
          <a:off x="152400" y="457200"/>
          <a:ext cx="11887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8"/>
          <p:cNvSpPr txBox="1"/>
          <p:nvPr/>
        </p:nvSpPr>
        <p:spPr>
          <a:xfrm>
            <a:off x="1703408" y="5249763"/>
            <a:ext cx="8408155" cy="60016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Ln(Service Imports pc) = 0.0358 (Life Expectancy) + 0.0180 (Percent Urban) </a:t>
            </a:r>
            <a:r>
              <a:rPr lang="en-US" b="1" dirty="0"/>
              <a:t>+</a:t>
            </a:r>
            <a:r>
              <a:rPr lang="en-US" b="1" dirty="0" smtClean="0"/>
              <a:t> 0.193 (Mean years of schooling) + 0.463 (Fraser IEF) – 1.773                                    </a:t>
            </a:r>
            <a:r>
              <a:rPr lang="en-US" b="1" dirty="0"/>
              <a:t>	</a:t>
            </a:r>
            <a:r>
              <a:rPr lang="en-US" b="1" dirty="0" smtClean="0"/>
              <a:t>                  </a:t>
            </a:r>
            <a:r>
              <a:rPr lang="en-US" b="1" dirty="0"/>
              <a:t>(</a:t>
            </a:r>
            <a:r>
              <a:rPr lang="en-US" b="1" dirty="0" smtClean="0"/>
              <a:t>5.06)                                     </a:t>
            </a:r>
            <a:r>
              <a:rPr lang="en-US" b="1" dirty="0"/>
              <a:t>(</a:t>
            </a:r>
            <a:r>
              <a:rPr lang="en-US" b="1" dirty="0" smtClean="0"/>
              <a:t>6.63</a:t>
            </a:r>
            <a:r>
              <a:rPr lang="en-US" b="1" dirty="0" smtClean="0">
                <a:solidFill>
                  <a:schemeClr val="tx1"/>
                </a:solidFill>
              </a:rPr>
              <a:t>)                                   </a:t>
            </a:r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8.15</a:t>
            </a:r>
            <a:r>
              <a:rPr lang="en-US" b="1" dirty="0" smtClean="0"/>
              <a:t>)                                                    </a:t>
            </a:r>
            <a:r>
              <a:rPr lang="en-US" b="1" dirty="0"/>
              <a:t>(</a:t>
            </a:r>
            <a:r>
              <a:rPr lang="en-US" b="1" dirty="0" smtClean="0"/>
              <a:t>9.48)	       (-4.75)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R-squared: </a:t>
            </a:r>
            <a:r>
              <a:rPr lang="en-US" b="1" dirty="0"/>
              <a:t>0.7701</a:t>
            </a:r>
            <a:r>
              <a:rPr lang="en-US" b="1" dirty="0" smtClean="0"/>
              <a:t>	Number of Observation: 427	Number of Countries: 116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5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162732"/>
              </p:ext>
            </p:extLst>
          </p:nvPr>
        </p:nvGraphicFramePr>
        <p:xfrm>
          <a:off x="508000" y="228600"/>
          <a:ext cx="11176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8"/>
          <p:cNvSpPr txBox="1"/>
          <p:nvPr/>
        </p:nvSpPr>
        <p:spPr>
          <a:xfrm>
            <a:off x="2180400" y="5239372"/>
            <a:ext cx="8473324" cy="60016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Ln(UNCTAD FDI Stock pc) = 0</a:t>
            </a:r>
            <a:r>
              <a:rPr lang="en-US" b="1" dirty="0"/>
              <a:t> .</a:t>
            </a:r>
            <a:r>
              <a:rPr lang="en-US" b="1" dirty="0" smtClean="0"/>
              <a:t>027 (Life Expectancy) + 0.025 (Percent Urban) </a:t>
            </a:r>
            <a:r>
              <a:rPr lang="en-US" b="1" dirty="0"/>
              <a:t>+</a:t>
            </a:r>
            <a:r>
              <a:rPr lang="en-US" b="1" dirty="0" smtClean="0"/>
              <a:t> </a:t>
            </a:r>
            <a:r>
              <a:rPr lang="en-US" b="1" dirty="0"/>
              <a:t>0. </a:t>
            </a:r>
            <a:r>
              <a:rPr lang="en-US" b="1" dirty="0" smtClean="0"/>
              <a:t>273 (Mean years of schooling) + </a:t>
            </a:r>
            <a:r>
              <a:rPr lang="en-US" b="1" dirty="0"/>
              <a:t>0.503 </a:t>
            </a:r>
            <a:r>
              <a:rPr lang="en-US" b="1" dirty="0" smtClean="0"/>
              <a:t>(Fraser IEF) – 1.164                                  </a:t>
            </a:r>
            <a:r>
              <a:rPr lang="en-US" b="1" dirty="0"/>
              <a:t>	</a:t>
            </a:r>
            <a:r>
              <a:rPr lang="en-US" b="1" dirty="0" smtClean="0"/>
              <a:t>                  	</a:t>
            </a:r>
            <a:r>
              <a:rPr lang="en-US" b="1" dirty="0"/>
              <a:t>(4.13)                                  (10.71</a:t>
            </a:r>
            <a:r>
              <a:rPr lang="en-US" b="1" dirty="0" smtClean="0">
                <a:solidFill>
                  <a:schemeClr val="tx1"/>
                </a:solidFill>
              </a:rPr>
              <a:t>)                               (12.63</a:t>
            </a:r>
            <a:r>
              <a:rPr lang="en-US" b="1" dirty="0" smtClean="0"/>
              <a:t>)                                                 </a:t>
            </a:r>
            <a:r>
              <a:rPr lang="en-US" b="1" dirty="0"/>
              <a:t>(13.46)</a:t>
            </a:r>
            <a:r>
              <a:rPr lang="en-US" b="1" dirty="0" smtClean="0"/>
              <a:t>	        </a:t>
            </a: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b="1" dirty="0"/>
              <a:t>(-</a:t>
            </a:r>
            <a:r>
              <a:rPr lang="en-US" b="1" dirty="0" smtClean="0"/>
              <a:t>3.67)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/>
              <a:t>R-squared</a:t>
            </a:r>
            <a:r>
              <a:rPr lang="en-US" b="1" dirty="0" smtClean="0"/>
              <a:t>: 0.7519	Number of Observation: </a:t>
            </a:r>
            <a:r>
              <a:rPr lang="en-US" b="1" dirty="0"/>
              <a:t>965</a:t>
            </a:r>
            <a:r>
              <a:rPr lang="en-US" b="1" dirty="0" smtClean="0"/>
              <a:t>		Number of countries: 139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7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4524" y="31652"/>
            <a:ext cx="10267899" cy="984885"/>
          </a:xfrm>
        </p:spPr>
        <p:txBody>
          <a:bodyPr/>
          <a:lstStyle/>
          <a:p>
            <a:pPr algn="ctr"/>
            <a:r>
              <a:rPr lang="en-US" dirty="0"/>
              <a:t>What </a:t>
            </a:r>
            <a:r>
              <a:rPr lang="en-US" dirty="0" smtClean="0"/>
              <a:t>does </a:t>
            </a:r>
            <a:r>
              <a:rPr lang="en-US" dirty="0"/>
              <a:t>our simple models suggest </a:t>
            </a:r>
            <a:br>
              <a:rPr lang="en-US" dirty="0"/>
            </a:br>
            <a:r>
              <a:rPr lang="en-US" dirty="0"/>
              <a:t>for northern Korea in </a:t>
            </a:r>
            <a:r>
              <a:rPr lang="en-US" dirty="0" smtClean="0"/>
              <a:t>U+10</a:t>
            </a:r>
            <a:r>
              <a:rPr lang="en-US" dirty="0"/>
              <a:t>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34524" y="1023571"/>
            <a:ext cx="11257476" cy="5909310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 with an illustrative example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 U took place in 2015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---Use 2015 variable values for DPRK human resources: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LE (UNPD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)/Urbanization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(UNPD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)/MYS15+ 10.5 years (vs. 10.3 in 2008)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variable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values for Economic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Freedom for low/med/high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secarios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(Cuba/Vietnam/ROK)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calculate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 U+10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values for economic performance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GDP in 2011 PPP dollars; trade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finance indicators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constant 2010 dollars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 assumptions: 1) zero “transition” costs; 2) current DPRK data accurate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65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10267899" cy="438150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Hypothetical results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Northern Korea for year U+10 under alternative scenarios</a:t>
            </a:r>
            <a:b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679533"/>
              </p:ext>
            </p:extLst>
          </p:nvPr>
        </p:nvGraphicFramePr>
        <p:xfrm>
          <a:off x="762000" y="1447797"/>
          <a:ext cx="10210799" cy="5326135"/>
        </p:xfrm>
        <a:graphic>
          <a:graphicData uri="http://schemas.openxmlformats.org/drawingml/2006/table">
            <a:tbl>
              <a:tblPr/>
              <a:tblGrid>
                <a:gridCol w="2546681"/>
                <a:gridCol w="2853725"/>
                <a:gridCol w="2474432"/>
                <a:gridCol w="2335961"/>
              </a:tblGrid>
              <a:tr h="38209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Values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Northern Korea for year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U+10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–Heritage/WSJ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Model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19662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Cuba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Scenario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Vietnam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Scenario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ROK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Scenario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GDP PPP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11,955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15,586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19,766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Exports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   794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1,475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2,568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Imports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1,254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2,905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6,165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Exports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   204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628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1,725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Imports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   364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738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1,391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UNCTAD Stock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   700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2,637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8,651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62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209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Values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Northern Korea for year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U+10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Fraser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  <a:tr h="19662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Cuba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Scenario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Vietnam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Scenario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ROK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Scenario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GDP PPP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17,289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19,013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Exports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3,404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4,702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Imports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4,130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5,845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Exports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1,742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2,924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Imports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958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1,501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FDI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Stock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4,285 </a:t>
                      </a:r>
                    </a:p>
                  </a:txBody>
                  <a:tcPr marL="8142" marR="8142" marT="8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6,979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ypothetical aggregate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Northern Korea in year U+10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assuming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of 25 million 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2682"/>
              </p:ext>
            </p:extLst>
          </p:nvPr>
        </p:nvGraphicFramePr>
        <p:xfrm>
          <a:off x="1219201" y="914395"/>
          <a:ext cx="8610600" cy="5636998"/>
        </p:xfrm>
        <a:graphic>
          <a:graphicData uri="http://schemas.openxmlformats.org/drawingml/2006/table">
            <a:tbl>
              <a:tblPr/>
              <a:tblGrid>
                <a:gridCol w="2146307"/>
                <a:gridCol w="2405082"/>
                <a:gridCol w="2090492"/>
                <a:gridCol w="1968719"/>
              </a:tblGrid>
              <a:tr h="20877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Heritage/WSJ Models L10 Models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03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of 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output for 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Northern Korea in year U+10 assuming population of 25 million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Cuba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Vietnam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ROK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GDP PPP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298.9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389.6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494.1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Exports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  19.9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36.9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64.2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Imports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  31.4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72.6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154.1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Exports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    5.1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15.7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43.1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Imports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    9.1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18.5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34.8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FDI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Stock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       17.5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65.9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216.3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777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Fraser L10 Models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03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of 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output for 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Northern Korea in year U+10 assuming population of 25 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million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Cuba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Vietnam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ROK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GDP PPP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432.2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475.3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Exports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85.1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117.6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Imports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103.3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146.1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Exports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43.6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73.1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Imports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  23.9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37.5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FDI</a:t>
                      </a:r>
                      <a:r>
                        <a:rPr lang="en-US" sz="1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Stock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   107.1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       174.5 </a:t>
                      </a:r>
                    </a:p>
                  </a:txBody>
                  <a:tcPr marL="7171" marR="7171" marT="7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64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50" y="780669"/>
            <a:ext cx="11001350" cy="984885"/>
          </a:xfrm>
        </p:spPr>
        <p:txBody>
          <a:bodyPr/>
          <a:lstStyle/>
          <a:p>
            <a:r>
              <a:rPr lang="en-US" dirty="0" smtClean="0"/>
              <a:t>But do we believe the contemporary estimates for North Korea?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2057400"/>
            <a:ext cx="1137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our data for DPRK are systematically biased, our U+10 modeled estimates will be as well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27876" y="3303353"/>
            <a:ext cx="1133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LE, URB, and MYS estimates for North Korea all depend on DPRK 2008 Population Census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7325" y="4549306"/>
            <a:ext cx="5412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Are DPRK 2008 Census returns reliable???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23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876459"/>
              </p:ext>
            </p:extLst>
          </p:nvPr>
        </p:nvGraphicFramePr>
        <p:xfrm>
          <a:off x="3810000" y="304800"/>
          <a:ext cx="8127999" cy="630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DPRK  MYS 25+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ROK MYS 25+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1995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9.94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1996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1997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1998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10.40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1999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10.59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10.56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11.25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10.68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11.89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36690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Does This One Pass The</a:t>
            </a:r>
          </a:p>
          <a:p>
            <a:r>
              <a:rPr lang="en-US" sz="2800" b="1" dirty="0" smtClean="0"/>
              <a:t>Laugh-Out-Loud Test?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6325" y="2133600"/>
            <a:ext cx="3505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Estimated Mean Years of Schooling</a:t>
            </a:r>
          </a:p>
          <a:p>
            <a:pPr algn="ctr"/>
            <a:r>
              <a:rPr lang="en-US" dirty="0" smtClean="0"/>
              <a:t>For the 25+ Population, 1995-2010:</a:t>
            </a:r>
          </a:p>
          <a:p>
            <a:pPr algn="ctr"/>
            <a:r>
              <a:rPr lang="en-US" dirty="0" smtClean="0"/>
              <a:t>ROK vs. DPRK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325" y="4008698"/>
            <a:ext cx="35061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Sources: ROK estimates from </a:t>
            </a:r>
          </a:p>
          <a:p>
            <a:r>
              <a:rPr lang="en-US" dirty="0" err="1" smtClean="0"/>
              <a:t>Barro</a:t>
            </a:r>
            <a:r>
              <a:rPr lang="en-US" dirty="0" smtClean="0"/>
              <a:t>-Lee Educational Attainment</a:t>
            </a:r>
          </a:p>
          <a:p>
            <a:r>
              <a:rPr lang="en-US" dirty="0" smtClean="0"/>
              <a:t> Database; DPRK estimates derived </a:t>
            </a:r>
          </a:p>
          <a:p>
            <a:r>
              <a:rPr lang="en-US" dirty="0"/>
              <a:t>f</a:t>
            </a:r>
            <a:r>
              <a:rPr lang="en-US" dirty="0" smtClean="0"/>
              <a:t>rom DPRK 2008 Population Census</a:t>
            </a:r>
          </a:p>
          <a:p>
            <a:r>
              <a:rPr lang="en-US" dirty="0" smtClean="0"/>
              <a:t>In Eberstadt (2017)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>
          <a:xfrm>
            <a:off x="9220200" y="6515100"/>
            <a:ext cx="2804160" cy="342900"/>
          </a:xfrm>
        </p:spPr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67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49" y="274025"/>
            <a:ext cx="10267899" cy="677108"/>
          </a:xfrm>
        </p:spPr>
        <p:txBody>
          <a:bodyPr/>
          <a:lstStyle/>
          <a:p>
            <a:pPr algn="ctr"/>
            <a:r>
              <a:rPr lang="en-US" sz="4400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38" y="1371601"/>
            <a:ext cx="10665461" cy="5447645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model for postwar economic development that can include DPRK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the simple model fares for 100+ countries for 1970-2010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Illustrative Model Results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northern Korea in U+10 (ten years after unification)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Concluding observations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2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18058"/>
              </p:ext>
            </p:extLst>
          </p:nvPr>
        </p:nvGraphicFramePr>
        <p:xfrm>
          <a:off x="1864895" y="1215189"/>
          <a:ext cx="9606669" cy="5490416"/>
        </p:xfrm>
        <a:graphic>
          <a:graphicData uri="http://schemas.openxmlformats.org/drawingml/2006/table">
            <a:tbl>
              <a:tblPr/>
              <a:tblGrid>
                <a:gridCol w="2477509"/>
                <a:gridCol w="1887627"/>
                <a:gridCol w="1505607"/>
                <a:gridCol w="1258417"/>
                <a:gridCol w="398455"/>
                <a:gridCol w="2079054"/>
              </a:tblGrid>
              <a:tr h="2861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Heritage/WSJ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Models – Variables Lagged 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</a:tr>
              <a:tr h="732964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Life Expectancy at Birth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Urbanization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Barro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-Lee Mean years of schooling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Cumulative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</a:t>
                      </a:r>
                    </a:p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(all three</a:t>
                      </a:r>
                      <a:r>
                        <a:rPr lang="en-US" sz="1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together)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4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GDP PPP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Exports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Imports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Exports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Imports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FDI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Stock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478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n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Fraser Models </a:t>
                      </a:r>
                      <a:r>
                        <a:rPr lang="nn-NO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Variables Lagged 10 years </a:t>
                      </a:r>
                      <a:endParaRPr lang="nn-NO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  <a:tr h="49318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Life Expectancy at Birth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Urbanization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Barro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-Lee Mean years of schooling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Cumulative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</a:t>
                      </a:r>
                    </a:p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(all three</a:t>
                      </a:r>
                      <a:r>
                        <a:rPr lang="en-US" sz="1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together)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GDP PPP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Exports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Merchandise Imports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Exports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Imports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FDI 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Stock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7673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2100" b="1" dirty="0" smtClean="0"/>
              <a:t>Sensitivity Analysis—</a:t>
            </a:r>
            <a:br>
              <a:rPr lang="en-US" sz="2100" b="1" dirty="0" smtClean="0"/>
            </a:br>
            <a:r>
              <a:rPr lang="en-US" sz="2100" b="1" dirty="0" smtClean="0"/>
              <a:t>Modeled Proportional Adjustments Assuming Overstatements of </a:t>
            </a:r>
            <a:br>
              <a:rPr lang="en-US" sz="2100" b="1" dirty="0" smtClean="0"/>
            </a:br>
            <a:r>
              <a:rPr lang="en-US" sz="2100" b="1" dirty="0" smtClean="0"/>
              <a:t>LE by 5 Years; Urbanization </a:t>
            </a:r>
            <a:r>
              <a:rPr lang="en-US" sz="2100" b="1" dirty="0" smtClean="0"/>
              <a:t>Ratio </a:t>
            </a:r>
            <a:r>
              <a:rPr lang="en-US" sz="2100" b="1" dirty="0" smtClean="0"/>
              <a:t>by 20 percentage points; and BL MYS15+ by 2 Years</a:t>
            </a:r>
            <a:endParaRPr lang="en-US" sz="2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09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0149" y="304800"/>
            <a:ext cx="10267899" cy="492443"/>
          </a:xfrm>
        </p:spPr>
        <p:txBody>
          <a:bodyPr/>
          <a:lstStyle/>
          <a:p>
            <a:r>
              <a:rPr lang="en-US" dirty="0" smtClean="0"/>
              <a:t>Final Observations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198" y="1143000"/>
            <a:ext cx="11353799" cy="4385816"/>
          </a:xfrm>
        </p:spPr>
        <p:txBody>
          <a:bodyPr/>
          <a:lstStyle/>
          <a:p>
            <a:r>
              <a:rPr lang="en-US" sz="1900" dirty="0" smtClean="0"/>
              <a:t>•Our simple model offers a promising approach to exploring international patterns of global development</a:t>
            </a:r>
          </a:p>
          <a:p>
            <a:endParaRPr lang="en-US" sz="1900" dirty="0"/>
          </a:p>
          <a:p>
            <a:r>
              <a:rPr lang="en-US" sz="1900" dirty="0" smtClean="0"/>
              <a:t> •Statistical problems in model (</a:t>
            </a:r>
            <a:r>
              <a:rPr lang="en-US" sz="1900" dirty="0" err="1" smtClean="0"/>
              <a:t>collinearity</a:t>
            </a:r>
            <a:r>
              <a:rPr lang="en-US" sz="1900" dirty="0" smtClean="0"/>
              <a:t>, </a:t>
            </a:r>
            <a:r>
              <a:rPr lang="en-US" sz="1900" dirty="0" err="1" smtClean="0"/>
              <a:t>endogeneity</a:t>
            </a:r>
            <a:r>
              <a:rPr lang="en-US" sz="1900" dirty="0" smtClean="0"/>
              <a:t>)—consider further refinements?</a:t>
            </a:r>
          </a:p>
          <a:p>
            <a:endParaRPr lang="en-US" sz="1900" dirty="0"/>
          </a:p>
          <a:p>
            <a:r>
              <a:rPr lang="en-US" sz="1900" dirty="0" smtClean="0"/>
              <a:t>•10-year lagged models over-predict per capita merchandise exports/imports for DPRK for 2010: data problem?</a:t>
            </a:r>
          </a:p>
          <a:p>
            <a:endParaRPr lang="en-US" sz="1900" dirty="0"/>
          </a:p>
          <a:p>
            <a:r>
              <a:rPr lang="en-US" sz="1900" dirty="0" smtClean="0"/>
              <a:t>•Model suggests the “year zero” business climate in northern Korea will have a major impact on economic performance in U+10—underscoring importance of quality of institution and policies at time of unification</a:t>
            </a:r>
          </a:p>
          <a:p>
            <a:endParaRPr lang="en-US" sz="1900" dirty="0"/>
          </a:p>
          <a:p>
            <a:r>
              <a:rPr lang="en-US" sz="1900" dirty="0" smtClean="0"/>
              <a:t>•Model does not deal with “transition costs”—issue require attention</a:t>
            </a:r>
          </a:p>
          <a:p>
            <a:endParaRPr lang="en-US" sz="1900" dirty="0"/>
          </a:p>
          <a:p>
            <a:r>
              <a:rPr lang="en-US" sz="1900" dirty="0" smtClean="0"/>
              <a:t>•Model implicitly assumes “best of all possible worlds” unification—less happy alternatives require attention</a:t>
            </a:r>
          </a:p>
          <a:p>
            <a:endParaRPr lang="en-US" sz="1900" dirty="0"/>
          </a:p>
          <a:p>
            <a:r>
              <a:rPr lang="en-US" sz="1900" dirty="0" smtClean="0"/>
              <a:t>•This exercise highlights the critical importance of accurate data on social conditions in DPRK to unification planning</a:t>
            </a:r>
            <a:endParaRPr lang="en-US" sz="1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25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800" spc="-5" dirty="0"/>
              <a:t>Modeling</a:t>
            </a:r>
            <a:r>
              <a:rPr sz="2800" spc="-5" dirty="0"/>
              <a:t> Northern </a:t>
            </a:r>
            <a:r>
              <a:rPr sz="2800" spc="-25" dirty="0"/>
              <a:t>Korea’s </a:t>
            </a:r>
            <a:r>
              <a:rPr sz="2800" spc="-5" dirty="0"/>
              <a:t>Economic Performance in </a:t>
            </a:r>
            <a:r>
              <a:rPr sz="2800" spc="-5" dirty="0" smtClean="0"/>
              <a:t>U+10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802129"/>
            <a:ext cx="10186670" cy="4398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Quantitative research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nightmare?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Times New Roman"/>
                <a:cs typeface="Times New Roman"/>
              </a:rPr>
              <a:t>DPRK data shortage is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notorious</a:t>
            </a: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12700" marR="177800">
              <a:lnSpc>
                <a:spcPct val="80000"/>
              </a:lnSpc>
              <a:spcBef>
                <a:spcPts val="1610"/>
              </a:spcBef>
            </a:pPr>
            <a:r>
              <a:rPr sz="2400" spc="-65" dirty="0">
                <a:latin typeface="Times New Roman"/>
                <a:cs typeface="Times New Roman"/>
              </a:rPr>
              <a:t>Yet </a:t>
            </a:r>
            <a:r>
              <a:rPr sz="2400" dirty="0">
                <a:latin typeface="Times New Roman"/>
                <a:cs typeface="Times New Roman"/>
              </a:rPr>
              <a:t>we can </a:t>
            </a:r>
            <a:r>
              <a:rPr sz="2400" spc="-5" dirty="0">
                <a:latin typeface="Times New Roman"/>
                <a:cs typeface="Times New Roman"/>
              </a:rPr>
              <a:t>attempt </a:t>
            </a:r>
            <a:r>
              <a:rPr sz="2400" dirty="0">
                <a:latin typeface="Times New Roman"/>
                <a:cs typeface="Times New Roman"/>
              </a:rPr>
              <a:t>to </a:t>
            </a:r>
            <a:r>
              <a:rPr sz="2400" spc="-5" dirty="0">
                <a:latin typeface="Times New Roman"/>
                <a:cs typeface="Times New Roman"/>
              </a:rPr>
              <a:t>model </a:t>
            </a:r>
            <a:r>
              <a:rPr sz="2400" dirty="0">
                <a:latin typeface="Times New Roman"/>
                <a:cs typeface="Times New Roman"/>
              </a:rPr>
              <a:t>based on postwar </a:t>
            </a:r>
            <a:r>
              <a:rPr sz="2400" spc="-5" dirty="0">
                <a:latin typeface="Times New Roman"/>
                <a:cs typeface="Times New Roman"/>
              </a:rPr>
              <a:t>international </a:t>
            </a:r>
            <a:r>
              <a:rPr sz="2400" dirty="0">
                <a:latin typeface="Times New Roman"/>
                <a:cs typeface="Times New Roman"/>
              </a:rPr>
              <a:t>patterns of development and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available  </a:t>
            </a:r>
            <a:r>
              <a:rPr sz="2400" spc="-5" dirty="0">
                <a:latin typeface="Times New Roman"/>
                <a:cs typeface="Times New Roman"/>
              </a:rPr>
              <a:t>estimates </a:t>
            </a:r>
            <a:r>
              <a:rPr sz="2400" dirty="0">
                <a:latin typeface="Times New Roman"/>
                <a:cs typeface="Times New Roman"/>
              </a:rPr>
              <a:t>(of whatever quality) for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DPRK</a:t>
            </a: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12700" marR="1264920">
              <a:lnSpc>
                <a:spcPct val="80000"/>
              </a:lnSpc>
              <a:spcBef>
                <a:spcPts val="1625"/>
              </a:spcBef>
            </a:pPr>
            <a:r>
              <a:rPr sz="2400" spc="-5" dirty="0">
                <a:latin typeface="Times New Roman"/>
                <a:cs typeface="Times New Roman"/>
              </a:rPr>
              <a:t>Basic model </a:t>
            </a:r>
            <a:r>
              <a:rPr sz="2400" dirty="0">
                <a:latin typeface="Times New Roman"/>
                <a:cs typeface="Times New Roman"/>
              </a:rPr>
              <a:t>takes economic </a:t>
            </a:r>
            <a:r>
              <a:rPr sz="2400" spc="-5" dirty="0">
                <a:latin typeface="Times New Roman"/>
                <a:cs typeface="Times New Roman"/>
              </a:rPr>
              <a:t>performance </a:t>
            </a:r>
            <a:r>
              <a:rPr sz="2400" dirty="0">
                <a:latin typeface="Times New Roman"/>
                <a:cs typeface="Times New Roman"/>
              </a:rPr>
              <a:t>to be </a:t>
            </a:r>
            <a:r>
              <a:rPr lang="en-US" sz="2400" dirty="0">
                <a:latin typeface="Times New Roman"/>
                <a:cs typeface="Times New Roman"/>
              </a:rPr>
              <a:t>driven by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human</a:t>
            </a:r>
            <a:r>
              <a:rPr lang="en-US" sz="2400" spc="-5" dirty="0">
                <a:latin typeface="Times New Roman"/>
                <a:cs typeface="Times New Roman"/>
              </a:rPr>
              <a:t> r</a:t>
            </a:r>
            <a:r>
              <a:rPr sz="2400" dirty="0">
                <a:latin typeface="Times New Roman"/>
                <a:cs typeface="Times New Roman"/>
              </a:rPr>
              <a:t>esources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  </a:t>
            </a:r>
            <a:r>
              <a:rPr sz="2400" spc="-5" dirty="0">
                <a:latin typeface="Times New Roman"/>
                <a:cs typeface="Times New Roman"/>
              </a:rPr>
              <a:t>institutions/polices </a:t>
            </a:r>
            <a:r>
              <a:rPr sz="2400" dirty="0">
                <a:latin typeface="Times New Roman"/>
                <a:cs typeface="Times New Roman"/>
              </a:rPr>
              <a:t>(“business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climate</a:t>
            </a:r>
            <a:r>
              <a:rPr lang="en-US" sz="2400" spc="-5" dirty="0">
                <a:latin typeface="Times New Roman"/>
                <a:cs typeface="Times New Roman"/>
              </a:rPr>
              <a:t>"</a:t>
            </a:r>
            <a:r>
              <a:rPr sz="2400" spc="-5" dirty="0">
                <a:latin typeface="Times New Roman"/>
                <a:cs typeface="Times New Roman"/>
              </a:rPr>
              <a:t>)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ts val="2160"/>
              </a:lnSpc>
            </a:pPr>
            <a:r>
              <a:rPr sz="2400" dirty="0">
                <a:latin typeface="Times New Roman"/>
                <a:cs typeface="Times New Roman"/>
              </a:rPr>
              <a:t>Our </a:t>
            </a:r>
            <a:r>
              <a:rPr sz="2400" spc="-5" dirty="0">
                <a:latin typeface="Times New Roman"/>
                <a:cs typeface="Times New Roman"/>
              </a:rPr>
              <a:t>simple </a:t>
            </a:r>
            <a:r>
              <a:rPr sz="2400" dirty="0">
                <a:latin typeface="Times New Roman"/>
                <a:cs typeface="Times New Roman"/>
              </a:rPr>
              <a:t>(and necessarily </a:t>
            </a:r>
            <a:r>
              <a:rPr sz="2400" spc="-5" dirty="0">
                <a:latin typeface="Times New Roman"/>
                <a:cs typeface="Times New Roman"/>
              </a:rPr>
              <a:t>oversimplifying) model </a:t>
            </a:r>
            <a:r>
              <a:rPr sz="2400" dirty="0">
                <a:latin typeface="Times New Roman"/>
                <a:cs typeface="Times New Roman"/>
              </a:rPr>
              <a:t>is </a:t>
            </a:r>
            <a:r>
              <a:rPr sz="2400" spc="-5" dirty="0">
                <a:latin typeface="Times New Roman"/>
                <a:cs typeface="Times New Roman"/>
              </a:rPr>
              <a:t>surprisingly </a:t>
            </a:r>
            <a:r>
              <a:rPr sz="2400" dirty="0">
                <a:latin typeface="Times New Roman"/>
                <a:cs typeface="Times New Roman"/>
              </a:rPr>
              <a:t>robust and powerful—even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 smtClean="0">
                <a:latin typeface="Times New Roman"/>
                <a:cs typeface="Times New Roman"/>
              </a:rPr>
              <a:t>with </a:t>
            </a:r>
            <a:r>
              <a:rPr sz="2400" dirty="0">
                <a:latin typeface="Times New Roman"/>
                <a:cs typeface="Times New Roman"/>
              </a:rPr>
              <a:t>10 </a:t>
            </a:r>
            <a:r>
              <a:rPr sz="2400" spc="-5" dirty="0">
                <a:latin typeface="Times New Roman"/>
                <a:cs typeface="Times New Roman"/>
              </a:rPr>
              <a:t>year </a:t>
            </a:r>
            <a:r>
              <a:rPr sz="2400" dirty="0">
                <a:latin typeface="Times New Roman"/>
                <a:cs typeface="Times New Roman"/>
              </a:rPr>
              <a:t>lagged independent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variables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9840">
              <a:lnSpc>
                <a:spcPct val="100000"/>
              </a:lnSpc>
            </a:pPr>
            <a:r>
              <a:rPr sz="2800" spc="-5" dirty="0"/>
              <a:t>Our Simple</a:t>
            </a:r>
            <a:r>
              <a:rPr sz="2800" spc="-40" dirty="0"/>
              <a:t> </a:t>
            </a:r>
            <a:r>
              <a:rPr sz="2800" spc="-5" dirty="0"/>
              <a:t>Model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1012342" y="1311719"/>
            <a:ext cx="3154045" cy="346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5" dirty="0">
                <a:latin typeface="Times New Roman"/>
                <a:cs typeface="Times New Roman"/>
              </a:rPr>
              <a:t>Right hand side</a:t>
            </a:r>
            <a:r>
              <a:rPr sz="2200" b="1" spc="5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variables: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6717" y="2004821"/>
            <a:ext cx="2819400" cy="271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latin typeface="Times New Roman"/>
                <a:cs typeface="Times New Roman"/>
              </a:rPr>
              <a:t>1) Human Resource</a:t>
            </a:r>
            <a:r>
              <a:rPr sz="1700" spc="-160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Variables—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6117" y="1956667"/>
            <a:ext cx="5159883" cy="887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8120" indent="-185420">
              <a:lnSpc>
                <a:spcPct val="100000"/>
              </a:lnSpc>
              <a:buAutoNum type="romanLcParenR"/>
              <a:tabLst>
                <a:tab pos="198755" algn="l"/>
              </a:tabLst>
            </a:pPr>
            <a:r>
              <a:rPr sz="1700" dirty="0">
                <a:latin typeface="Times New Roman"/>
                <a:cs typeface="Times New Roman"/>
              </a:rPr>
              <a:t>Life expectancy at </a:t>
            </a:r>
            <a:r>
              <a:rPr sz="1700" spc="-5" dirty="0" smtClean="0">
                <a:latin typeface="Times New Roman"/>
                <a:cs typeface="Times New Roman"/>
              </a:rPr>
              <a:t>birth</a:t>
            </a:r>
            <a:r>
              <a:rPr lang="en-US" sz="1700" spc="-5" dirty="0" smtClean="0">
                <a:latin typeface="Times New Roman"/>
                <a:cs typeface="Times New Roman"/>
              </a:rPr>
              <a:t> for both sexes</a:t>
            </a:r>
            <a:r>
              <a:rPr sz="1700" spc="-120" dirty="0" smtClean="0">
                <a:latin typeface="Times New Roman"/>
                <a:cs typeface="Times New Roman"/>
              </a:rPr>
              <a:t> </a:t>
            </a:r>
            <a:r>
              <a:rPr lang="en-US" sz="1700" spc="-120" dirty="0" smtClean="0">
                <a:latin typeface="Times New Roman"/>
                <a:cs typeface="Times New Roman"/>
              </a:rPr>
              <a:t> combined </a:t>
            </a:r>
            <a:r>
              <a:rPr sz="1700" dirty="0" smtClean="0">
                <a:latin typeface="Times New Roman"/>
                <a:cs typeface="Times New Roman"/>
              </a:rPr>
              <a:t>(WDI</a:t>
            </a:r>
            <a:r>
              <a:rPr sz="1700" dirty="0">
                <a:latin typeface="Times New Roman"/>
                <a:cs typeface="Times New Roman"/>
              </a:rPr>
              <a:t>);</a:t>
            </a:r>
          </a:p>
          <a:p>
            <a:pPr marL="263525" indent="-245110">
              <a:lnSpc>
                <a:spcPct val="100000"/>
              </a:lnSpc>
              <a:spcBef>
                <a:spcPts val="384"/>
              </a:spcBef>
              <a:buAutoNum type="romanLcParenR"/>
              <a:tabLst>
                <a:tab pos="264160" algn="l"/>
              </a:tabLst>
            </a:pPr>
            <a:r>
              <a:rPr sz="1700" dirty="0">
                <a:latin typeface="Times New Roman"/>
                <a:cs typeface="Times New Roman"/>
              </a:rPr>
              <a:t>MYS 15+</a:t>
            </a:r>
            <a:r>
              <a:rPr sz="1700" spc="-10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(Barro-Lee);</a:t>
            </a:r>
          </a:p>
          <a:p>
            <a:pPr marL="325120" indent="-306705">
              <a:lnSpc>
                <a:spcPct val="100000"/>
              </a:lnSpc>
              <a:spcBef>
                <a:spcPts val="395"/>
              </a:spcBef>
              <a:buAutoNum type="romanLcParenR"/>
              <a:tabLst>
                <a:tab pos="325755" algn="l"/>
              </a:tabLst>
            </a:pPr>
            <a:r>
              <a:rPr sz="1700" spc="-5" dirty="0">
                <a:latin typeface="Times New Roman"/>
                <a:cs typeface="Times New Roman"/>
              </a:rPr>
              <a:t>Urbanization Ratio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(WDI)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2342" y="2930271"/>
            <a:ext cx="9230360" cy="887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9805">
              <a:lnSpc>
                <a:spcPct val="100000"/>
              </a:lnSpc>
            </a:pPr>
            <a:r>
              <a:rPr sz="1700" dirty="0">
                <a:latin typeface="Times New Roman"/>
                <a:cs typeface="Times New Roman"/>
              </a:rPr>
              <a:t>2) </a:t>
            </a:r>
            <a:r>
              <a:rPr sz="1700" spc="-5" dirty="0">
                <a:latin typeface="Times New Roman"/>
                <a:cs typeface="Times New Roman"/>
              </a:rPr>
              <a:t>Quality </a:t>
            </a:r>
            <a:r>
              <a:rPr sz="1700" dirty="0">
                <a:latin typeface="Times New Roman"/>
                <a:cs typeface="Times New Roman"/>
              </a:rPr>
              <a:t>of </a:t>
            </a:r>
            <a:r>
              <a:rPr sz="1700" spc="-5" dirty="0">
                <a:latin typeface="Times New Roman"/>
                <a:cs typeface="Times New Roman"/>
              </a:rPr>
              <a:t>Institutions/Policies </a:t>
            </a:r>
            <a:r>
              <a:rPr sz="1700" spc="-20" dirty="0">
                <a:latin typeface="Times New Roman"/>
                <a:cs typeface="Times New Roman"/>
              </a:rPr>
              <a:t>Variables—i) </a:t>
            </a:r>
            <a:r>
              <a:rPr sz="1700" dirty="0">
                <a:latin typeface="Times New Roman"/>
                <a:cs typeface="Times New Roman"/>
              </a:rPr>
              <a:t>Fraser </a:t>
            </a:r>
            <a:r>
              <a:rPr sz="1700" spc="-5" dirty="0">
                <a:latin typeface="Times New Roman"/>
                <a:cs typeface="Times New Roman"/>
              </a:rPr>
              <a:t>Institute </a:t>
            </a:r>
            <a:r>
              <a:rPr sz="1700" dirty="0">
                <a:latin typeface="Times New Roman"/>
                <a:cs typeface="Times New Roman"/>
              </a:rPr>
              <a:t>Economic Freedom </a:t>
            </a:r>
            <a:r>
              <a:rPr sz="1700" dirty="0" smtClean="0">
                <a:latin typeface="Times New Roman"/>
                <a:cs typeface="Times New Roman"/>
              </a:rPr>
              <a:t>Index</a:t>
            </a:r>
            <a:r>
              <a:rPr lang="en-US" sz="1700" dirty="0" smtClean="0">
                <a:latin typeface="Times New Roman"/>
                <a:cs typeface="Times New Roman"/>
              </a:rPr>
              <a:t>,</a:t>
            </a:r>
            <a:r>
              <a:rPr sz="1700" spc="55" dirty="0" smtClean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or</a:t>
            </a:r>
            <a:endParaRPr lang="en-US" sz="1700" dirty="0">
              <a:latin typeface="Times New Roman"/>
              <a:cs typeface="Times New Roman"/>
            </a:endParaRPr>
          </a:p>
          <a:p>
            <a:pPr marL="979805">
              <a:lnSpc>
                <a:spcPct val="100000"/>
              </a:lnSpc>
            </a:pPr>
            <a:r>
              <a:rPr lang="en-US" sz="1700" spc="-5" dirty="0">
                <a:latin typeface="Times New Roman"/>
                <a:cs typeface="Times New Roman"/>
              </a:rPr>
              <a:t>				      </a:t>
            </a:r>
            <a:r>
              <a:rPr sz="1700" spc="-5" dirty="0">
                <a:latin typeface="Times New Roman"/>
                <a:cs typeface="Times New Roman"/>
              </a:rPr>
              <a:t>ii) WSJ/Heritage </a:t>
            </a:r>
            <a:r>
              <a:rPr sz="1700" dirty="0">
                <a:latin typeface="Times New Roman"/>
                <a:cs typeface="Times New Roman"/>
              </a:rPr>
              <a:t>Index of Economic</a:t>
            </a:r>
            <a:r>
              <a:rPr sz="1700" spc="-9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Freedom</a:t>
            </a: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2200" b="1" spc="-5" dirty="0">
                <a:latin typeface="Times New Roman"/>
                <a:cs typeface="Times New Roman"/>
              </a:rPr>
              <a:t>Left hand side</a:t>
            </a:r>
            <a:r>
              <a:rPr sz="2200" b="1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variables: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2342" y="4216780"/>
            <a:ext cx="226187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700" dirty="0">
                <a:latin typeface="Times New Roman"/>
                <a:cs typeface="Times New Roman"/>
              </a:rPr>
              <a:t>Various measures of </a:t>
            </a:r>
            <a:r>
              <a:rPr sz="1700" dirty="0">
                <a:latin typeface="Times New Roman"/>
                <a:cs typeface="Times New Roman"/>
              </a:rPr>
              <a:t>Economic</a:t>
            </a:r>
            <a:r>
              <a:rPr sz="1700" spc="-114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performance—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33800" y="4453573"/>
            <a:ext cx="7315200" cy="10690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2260" indent="-289560">
              <a:lnSpc>
                <a:spcPct val="100000"/>
              </a:lnSpc>
              <a:buAutoNum type="romanLcParenR"/>
              <a:tabLst>
                <a:tab pos="197485" algn="l"/>
              </a:tabLst>
            </a:pPr>
            <a:r>
              <a:rPr sz="1700" dirty="0">
                <a:latin typeface="Times New Roman"/>
                <a:cs typeface="Times New Roman"/>
              </a:rPr>
              <a:t>GDP per </a:t>
            </a:r>
            <a:r>
              <a:rPr sz="1700" spc="-5" dirty="0">
                <a:latin typeface="Times New Roman"/>
                <a:cs typeface="Times New Roman"/>
              </a:rPr>
              <a:t>capita </a:t>
            </a:r>
            <a:r>
              <a:rPr sz="1700" dirty="0">
                <a:latin typeface="Times New Roman"/>
                <a:cs typeface="Times New Roman"/>
              </a:rPr>
              <a:t>(WDI, PPP </a:t>
            </a:r>
            <a:r>
              <a:rPr sz="1700" spc="-15" dirty="0">
                <a:latin typeface="Times New Roman"/>
                <a:cs typeface="Times New Roman"/>
              </a:rPr>
              <a:t>2011</a:t>
            </a:r>
            <a:r>
              <a:rPr sz="1700" spc="-210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dollars);</a:t>
            </a:r>
            <a:endParaRPr sz="1700" dirty="0">
              <a:latin typeface="Times New Roman"/>
              <a:cs typeface="Times New Roman"/>
            </a:endParaRPr>
          </a:p>
          <a:p>
            <a:pPr marL="302260" marR="5080" indent="-259079">
              <a:lnSpc>
                <a:spcPct val="70000"/>
              </a:lnSpc>
              <a:spcBef>
                <a:spcPts val="1005"/>
              </a:spcBef>
              <a:buAutoNum type="romanLcParenR"/>
              <a:tabLst>
                <a:tab pos="288925" algn="l"/>
              </a:tabLst>
            </a:pPr>
            <a:r>
              <a:rPr lang="en-US" sz="1700" dirty="0">
                <a:latin typeface="Times New Roman"/>
                <a:cs typeface="Times New Roman"/>
              </a:rPr>
              <a:t>P</a:t>
            </a:r>
            <a:r>
              <a:rPr sz="1700" dirty="0" smtClean="0">
                <a:latin typeface="Times New Roman"/>
                <a:cs typeface="Times New Roman"/>
              </a:rPr>
              <a:t>er </a:t>
            </a:r>
            <a:r>
              <a:rPr sz="1700" spc="-5" dirty="0">
                <a:latin typeface="Times New Roman"/>
                <a:cs typeface="Times New Roman"/>
              </a:rPr>
              <a:t>capita </a:t>
            </a:r>
            <a:r>
              <a:rPr sz="1700" dirty="0">
                <a:latin typeface="Times New Roman"/>
                <a:cs typeface="Times New Roman"/>
              </a:rPr>
              <a:t>merchandise and </a:t>
            </a:r>
            <a:r>
              <a:rPr sz="1700" spc="-5" dirty="0">
                <a:latin typeface="Times New Roman"/>
                <a:cs typeface="Times New Roman"/>
              </a:rPr>
              <a:t>service imports </a:t>
            </a:r>
            <a:r>
              <a:rPr sz="1700" dirty="0">
                <a:latin typeface="Times New Roman"/>
                <a:cs typeface="Times New Roman"/>
              </a:rPr>
              <a:t>and </a:t>
            </a:r>
            <a:r>
              <a:rPr sz="1700" spc="-5" dirty="0">
                <a:latin typeface="Times New Roman"/>
                <a:cs typeface="Times New Roman"/>
              </a:rPr>
              <a:t>exports </a:t>
            </a:r>
            <a:r>
              <a:rPr sz="1700" spc="-10" dirty="0">
                <a:latin typeface="Times New Roman"/>
                <a:cs typeface="Times New Roman"/>
              </a:rPr>
              <a:t>(WTO </a:t>
            </a:r>
            <a:r>
              <a:rPr sz="1700" dirty="0">
                <a:latin typeface="Times New Roman"/>
                <a:cs typeface="Times New Roman"/>
              </a:rPr>
              <a:t>and  WDI</a:t>
            </a:r>
            <a:r>
              <a:rPr lang="en-US" sz="1700" dirty="0">
                <a:latin typeface="Times New Roman"/>
                <a:cs typeface="Times New Roman"/>
              </a:rPr>
              <a:t>,</a:t>
            </a:r>
            <a:r>
              <a:rPr sz="1700" dirty="0">
                <a:latin typeface="Times New Roman"/>
                <a:cs typeface="Times New Roman"/>
              </a:rPr>
              <a:t> </a:t>
            </a:r>
            <a:r>
              <a:rPr lang="en-US" sz="1700" dirty="0" smtClean="0">
                <a:latin typeface="Times New Roman"/>
                <a:cs typeface="Times New Roman"/>
              </a:rPr>
              <a:t>2010 USD GDP </a:t>
            </a:r>
            <a:r>
              <a:rPr lang="en-US" sz="1700" dirty="0">
                <a:latin typeface="Times New Roman"/>
                <a:cs typeface="Times New Roman"/>
              </a:rPr>
              <a:t>deflated dollars</a:t>
            </a:r>
            <a:r>
              <a:rPr sz="1700" dirty="0" smtClean="0">
                <a:latin typeface="Times New Roman"/>
                <a:cs typeface="Times New Roman"/>
              </a:rPr>
              <a:t>);</a:t>
            </a:r>
            <a:endParaRPr sz="1700" dirty="0">
              <a:latin typeface="Times New Roman"/>
              <a:cs typeface="Times New Roman"/>
            </a:endParaRPr>
          </a:p>
          <a:p>
            <a:pPr marL="389890" indent="-346710">
              <a:lnSpc>
                <a:spcPct val="100000"/>
              </a:lnSpc>
              <a:spcBef>
                <a:spcPts val="380"/>
              </a:spcBef>
              <a:buAutoNum type="romanLcParenR"/>
              <a:tabLst>
                <a:tab pos="390525" algn="l"/>
              </a:tabLst>
            </a:pPr>
            <a:r>
              <a:rPr lang="en-US" sz="1700" dirty="0">
                <a:latin typeface="Times New Roman"/>
                <a:cs typeface="Times New Roman"/>
              </a:rPr>
              <a:t>P</a:t>
            </a:r>
            <a:r>
              <a:rPr sz="1700" dirty="0" smtClean="0">
                <a:latin typeface="Times New Roman"/>
                <a:cs typeface="Times New Roman"/>
              </a:rPr>
              <a:t>er </a:t>
            </a:r>
            <a:r>
              <a:rPr sz="1700" spc="-5" dirty="0">
                <a:latin typeface="Times New Roman"/>
                <a:cs typeface="Times New Roman"/>
              </a:rPr>
              <a:t>capita </a:t>
            </a:r>
            <a:r>
              <a:rPr sz="1700" dirty="0">
                <a:latin typeface="Times New Roman"/>
                <a:cs typeface="Times New Roman"/>
              </a:rPr>
              <a:t>FDI stock (</a:t>
            </a:r>
            <a:r>
              <a:rPr sz="1700" spc="-20" dirty="0" smtClean="0">
                <a:latin typeface="Times New Roman"/>
                <a:cs typeface="Times New Roman"/>
              </a:rPr>
              <a:t>UNCTAD</a:t>
            </a:r>
            <a:r>
              <a:rPr lang="en-US" sz="1700" spc="-20" dirty="0" smtClean="0">
                <a:latin typeface="Times New Roman"/>
                <a:cs typeface="Times New Roman"/>
              </a:rPr>
              <a:t>, 2010 USD GDP </a:t>
            </a:r>
            <a:r>
              <a:rPr lang="en-US" sz="1700" spc="-20" dirty="0">
                <a:latin typeface="Times New Roman"/>
                <a:cs typeface="Times New Roman"/>
              </a:rPr>
              <a:t>deflated dollars</a:t>
            </a:r>
            <a:r>
              <a:rPr sz="1700" spc="-20" dirty="0">
                <a:latin typeface="Times New Roman"/>
                <a:cs typeface="Times New Roman"/>
              </a:rPr>
              <a:t>)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617" y="381000"/>
            <a:ext cx="10267899" cy="492443"/>
          </a:xfrm>
        </p:spPr>
        <p:txBody>
          <a:bodyPr/>
          <a:lstStyle/>
          <a:p>
            <a:pPr algn="ctr"/>
            <a:r>
              <a:rPr lang="en-US" dirty="0"/>
              <a:t>How does our simple model do?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103" y="1469714"/>
            <a:ext cx="10358120" cy="4321486"/>
          </a:xfrm>
        </p:spPr>
        <p:txBody>
          <a:bodyPr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panel data for 1970-2010, over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countries in every regression modeled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Log-linear OLS specifications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 speaking: regression results generate high R-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squareds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high t-statistics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also true when we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year lagged variables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Modeled human resource variable coefficients look quite stable not only with different specifications, but also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10-year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lags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2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" name="object 2927"/>
          <p:cNvSpPr txBox="1"/>
          <p:nvPr/>
        </p:nvSpPr>
        <p:spPr>
          <a:xfrm>
            <a:off x="1601723" y="4415408"/>
            <a:ext cx="8400923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en-US" sz="12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ln(GDP </a:t>
            </a:r>
            <a:r>
              <a:rPr sz="1200" b="1" spc="-5" dirty="0">
                <a:latin typeface="Calibri"/>
                <a:cs typeface="Calibri"/>
              </a:rPr>
              <a:t>per capita) </a:t>
            </a:r>
            <a:r>
              <a:rPr sz="1200" b="1" dirty="0">
                <a:latin typeface="Calibri"/>
                <a:cs typeface="Calibri"/>
              </a:rPr>
              <a:t>= </a:t>
            </a:r>
            <a:r>
              <a:rPr sz="1200" b="1" dirty="0" smtClean="0">
                <a:latin typeface="Calibri"/>
                <a:cs typeface="Calibri"/>
              </a:rPr>
              <a:t>0.041</a:t>
            </a:r>
            <a:r>
              <a:rPr lang="en-US" sz="1200" b="1" dirty="0" smtClean="0">
                <a:latin typeface="Calibri"/>
                <a:cs typeface="Calibri"/>
              </a:rPr>
              <a:t>0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(Life </a:t>
            </a:r>
            <a:r>
              <a:rPr sz="1200" b="1" spc="-5" dirty="0">
                <a:latin typeface="Calibri"/>
                <a:cs typeface="Calibri"/>
              </a:rPr>
              <a:t>Expectancy) </a:t>
            </a:r>
            <a:r>
              <a:rPr sz="1200" b="1" dirty="0">
                <a:latin typeface="Calibri"/>
                <a:cs typeface="Calibri"/>
              </a:rPr>
              <a:t>+ </a:t>
            </a:r>
            <a:r>
              <a:rPr sz="1200" b="1" dirty="0" smtClean="0">
                <a:latin typeface="Calibri"/>
                <a:cs typeface="Calibri"/>
              </a:rPr>
              <a:t>0.018</a:t>
            </a:r>
            <a:r>
              <a:rPr lang="en-US" sz="1200" b="1" dirty="0" smtClean="0">
                <a:latin typeface="Calibri"/>
                <a:cs typeface="Calibri"/>
              </a:rPr>
              <a:t>4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(Percent </a:t>
            </a:r>
            <a:r>
              <a:rPr sz="1200" b="1" spc="-5" dirty="0">
                <a:latin typeface="Calibri"/>
                <a:cs typeface="Calibri"/>
              </a:rPr>
              <a:t>Urban) </a:t>
            </a:r>
            <a:r>
              <a:rPr sz="1200" b="1" dirty="0">
                <a:latin typeface="Calibri"/>
                <a:cs typeface="Calibri"/>
              </a:rPr>
              <a:t>+ 0.117 </a:t>
            </a:r>
            <a:r>
              <a:rPr sz="1200" b="1" spc="-5" dirty="0">
                <a:latin typeface="Calibri"/>
                <a:cs typeface="Calibri"/>
              </a:rPr>
              <a:t>(Mean </a:t>
            </a:r>
            <a:r>
              <a:rPr sz="1200" b="1" spc="-10" dirty="0">
                <a:latin typeface="Calibri"/>
                <a:cs typeface="Calibri"/>
              </a:rPr>
              <a:t>years </a:t>
            </a:r>
            <a:r>
              <a:rPr sz="1200" b="1" dirty="0">
                <a:latin typeface="Calibri"/>
                <a:cs typeface="Calibri"/>
              </a:rPr>
              <a:t>of schooling) + 0.130 </a:t>
            </a:r>
            <a:r>
              <a:rPr sz="1200" b="1" spc="-5" dirty="0">
                <a:latin typeface="Calibri"/>
                <a:cs typeface="Calibri"/>
              </a:rPr>
              <a:t>(Fraser </a:t>
            </a:r>
            <a:r>
              <a:rPr sz="1200" b="1" dirty="0">
                <a:latin typeface="Calibri"/>
                <a:cs typeface="Calibri"/>
              </a:rPr>
              <a:t>IEF) +</a:t>
            </a:r>
            <a:r>
              <a:rPr sz="1200" b="1" spc="204" dirty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3.45</a:t>
            </a:r>
            <a:r>
              <a:rPr lang="en-US" sz="1200" b="1" dirty="0" smtClean="0">
                <a:latin typeface="Calibri"/>
                <a:cs typeface="Calibri"/>
              </a:rPr>
              <a:t>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928" name="object 2928"/>
          <p:cNvSpPr txBox="1"/>
          <p:nvPr/>
        </p:nvSpPr>
        <p:spPr>
          <a:xfrm>
            <a:off x="2859277" y="5219953"/>
            <a:ext cx="48133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(19.72</a:t>
            </a:r>
            <a:r>
              <a:rPr sz="1200" b="1" spc="-9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929" name="object 2929"/>
          <p:cNvSpPr txBox="1"/>
          <p:nvPr/>
        </p:nvSpPr>
        <p:spPr>
          <a:xfrm>
            <a:off x="1601724" y="5402833"/>
            <a:ext cx="114744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spc="-5" dirty="0" smtClean="0">
                <a:latin typeface="Calibri"/>
                <a:cs typeface="Calibri"/>
              </a:rPr>
              <a:t>R-squared</a:t>
            </a:r>
            <a:r>
              <a:rPr sz="1200" b="1" spc="-5" dirty="0">
                <a:latin typeface="Calibri"/>
                <a:cs typeface="Calibri"/>
              </a:rPr>
              <a:t>:</a:t>
            </a:r>
            <a:r>
              <a:rPr sz="1200" b="1" spc="-8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0.8522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930" name="object 2930"/>
          <p:cNvSpPr txBox="1"/>
          <p:nvPr/>
        </p:nvSpPr>
        <p:spPr>
          <a:xfrm>
            <a:off x="3430778" y="5219953"/>
            <a:ext cx="6780022" cy="37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9185">
              <a:lnSpc>
                <a:spcPct val="100000"/>
              </a:lnSpc>
              <a:tabLst>
                <a:tab pos="2624455" algn="l"/>
                <a:tab pos="4776470" algn="l"/>
                <a:tab pos="5975985" algn="l"/>
              </a:tabLst>
            </a:pPr>
            <a:r>
              <a:rPr sz="1200" b="1" dirty="0">
                <a:latin typeface="Calibri"/>
                <a:cs typeface="Calibri"/>
              </a:rPr>
              <a:t>(23.4</a:t>
            </a:r>
            <a:r>
              <a:rPr sz="1200" b="1" spc="5" dirty="0">
                <a:latin typeface="Calibri"/>
                <a:cs typeface="Calibri"/>
              </a:rPr>
              <a:t>0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</a:t>
            </a:r>
            <a:r>
              <a:rPr sz="1200" b="1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16.4</a:t>
            </a:r>
            <a:r>
              <a:rPr sz="1200" b="1" spc="5" dirty="0">
                <a:latin typeface="Calibri"/>
                <a:cs typeface="Calibri"/>
              </a:rPr>
              <a:t>2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 </a:t>
            </a:r>
            <a:r>
              <a:rPr sz="1200" b="1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8.1</a:t>
            </a:r>
            <a:r>
              <a:rPr sz="1200" b="1" spc="5" dirty="0">
                <a:latin typeface="Calibri"/>
                <a:cs typeface="Calibri"/>
              </a:rPr>
              <a:t>8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 </a:t>
            </a:r>
            <a:r>
              <a:rPr sz="1200" b="1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31.8</a:t>
            </a:r>
            <a:r>
              <a:rPr sz="1200" b="1" spc="5" dirty="0">
                <a:latin typeface="Calibri"/>
                <a:cs typeface="Calibri"/>
              </a:rPr>
              <a:t>2</a:t>
            </a:r>
            <a:r>
              <a:rPr sz="1200" b="1" dirty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Number </a:t>
            </a:r>
            <a:r>
              <a:rPr sz="1200" b="1" dirty="0">
                <a:latin typeface="Calibri"/>
                <a:cs typeface="Calibri"/>
              </a:rPr>
              <a:t>of </a:t>
            </a:r>
            <a:r>
              <a:rPr sz="1200" b="1" spc="-5" dirty="0">
                <a:latin typeface="Calibri"/>
                <a:cs typeface="Calibri"/>
              </a:rPr>
              <a:t>Observations:</a:t>
            </a:r>
            <a:r>
              <a:rPr sz="1200" b="1" spc="-65" dirty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1452</a:t>
            </a:r>
            <a:r>
              <a:rPr lang="en-US" sz="1200" b="1" dirty="0" smtClean="0">
                <a:latin typeface="Calibri"/>
                <a:cs typeface="Calibri"/>
              </a:rPr>
              <a:t>		Number of countries: 116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2932" name="Chart 29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867573"/>
              </p:ext>
            </p:extLst>
          </p:nvPr>
        </p:nvGraphicFramePr>
        <p:xfrm>
          <a:off x="381000" y="310504"/>
          <a:ext cx="11430000" cy="410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bject 31"/>
          <p:cNvSpPr/>
          <p:nvPr/>
        </p:nvSpPr>
        <p:spPr>
          <a:xfrm>
            <a:off x="1403958" y="4997557"/>
            <a:ext cx="9015950" cy="646430"/>
          </a:xfrm>
          <a:custGeom>
            <a:avLst/>
            <a:gdLst/>
            <a:ahLst/>
            <a:cxnLst/>
            <a:rect l="l" t="t" r="r" b="b"/>
            <a:pathLst>
              <a:path w="8671560" h="646429">
                <a:moveTo>
                  <a:pt x="0" y="646176"/>
                </a:moveTo>
                <a:lnTo>
                  <a:pt x="8671560" y="646176"/>
                </a:lnTo>
                <a:lnTo>
                  <a:pt x="867156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1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90152" y="5167884"/>
            <a:ext cx="11925837" cy="1142764"/>
          </a:xfrm>
          <a:custGeom>
            <a:avLst/>
            <a:gdLst/>
            <a:ahLst/>
            <a:cxnLst/>
            <a:rect l="l" t="t" r="r" b="b"/>
            <a:pathLst>
              <a:path w="8671560" h="646429">
                <a:moveTo>
                  <a:pt x="0" y="646176"/>
                </a:moveTo>
                <a:lnTo>
                  <a:pt x="8671560" y="646176"/>
                </a:lnTo>
                <a:lnTo>
                  <a:pt x="867156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90918" y="5244460"/>
            <a:ext cx="1009703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ln(GDP </a:t>
            </a:r>
            <a:r>
              <a:rPr sz="1200" b="1" spc="-5" dirty="0">
                <a:latin typeface="Calibri"/>
                <a:cs typeface="Calibri"/>
              </a:rPr>
              <a:t>per capita) </a:t>
            </a:r>
            <a:r>
              <a:rPr sz="1200" b="1" dirty="0">
                <a:latin typeface="Calibri"/>
                <a:cs typeface="Calibri"/>
              </a:rPr>
              <a:t>= </a:t>
            </a:r>
            <a:r>
              <a:rPr sz="1200" b="1" dirty="0" smtClean="0">
                <a:latin typeface="Calibri"/>
                <a:cs typeface="Calibri"/>
              </a:rPr>
              <a:t>0.040</a:t>
            </a:r>
            <a:r>
              <a:rPr lang="en-US" sz="1200" b="1" dirty="0" smtClean="0">
                <a:latin typeface="Calibri"/>
                <a:cs typeface="Calibri"/>
              </a:rPr>
              <a:t>3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(Life </a:t>
            </a:r>
            <a:r>
              <a:rPr sz="1200" b="1" spc="-5" dirty="0">
                <a:latin typeface="Calibri"/>
                <a:cs typeface="Calibri"/>
              </a:rPr>
              <a:t>Expectancy) </a:t>
            </a:r>
            <a:r>
              <a:rPr sz="1200" b="1" dirty="0">
                <a:latin typeface="Calibri"/>
                <a:cs typeface="Calibri"/>
              </a:rPr>
              <a:t>+ </a:t>
            </a:r>
            <a:r>
              <a:rPr sz="1200" b="1" dirty="0" smtClean="0">
                <a:latin typeface="Calibri"/>
                <a:cs typeface="Calibri"/>
              </a:rPr>
              <a:t>0.02</a:t>
            </a:r>
            <a:r>
              <a:rPr lang="en-US" sz="1200" b="1" dirty="0" smtClean="0">
                <a:latin typeface="Calibri"/>
                <a:cs typeface="Calibri"/>
              </a:rPr>
              <a:t>09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(Percent </a:t>
            </a:r>
            <a:r>
              <a:rPr sz="1200" b="1" spc="-5" dirty="0">
                <a:latin typeface="Calibri"/>
                <a:cs typeface="Calibri"/>
              </a:rPr>
              <a:t>Urban) </a:t>
            </a:r>
            <a:r>
              <a:rPr sz="1200" b="1" dirty="0">
                <a:latin typeface="Calibri"/>
                <a:cs typeface="Calibri"/>
              </a:rPr>
              <a:t>+ </a:t>
            </a:r>
            <a:r>
              <a:rPr sz="1200" b="1" dirty="0" smtClean="0">
                <a:latin typeface="Calibri"/>
                <a:cs typeface="Calibri"/>
              </a:rPr>
              <a:t>0.082</a:t>
            </a:r>
            <a:r>
              <a:rPr lang="en-US" sz="1200" b="1" dirty="0" smtClean="0">
                <a:latin typeface="Calibri"/>
                <a:cs typeface="Calibri"/>
              </a:rPr>
              <a:t>0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(Mean </a:t>
            </a:r>
            <a:r>
              <a:rPr sz="1200" b="1" spc="-10" dirty="0">
                <a:latin typeface="Calibri"/>
                <a:cs typeface="Calibri"/>
              </a:rPr>
              <a:t>years </a:t>
            </a:r>
            <a:r>
              <a:rPr sz="1200" b="1" dirty="0">
                <a:latin typeface="Calibri"/>
                <a:cs typeface="Calibri"/>
              </a:rPr>
              <a:t>of schooling) + </a:t>
            </a:r>
            <a:r>
              <a:rPr sz="1200" b="1" dirty="0" smtClean="0">
                <a:latin typeface="Calibri"/>
                <a:cs typeface="Calibri"/>
              </a:rPr>
              <a:t>0.017</a:t>
            </a:r>
            <a:r>
              <a:rPr lang="en-US" sz="1200" b="1" dirty="0" smtClean="0">
                <a:latin typeface="Calibri"/>
                <a:cs typeface="Calibri"/>
              </a:rPr>
              <a:t>4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(</a:t>
            </a:r>
            <a:r>
              <a:rPr lang="en-US" sz="1200" b="1" spc="-5" dirty="0" smtClean="0">
                <a:latin typeface="Calibri"/>
                <a:cs typeface="Calibri"/>
              </a:rPr>
              <a:t>Heritage/WSJ</a:t>
            </a:r>
            <a:r>
              <a:rPr sz="1200" b="1" spc="-5" dirty="0" smtClean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EFI</a:t>
            </a:r>
            <a:r>
              <a:rPr sz="1200" b="1" dirty="0" smtClean="0">
                <a:latin typeface="Calibri"/>
                <a:cs typeface="Calibri"/>
              </a:rPr>
              <a:t>)</a:t>
            </a:r>
            <a:r>
              <a:rPr lang="en-US" sz="1200" b="1" dirty="0" smtClean="0">
                <a:latin typeface="Calibri"/>
                <a:cs typeface="Calibri"/>
              </a:rPr>
              <a:t> +</a:t>
            </a:r>
            <a:r>
              <a:rPr sz="1200" b="1" dirty="0" smtClean="0">
                <a:latin typeface="Calibri"/>
                <a:cs typeface="Calibri"/>
              </a:rPr>
              <a:t> 3.42</a:t>
            </a:r>
            <a:r>
              <a:rPr lang="en-US" sz="1200" b="1" dirty="0" smtClean="0">
                <a:latin typeface="Calibri"/>
                <a:cs typeface="Calibri"/>
              </a:rPr>
              <a:t>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59277" y="5388864"/>
            <a:ext cx="48196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(21.41</a:t>
            </a:r>
            <a:r>
              <a:rPr sz="1200" b="1" spc="-9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01724" y="5571744"/>
            <a:ext cx="114744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spc="-5" dirty="0" smtClean="0">
                <a:latin typeface="Calibri"/>
                <a:cs typeface="Calibri"/>
              </a:rPr>
              <a:t>R-squared</a:t>
            </a:r>
            <a:r>
              <a:rPr sz="1200" b="1" spc="-5" dirty="0">
                <a:latin typeface="Calibri"/>
                <a:cs typeface="Calibri"/>
              </a:rPr>
              <a:t>:</a:t>
            </a:r>
            <a:r>
              <a:rPr sz="1200" b="1" spc="-8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0.8184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30778" y="5388864"/>
            <a:ext cx="6889495" cy="37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9185">
              <a:lnSpc>
                <a:spcPct val="100000"/>
              </a:lnSpc>
              <a:tabLst>
                <a:tab pos="2624455" algn="l"/>
                <a:tab pos="4776470" algn="l"/>
                <a:tab pos="5975985" algn="l"/>
              </a:tabLst>
            </a:pPr>
            <a:r>
              <a:rPr sz="1200" b="1" dirty="0">
                <a:latin typeface="Calibri"/>
                <a:cs typeface="Calibri"/>
              </a:rPr>
              <a:t>(28.4</a:t>
            </a:r>
            <a:r>
              <a:rPr sz="1200" b="1" spc="5" dirty="0">
                <a:latin typeface="Calibri"/>
                <a:cs typeface="Calibri"/>
              </a:rPr>
              <a:t>6</a:t>
            </a:r>
            <a:r>
              <a:rPr sz="1200" b="1" dirty="0" smtClean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</a:t>
            </a:r>
            <a:r>
              <a:rPr sz="1200" b="1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13.2</a:t>
            </a:r>
            <a:r>
              <a:rPr sz="1200" b="1" spc="5" dirty="0">
                <a:latin typeface="Calibri"/>
                <a:cs typeface="Calibri"/>
              </a:rPr>
              <a:t>3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13.0</a:t>
            </a:r>
            <a:r>
              <a:rPr sz="1200" b="1" spc="5" dirty="0">
                <a:latin typeface="Calibri"/>
                <a:cs typeface="Calibri"/>
              </a:rPr>
              <a:t>8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           </a:t>
            </a:r>
            <a:r>
              <a:rPr sz="1200" b="1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33.8</a:t>
            </a:r>
            <a:r>
              <a:rPr sz="1200" b="1" spc="5" dirty="0">
                <a:latin typeface="Calibri"/>
                <a:cs typeface="Calibri"/>
              </a:rPr>
              <a:t>2</a:t>
            </a:r>
            <a:r>
              <a:rPr sz="1200" b="1" dirty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Number </a:t>
            </a:r>
            <a:r>
              <a:rPr sz="1200" b="1" dirty="0">
                <a:latin typeface="Calibri"/>
                <a:cs typeface="Calibri"/>
              </a:rPr>
              <a:t>of </a:t>
            </a:r>
            <a:r>
              <a:rPr sz="1200" b="1" spc="-5" dirty="0">
                <a:latin typeface="Calibri"/>
                <a:cs typeface="Calibri"/>
              </a:rPr>
              <a:t>Observations:</a:t>
            </a:r>
            <a:r>
              <a:rPr sz="1200" b="1" spc="-65" dirty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2030</a:t>
            </a:r>
            <a:r>
              <a:rPr lang="en-US" sz="1200" b="1" dirty="0" smtClean="0">
                <a:latin typeface="Calibri"/>
                <a:cs typeface="Calibri"/>
              </a:rPr>
              <a:t>		Number of Countries :143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147744"/>
              </p:ext>
            </p:extLst>
          </p:nvPr>
        </p:nvGraphicFramePr>
        <p:xfrm>
          <a:off x="228600" y="310504"/>
          <a:ext cx="11259355" cy="410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0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0888" y="5612891"/>
            <a:ext cx="8670284" cy="647700"/>
          </a:xfrm>
          <a:custGeom>
            <a:avLst/>
            <a:gdLst/>
            <a:ahLst/>
            <a:cxnLst/>
            <a:rect l="l" t="t" r="r" b="b"/>
            <a:pathLst>
              <a:path w="8540750" h="647700">
                <a:moveTo>
                  <a:pt x="0" y="647699"/>
                </a:moveTo>
                <a:lnTo>
                  <a:pt x="8540496" y="647699"/>
                </a:lnTo>
                <a:lnTo>
                  <a:pt x="8540496" y="0"/>
                </a:lnTo>
                <a:lnTo>
                  <a:pt x="0" y="0"/>
                </a:lnTo>
                <a:lnTo>
                  <a:pt x="0" y="64769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1692" y="5651296"/>
            <a:ext cx="85794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ln(GDP </a:t>
            </a:r>
            <a:r>
              <a:rPr sz="1200" b="1" spc="-5" dirty="0">
                <a:latin typeface="Calibri"/>
                <a:cs typeface="Calibri"/>
              </a:rPr>
              <a:t>per capita) </a:t>
            </a:r>
            <a:r>
              <a:rPr sz="1200" b="1" dirty="0">
                <a:latin typeface="Calibri"/>
                <a:cs typeface="Calibri"/>
              </a:rPr>
              <a:t>= </a:t>
            </a:r>
            <a:r>
              <a:rPr sz="1200" b="1" dirty="0" smtClean="0">
                <a:latin typeface="Calibri"/>
                <a:cs typeface="Calibri"/>
              </a:rPr>
              <a:t>0.050</a:t>
            </a:r>
            <a:r>
              <a:rPr lang="en-US" sz="1200" b="1" dirty="0" smtClean="0">
                <a:latin typeface="Calibri"/>
                <a:cs typeface="Calibri"/>
              </a:rPr>
              <a:t>0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(Life </a:t>
            </a:r>
            <a:r>
              <a:rPr sz="1200" b="1" spc="-5" dirty="0">
                <a:latin typeface="Calibri"/>
                <a:cs typeface="Calibri"/>
              </a:rPr>
              <a:t>Expectancy) </a:t>
            </a:r>
            <a:r>
              <a:rPr sz="1200" b="1" dirty="0">
                <a:latin typeface="Calibri"/>
                <a:cs typeface="Calibri"/>
              </a:rPr>
              <a:t>+ </a:t>
            </a:r>
            <a:r>
              <a:rPr sz="1200" b="1" dirty="0" smtClean="0">
                <a:latin typeface="Calibri"/>
                <a:cs typeface="Calibri"/>
              </a:rPr>
              <a:t>0.01</a:t>
            </a:r>
            <a:r>
              <a:rPr lang="en-US" sz="1200" b="1" dirty="0" smtClean="0">
                <a:latin typeface="Calibri"/>
                <a:cs typeface="Calibri"/>
              </a:rPr>
              <a:t>78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(Percent </a:t>
            </a:r>
            <a:r>
              <a:rPr sz="1200" b="1" spc="-5" dirty="0">
                <a:latin typeface="Calibri"/>
                <a:cs typeface="Calibri"/>
              </a:rPr>
              <a:t>Urban) </a:t>
            </a:r>
            <a:r>
              <a:rPr sz="1200" b="1" dirty="0">
                <a:latin typeface="Calibri"/>
                <a:cs typeface="Calibri"/>
              </a:rPr>
              <a:t>+ </a:t>
            </a:r>
            <a:r>
              <a:rPr sz="1200" b="1" dirty="0" smtClean="0">
                <a:latin typeface="Calibri"/>
                <a:cs typeface="Calibri"/>
              </a:rPr>
              <a:t>0.077</a:t>
            </a:r>
            <a:r>
              <a:rPr lang="en-US" sz="1200" b="1" dirty="0" smtClean="0">
                <a:latin typeface="Calibri"/>
                <a:cs typeface="Calibri"/>
              </a:rPr>
              <a:t>3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(Mean </a:t>
            </a:r>
            <a:r>
              <a:rPr sz="1200" b="1" spc="-10" dirty="0">
                <a:latin typeface="Calibri"/>
                <a:cs typeface="Calibri"/>
              </a:rPr>
              <a:t>years </a:t>
            </a:r>
            <a:r>
              <a:rPr sz="1200" b="1" dirty="0">
                <a:latin typeface="Calibri"/>
                <a:cs typeface="Calibri"/>
              </a:rPr>
              <a:t>of schooling) + </a:t>
            </a:r>
            <a:r>
              <a:rPr sz="1200" b="1" dirty="0" smtClean="0">
                <a:latin typeface="Calibri"/>
                <a:cs typeface="Calibri"/>
              </a:rPr>
              <a:t>0.098</a:t>
            </a:r>
            <a:r>
              <a:rPr lang="en-US" sz="1200" b="1" dirty="0" smtClean="0">
                <a:latin typeface="Calibri"/>
                <a:cs typeface="Calibri"/>
              </a:rPr>
              <a:t>3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(</a:t>
            </a:r>
            <a:r>
              <a:rPr lang="en-US" sz="1200" b="1" spc="-5" dirty="0" smtClean="0">
                <a:latin typeface="Calibri"/>
                <a:cs typeface="Calibri"/>
              </a:rPr>
              <a:t>Fraser IEF</a:t>
            </a:r>
            <a:r>
              <a:rPr sz="1200" b="1" dirty="0" smtClean="0">
                <a:latin typeface="Calibri"/>
                <a:cs typeface="Calibri"/>
              </a:rPr>
              <a:t>) </a:t>
            </a:r>
            <a:r>
              <a:rPr sz="1200" b="1" dirty="0">
                <a:latin typeface="Calibri"/>
                <a:cs typeface="Calibri"/>
              </a:rPr>
              <a:t>+</a:t>
            </a:r>
            <a:r>
              <a:rPr sz="1200" b="1" spc="2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3.698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9373" y="5834176"/>
            <a:ext cx="91922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pc="-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1</a:t>
            </a:r>
            <a:r>
              <a:rPr sz="1200" b="1" spc="5" dirty="0">
                <a:latin typeface="Calibri"/>
                <a:cs typeface="Calibri"/>
              </a:rPr>
              <a:t>8</a:t>
            </a:r>
            <a:r>
              <a:rPr sz="1200" b="1" dirty="0">
                <a:latin typeface="Calibri"/>
                <a:cs typeface="Calibri"/>
              </a:rPr>
              <a:t>.1</a:t>
            </a:r>
            <a:r>
              <a:rPr sz="1200" b="1" spc="5" dirty="0">
                <a:latin typeface="Calibri"/>
                <a:cs typeface="Calibri"/>
              </a:rPr>
              <a:t>6</a:t>
            </a:r>
            <a:r>
              <a:rPr sz="1200" b="1" dirty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1692" y="6017056"/>
            <a:ext cx="114871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spc="-5" smtClean="0">
                <a:latin typeface="Calibri"/>
                <a:cs typeface="Calibri"/>
              </a:rPr>
              <a:t>R-squared</a:t>
            </a:r>
            <a:r>
              <a:rPr sz="1200" b="1" spc="-5" dirty="0">
                <a:latin typeface="Calibri"/>
                <a:cs typeface="Calibri"/>
              </a:rPr>
              <a:t>:</a:t>
            </a:r>
            <a:r>
              <a:rPr sz="1200" b="1" spc="-7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0.8587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0873" y="5834176"/>
            <a:ext cx="7053327" cy="37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3625">
              <a:lnSpc>
                <a:spcPct val="100000"/>
              </a:lnSpc>
              <a:tabLst>
                <a:tab pos="2588895" algn="l"/>
                <a:tab pos="4668520" algn="l"/>
                <a:tab pos="5975985" algn="l"/>
              </a:tabLst>
            </a:pPr>
            <a:r>
              <a:rPr lang="en-US" sz="1200" b="1" spc="-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1</a:t>
            </a:r>
            <a:r>
              <a:rPr sz="1200" b="1" spc="5" dirty="0">
                <a:latin typeface="Calibri"/>
                <a:cs typeface="Calibri"/>
              </a:rPr>
              <a:t>7</a:t>
            </a:r>
            <a:r>
              <a:rPr sz="1200" b="1" dirty="0">
                <a:latin typeface="Calibri"/>
                <a:cs typeface="Calibri"/>
              </a:rPr>
              <a:t>.5</a:t>
            </a:r>
            <a:r>
              <a:rPr sz="1200" b="1" spc="5" dirty="0">
                <a:latin typeface="Calibri"/>
                <a:cs typeface="Calibri"/>
              </a:rPr>
              <a:t>6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   </a:t>
            </a:r>
            <a:r>
              <a:rPr sz="1200" b="1" spc="35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8</a:t>
            </a:r>
            <a:r>
              <a:rPr sz="1200" b="1" spc="5" dirty="0">
                <a:latin typeface="Calibri"/>
                <a:cs typeface="Calibri"/>
              </a:rPr>
              <a:t>.</a:t>
            </a:r>
            <a:r>
              <a:rPr sz="1200" b="1" dirty="0">
                <a:latin typeface="Calibri"/>
                <a:cs typeface="Calibri"/>
              </a:rPr>
              <a:t>2</a:t>
            </a:r>
            <a:r>
              <a:rPr sz="1200" b="1" spc="5" dirty="0">
                <a:latin typeface="Calibri"/>
                <a:cs typeface="Calibri"/>
              </a:rPr>
              <a:t>4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       </a:t>
            </a:r>
            <a:r>
              <a:rPr sz="1200" b="1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5.8</a:t>
            </a:r>
            <a:r>
              <a:rPr sz="1200" b="1" spc="5" dirty="0">
                <a:latin typeface="Calibri"/>
                <a:cs typeface="Calibri"/>
              </a:rPr>
              <a:t>8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      </a:t>
            </a:r>
            <a:r>
              <a:rPr sz="1200" b="1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27.7</a:t>
            </a:r>
            <a:r>
              <a:rPr sz="1200" b="1" spc="5" dirty="0">
                <a:latin typeface="Calibri"/>
                <a:cs typeface="Calibri"/>
              </a:rPr>
              <a:t>8</a:t>
            </a:r>
            <a:r>
              <a:rPr sz="1200" b="1" dirty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Number </a:t>
            </a:r>
            <a:r>
              <a:rPr sz="1200" b="1" dirty="0">
                <a:latin typeface="Calibri"/>
                <a:cs typeface="Calibri"/>
              </a:rPr>
              <a:t>of </a:t>
            </a:r>
            <a:r>
              <a:rPr sz="1200" b="1" spc="-5" dirty="0">
                <a:latin typeface="Calibri"/>
                <a:cs typeface="Calibri"/>
              </a:rPr>
              <a:t>Observations:</a:t>
            </a:r>
            <a:r>
              <a:rPr sz="1200" b="1" spc="-55" dirty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847</a:t>
            </a:r>
            <a:r>
              <a:rPr lang="en-US" sz="1200" b="1" dirty="0" smtClean="0">
                <a:latin typeface="Calibri"/>
                <a:cs typeface="Calibri"/>
              </a:rPr>
              <a:t>		Number of Countries: 116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1718" name="Chart 17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702202"/>
              </p:ext>
            </p:extLst>
          </p:nvPr>
        </p:nvGraphicFramePr>
        <p:xfrm>
          <a:off x="457201" y="683483"/>
          <a:ext cx="11353800" cy="410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7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1043188" y="5369052"/>
            <a:ext cx="10315977" cy="646430"/>
          </a:xfrm>
          <a:custGeom>
            <a:avLst/>
            <a:gdLst/>
            <a:ahLst/>
            <a:cxnLst/>
            <a:rect l="l" t="t" r="r" b="b"/>
            <a:pathLst>
              <a:path w="8671560" h="646429">
                <a:moveTo>
                  <a:pt x="0" y="646176"/>
                </a:moveTo>
                <a:lnTo>
                  <a:pt x="8671560" y="646176"/>
                </a:lnTo>
                <a:lnTo>
                  <a:pt x="867156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869057" y="5407152"/>
            <a:ext cx="911662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ln(GDP </a:t>
            </a:r>
            <a:r>
              <a:rPr sz="1200" b="1" spc="-5" dirty="0">
                <a:latin typeface="Calibri"/>
                <a:cs typeface="Calibri"/>
              </a:rPr>
              <a:t>per capita) </a:t>
            </a:r>
            <a:r>
              <a:rPr sz="1200" b="1" dirty="0">
                <a:latin typeface="Calibri"/>
                <a:cs typeface="Calibri"/>
              </a:rPr>
              <a:t>= </a:t>
            </a:r>
            <a:r>
              <a:rPr sz="1200" b="1" dirty="0" smtClean="0">
                <a:latin typeface="Calibri"/>
                <a:cs typeface="Calibri"/>
              </a:rPr>
              <a:t>0.04</a:t>
            </a:r>
            <a:r>
              <a:rPr lang="en-US" sz="1200" b="1" dirty="0" smtClean="0">
                <a:latin typeface="Calibri"/>
                <a:cs typeface="Calibri"/>
              </a:rPr>
              <a:t>78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(Life </a:t>
            </a:r>
            <a:r>
              <a:rPr sz="1200" b="1" spc="-5" dirty="0">
                <a:latin typeface="Calibri"/>
                <a:cs typeface="Calibri"/>
              </a:rPr>
              <a:t>Expectancy) </a:t>
            </a:r>
            <a:r>
              <a:rPr sz="1200" b="1" dirty="0">
                <a:latin typeface="Calibri"/>
                <a:cs typeface="Calibri"/>
              </a:rPr>
              <a:t>+ </a:t>
            </a:r>
            <a:r>
              <a:rPr sz="1200" b="1" dirty="0" smtClean="0">
                <a:latin typeface="Calibri"/>
                <a:cs typeface="Calibri"/>
              </a:rPr>
              <a:t>0.018</a:t>
            </a:r>
            <a:r>
              <a:rPr lang="en-US" sz="1200" b="1" dirty="0" smtClean="0">
                <a:latin typeface="Calibri"/>
                <a:cs typeface="Calibri"/>
              </a:rPr>
              <a:t>0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(Percent </a:t>
            </a:r>
            <a:r>
              <a:rPr sz="1200" b="1" spc="-5" dirty="0">
                <a:latin typeface="Calibri"/>
                <a:cs typeface="Calibri"/>
              </a:rPr>
              <a:t>Urban) </a:t>
            </a:r>
            <a:r>
              <a:rPr sz="1200" b="1" dirty="0">
                <a:latin typeface="Calibri"/>
                <a:cs typeface="Calibri"/>
              </a:rPr>
              <a:t>+ </a:t>
            </a:r>
            <a:r>
              <a:rPr sz="1200" b="1" dirty="0" smtClean="0">
                <a:latin typeface="Calibri"/>
                <a:cs typeface="Calibri"/>
              </a:rPr>
              <a:t>0.087</a:t>
            </a:r>
            <a:r>
              <a:rPr lang="en-US" sz="1200" b="1" dirty="0" smtClean="0">
                <a:latin typeface="Calibri"/>
                <a:cs typeface="Calibri"/>
              </a:rPr>
              <a:t>6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(Mean </a:t>
            </a:r>
            <a:r>
              <a:rPr sz="1200" b="1" spc="-10" dirty="0">
                <a:latin typeface="Calibri"/>
                <a:cs typeface="Calibri"/>
              </a:rPr>
              <a:t>years </a:t>
            </a:r>
            <a:r>
              <a:rPr sz="1200" b="1" dirty="0">
                <a:latin typeface="Calibri"/>
                <a:cs typeface="Calibri"/>
              </a:rPr>
              <a:t>of schooling) + </a:t>
            </a:r>
            <a:r>
              <a:rPr sz="1200" b="1" dirty="0" smtClean="0">
                <a:latin typeface="Calibri"/>
                <a:cs typeface="Calibri"/>
              </a:rPr>
              <a:t>0.01</a:t>
            </a:r>
            <a:r>
              <a:rPr lang="en-US" sz="1200" b="1" dirty="0" smtClean="0">
                <a:latin typeface="Calibri"/>
                <a:cs typeface="Calibri"/>
              </a:rPr>
              <a:t>17</a:t>
            </a:r>
            <a:r>
              <a:rPr sz="1200" b="1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(</a:t>
            </a:r>
            <a:r>
              <a:rPr lang="en-US" sz="1200" b="1" spc="-5" dirty="0" smtClean="0">
                <a:latin typeface="Calibri"/>
                <a:cs typeface="Calibri"/>
              </a:rPr>
              <a:t>Heritage/WSJ</a:t>
            </a:r>
            <a:r>
              <a:rPr sz="1200" b="1" spc="-5" dirty="0" smtClean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EFI) +</a:t>
            </a:r>
            <a:r>
              <a:rPr sz="1200" b="1" spc="229" dirty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3.64</a:t>
            </a:r>
            <a:r>
              <a:rPr lang="en-US" sz="1200" b="1" dirty="0" smtClean="0">
                <a:latin typeface="Calibri"/>
                <a:cs typeface="Calibri"/>
              </a:rPr>
              <a:t>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6613" y="5590031"/>
            <a:ext cx="9119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2</a:t>
            </a:r>
            <a:r>
              <a:rPr sz="1200" b="1" spc="5" dirty="0">
                <a:latin typeface="Calibri"/>
                <a:cs typeface="Calibri"/>
              </a:rPr>
              <a:t>0</a:t>
            </a:r>
            <a:r>
              <a:rPr sz="1200" b="1" spc="-5" dirty="0">
                <a:latin typeface="Calibri"/>
                <a:cs typeface="Calibri"/>
              </a:rPr>
              <a:t>.3</a:t>
            </a:r>
            <a:r>
              <a:rPr sz="1200" b="1" spc="5" dirty="0">
                <a:latin typeface="Calibri"/>
                <a:cs typeface="Calibri"/>
              </a:rPr>
              <a:t>6</a:t>
            </a:r>
            <a:r>
              <a:rPr sz="1200" b="1" dirty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69058" y="5772911"/>
            <a:ext cx="114554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spc="-5" dirty="0" smtClean="0">
                <a:latin typeface="Calibri"/>
                <a:cs typeface="Calibri"/>
              </a:rPr>
              <a:t>R-squared</a:t>
            </a:r>
            <a:r>
              <a:rPr sz="1200" b="1" spc="-5" dirty="0">
                <a:latin typeface="Calibri"/>
                <a:cs typeface="Calibri"/>
              </a:rPr>
              <a:t>:</a:t>
            </a:r>
            <a:r>
              <a:rPr sz="1200" b="1" spc="-8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0.8406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698113" y="5590032"/>
            <a:ext cx="712228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5220">
              <a:lnSpc>
                <a:spcPct val="100000"/>
              </a:lnSpc>
              <a:tabLst>
                <a:tab pos="2653665" algn="l"/>
                <a:tab pos="4911090" algn="l"/>
                <a:tab pos="6115050" algn="l"/>
              </a:tabLst>
            </a:pPr>
            <a:r>
              <a:rPr sz="1200" b="1" spc="40" dirty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1</a:t>
            </a:r>
            <a:r>
              <a:rPr sz="1200" b="1" spc="5" dirty="0">
                <a:latin typeface="Calibri"/>
                <a:cs typeface="Calibri"/>
              </a:rPr>
              <a:t>9</a:t>
            </a:r>
            <a:r>
              <a:rPr sz="1200" b="1" spc="-5" dirty="0">
                <a:latin typeface="Calibri"/>
                <a:cs typeface="Calibri"/>
              </a:rPr>
              <a:t>.4</a:t>
            </a:r>
            <a:r>
              <a:rPr sz="1200" b="1" spc="5" dirty="0">
                <a:latin typeface="Calibri"/>
                <a:cs typeface="Calibri"/>
              </a:rPr>
              <a:t>3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>
                <a:latin typeface="Calibri"/>
                <a:cs typeface="Calibri"/>
              </a:rPr>
              <a:t> </a:t>
            </a:r>
            <a:r>
              <a:rPr lang="en-US" sz="1200" b="1" dirty="0" smtClean="0">
                <a:latin typeface="Calibri"/>
                <a:cs typeface="Calibri"/>
              </a:rPr>
              <a:t> </a:t>
            </a:r>
            <a:r>
              <a:rPr sz="1200" b="1" spc="30" dirty="0" smtClean="0">
                <a:latin typeface="Calibri"/>
                <a:cs typeface="Calibri"/>
              </a:rPr>
              <a:t>(</a:t>
            </a:r>
            <a:r>
              <a:rPr sz="1200" b="1" dirty="0" smtClean="0">
                <a:latin typeface="Calibri"/>
                <a:cs typeface="Calibri"/>
              </a:rPr>
              <a:t>1</a:t>
            </a:r>
            <a:r>
              <a:rPr sz="1200" b="1" spc="5" dirty="0" smtClean="0">
                <a:latin typeface="Calibri"/>
                <a:cs typeface="Calibri"/>
              </a:rPr>
              <a:t>1</a:t>
            </a:r>
            <a:r>
              <a:rPr sz="1200" b="1" spc="-5" dirty="0" smtClean="0">
                <a:latin typeface="Calibri"/>
                <a:cs typeface="Calibri"/>
              </a:rPr>
              <a:t>.2</a:t>
            </a:r>
            <a:r>
              <a:rPr sz="1200" b="1" spc="5" dirty="0" smtClean="0">
                <a:latin typeface="Calibri"/>
                <a:cs typeface="Calibri"/>
              </a:rPr>
              <a:t>7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</a:t>
            </a:r>
            <a:r>
              <a:rPr sz="1200" b="1" spc="55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7.8</a:t>
            </a:r>
            <a:r>
              <a:rPr sz="1200" b="1" spc="5" dirty="0">
                <a:latin typeface="Calibri"/>
                <a:cs typeface="Calibri"/>
              </a:rPr>
              <a:t>2</a:t>
            </a:r>
            <a:r>
              <a:rPr sz="1200" b="1" dirty="0">
                <a:latin typeface="Calibri"/>
                <a:cs typeface="Calibri"/>
              </a:rPr>
              <a:t>)	</a:t>
            </a:r>
            <a:r>
              <a:rPr lang="en-US" sz="1200" b="1" dirty="0" smtClean="0">
                <a:latin typeface="Calibri"/>
                <a:cs typeface="Calibri"/>
              </a:rPr>
              <a:t>                </a:t>
            </a:r>
            <a:r>
              <a:rPr sz="1200" b="1" spc="-5" dirty="0" smtClean="0">
                <a:latin typeface="Calibri"/>
                <a:cs typeface="Calibri"/>
              </a:rPr>
              <a:t>(</a:t>
            </a:r>
            <a:r>
              <a:rPr sz="1200" b="1" dirty="0">
                <a:latin typeface="Calibri"/>
                <a:cs typeface="Calibri"/>
              </a:rPr>
              <a:t>2</a:t>
            </a:r>
            <a:r>
              <a:rPr sz="1200" b="1" spc="5" dirty="0">
                <a:latin typeface="Calibri"/>
                <a:cs typeface="Calibri"/>
              </a:rPr>
              <a:t>9</a:t>
            </a:r>
            <a:r>
              <a:rPr sz="1200" b="1" spc="-5" dirty="0">
                <a:latin typeface="Calibri"/>
                <a:cs typeface="Calibri"/>
              </a:rPr>
              <a:t>.4</a:t>
            </a:r>
            <a:r>
              <a:rPr sz="1200" b="1" spc="5" dirty="0">
                <a:latin typeface="Calibri"/>
                <a:cs typeface="Calibri"/>
              </a:rPr>
              <a:t>7</a:t>
            </a:r>
            <a:r>
              <a:rPr sz="1200" b="1" dirty="0">
                <a:latin typeface="Calibri"/>
                <a:cs typeface="Calibri"/>
              </a:rPr>
              <a:t>)</a:t>
            </a:r>
          </a:p>
          <a:p>
            <a:pPr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Number </a:t>
            </a:r>
            <a:r>
              <a:rPr sz="1200" b="1" dirty="0">
                <a:latin typeface="Calibri"/>
                <a:cs typeface="Calibri"/>
              </a:rPr>
              <a:t>of </a:t>
            </a:r>
            <a:r>
              <a:rPr sz="1200" b="1" spc="-5" dirty="0">
                <a:latin typeface="Calibri"/>
                <a:cs typeface="Calibri"/>
              </a:rPr>
              <a:t>Observations:</a:t>
            </a:r>
            <a:r>
              <a:rPr sz="1200" b="1" spc="220" dirty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1108</a:t>
            </a:r>
            <a:r>
              <a:rPr lang="en-US" sz="1200" b="1" dirty="0" smtClean="0">
                <a:latin typeface="Calibri"/>
                <a:cs typeface="Calibri"/>
              </a:rPr>
              <a:t>		Number of Countries: 139</a:t>
            </a:r>
            <a:endParaRPr sz="1200" b="1" dirty="0">
              <a:latin typeface="Calibri"/>
              <a:cs typeface="Calibri"/>
            </a:endParaRPr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084820"/>
              </p:ext>
            </p:extLst>
          </p:nvPr>
        </p:nvGraphicFramePr>
        <p:xfrm>
          <a:off x="381000" y="310504"/>
          <a:ext cx="11353800" cy="410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9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6521</TotalTime>
  <Words>1855</Words>
  <Application>Microsoft Office PowerPoint</Application>
  <PresentationFormat>Widescreen</PresentationFormat>
  <Paragraphs>415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Calibri</vt:lpstr>
      <vt:lpstr>Times New Roman</vt:lpstr>
      <vt:lpstr>Office Theme</vt:lpstr>
      <vt:lpstr>Human Resources, Institutions and Policies: A Simple Model for Postwar Global Development, With Implications for Hypothetical Korean Re-unification</vt:lpstr>
      <vt:lpstr>Outline</vt:lpstr>
      <vt:lpstr>Modeling Northern Korea’s Economic Performance in U+10</vt:lpstr>
      <vt:lpstr>Our Simple Model</vt:lpstr>
      <vt:lpstr>How does our simple model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our simple models suggest  for northern Korea in U+10?</vt:lpstr>
      <vt:lpstr>Hypothetical results for Northern Korea for year U+10 under alternative scenarios </vt:lpstr>
      <vt:lpstr>Hypothetical aggregate outputs in Northern Korea in year U+10  assuming population of 25 million  </vt:lpstr>
      <vt:lpstr>But do we believe the contemporary estimates for North Korea?</vt:lpstr>
      <vt:lpstr>PowerPoint Presentation</vt:lpstr>
      <vt:lpstr>Sensitivity Analysis— Modeled Proportional Adjustments Assuming Overstatements of  LE by 5 Years; Urbanization Ratio by 20 percentage points; and BL MYS15+ by 2 Years</vt:lpstr>
      <vt:lpstr>Final Observations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Graphs</dc:title>
  <dc:creator>Cecilia Perez</dc:creator>
  <cp:lastModifiedBy>Eberstadt</cp:lastModifiedBy>
  <cp:revision>68</cp:revision>
  <dcterms:created xsi:type="dcterms:W3CDTF">2016-09-30T17:14:56Z</dcterms:created>
  <dcterms:modified xsi:type="dcterms:W3CDTF">2017-02-27T00:48:38Z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2016-09-23T00:00:00Z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2016-09-30T00:00:00Z</vt:filetime>
  </property>
</Properties>
</file>