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58" r:id="rId3"/>
    <p:sldId id="309" r:id="rId4"/>
    <p:sldId id="305" r:id="rId5"/>
    <p:sldId id="360" r:id="rId6"/>
    <p:sldId id="339" r:id="rId7"/>
    <p:sldId id="354" r:id="rId8"/>
    <p:sldId id="353" r:id="rId9"/>
    <p:sldId id="363" r:id="rId10"/>
    <p:sldId id="361" r:id="rId11"/>
    <p:sldId id="356" r:id="rId12"/>
    <p:sldId id="318" r:id="rId13"/>
    <p:sldId id="327" r:id="rId14"/>
    <p:sldId id="355" r:id="rId15"/>
    <p:sldId id="320" r:id="rId16"/>
    <p:sldId id="326" r:id="rId17"/>
    <p:sldId id="330" r:id="rId18"/>
    <p:sldId id="362" r:id="rId19"/>
    <p:sldId id="340" r:id="rId20"/>
    <p:sldId id="296" r:id="rId21"/>
    <p:sldId id="350" r:id="rId22"/>
    <p:sldId id="3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/>
    <p:restoredTop sz="93225" autoAdjust="0"/>
  </p:normalViewPr>
  <p:slideViewPr>
    <p:cSldViewPr snapToGrid="0" snapToObjects="1">
      <p:cViewPr varScale="1">
        <p:scale>
          <a:sx n="86" d="100"/>
          <a:sy n="86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fpellegrino\Dropbox\Alberto%20Filippo%20Thomas\Codes\Trend_cycle\final\presentation\NY\data_ny_F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fpellegrino\Dropbox\Alberto%20Filippo%20Thomas\Codes\Trend_cycle\final\presentation\DC\data_D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fpellegrino\Dropbox\Alberto%20Filippo%20Thomas\Codes\Trend_cycle\final\presentation\DC\data_DC_lo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00457023291702E-2"/>
          <c:y val="2.2326167788438E-2"/>
          <c:w val="0.91124244259677301"/>
          <c:h val="0.90585218931410705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data_zscore!$C$2</c:f>
              <c:strCache>
                <c:ptCount val="1"/>
                <c:pt idx="0">
                  <c:v>NBER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val>
            <c:numRef>
              <c:f>data_zscore!$C$3:$C$189</c:f>
              <c:numCache>
                <c:formatCode>0.00</c:formatCode>
                <c:ptCount val="18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4736712"/>
        <c:axId val="214736328"/>
      </c:barChart>
      <c:lineChart>
        <c:grouping val="standard"/>
        <c:varyColors val="0"/>
        <c:ser>
          <c:idx val="1"/>
          <c:order val="0"/>
          <c:tx>
            <c:strRef>
              <c:f>data_zscore!$B$2</c:f>
              <c:strCache>
                <c:ptCount val="1"/>
                <c:pt idx="0">
                  <c:v>ZERO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data!$A$3:$A$189</c:f>
              <c:numCache>
                <c:formatCode>m/d/yy</c:formatCode>
                <c:ptCount val="187"/>
                <c:pt idx="0">
                  <c:v>25658</c:v>
                </c:pt>
                <c:pt idx="1">
                  <c:v>25749</c:v>
                </c:pt>
                <c:pt idx="2">
                  <c:v>25841</c:v>
                </c:pt>
                <c:pt idx="3">
                  <c:v>25933</c:v>
                </c:pt>
                <c:pt idx="4">
                  <c:v>26023</c:v>
                </c:pt>
                <c:pt idx="5">
                  <c:v>26114</c:v>
                </c:pt>
                <c:pt idx="6">
                  <c:v>26206</c:v>
                </c:pt>
                <c:pt idx="7">
                  <c:v>26298</c:v>
                </c:pt>
                <c:pt idx="8">
                  <c:v>26389</c:v>
                </c:pt>
                <c:pt idx="9">
                  <c:v>26480</c:v>
                </c:pt>
                <c:pt idx="10">
                  <c:v>26572</c:v>
                </c:pt>
                <c:pt idx="11">
                  <c:v>26664</c:v>
                </c:pt>
                <c:pt idx="12">
                  <c:v>26754</c:v>
                </c:pt>
                <c:pt idx="13">
                  <c:v>26845</c:v>
                </c:pt>
                <c:pt idx="14">
                  <c:v>26937</c:v>
                </c:pt>
                <c:pt idx="15">
                  <c:v>27029</c:v>
                </c:pt>
                <c:pt idx="16">
                  <c:v>27119</c:v>
                </c:pt>
                <c:pt idx="17">
                  <c:v>27210</c:v>
                </c:pt>
                <c:pt idx="18">
                  <c:v>27302</c:v>
                </c:pt>
                <c:pt idx="19">
                  <c:v>27394</c:v>
                </c:pt>
                <c:pt idx="20">
                  <c:v>27484</c:v>
                </c:pt>
                <c:pt idx="21">
                  <c:v>27575</c:v>
                </c:pt>
                <c:pt idx="22">
                  <c:v>27667</c:v>
                </c:pt>
                <c:pt idx="23">
                  <c:v>27759</c:v>
                </c:pt>
                <c:pt idx="24">
                  <c:v>27850</c:v>
                </c:pt>
                <c:pt idx="25">
                  <c:v>27941</c:v>
                </c:pt>
                <c:pt idx="26">
                  <c:v>28033</c:v>
                </c:pt>
                <c:pt idx="27">
                  <c:v>28125</c:v>
                </c:pt>
                <c:pt idx="28">
                  <c:v>28215</c:v>
                </c:pt>
                <c:pt idx="29">
                  <c:v>28306</c:v>
                </c:pt>
                <c:pt idx="30">
                  <c:v>28398</c:v>
                </c:pt>
                <c:pt idx="31">
                  <c:v>28490</c:v>
                </c:pt>
                <c:pt idx="32">
                  <c:v>28580</c:v>
                </c:pt>
                <c:pt idx="33">
                  <c:v>28671</c:v>
                </c:pt>
                <c:pt idx="34">
                  <c:v>28763</c:v>
                </c:pt>
                <c:pt idx="35">
                  <c:v>28855</c:v>
                </c:pt>
                <c:pt idx="36">
                  <c:v>28945</c:v>
                </c:pt>
                <c:pt idx="37">
                  <c:v>29036</c:v>
                </c:pt>
                <c:pt idx="38">
                  <c:v>29128</c:v>
                </c:pt>
                <c:pt idx="39">
                  <c:v>29220</c:v>
                </c:pt>
                <c:pt idx="40">
                  <c:v>29311</c:v>
                </c:pt>
                <c:pt idx="41">
                  <c:v>29402</c:v>
                </c:pt>
                <c:pt idx="42">
                  <c:v>29494</c:v>
                </c:pt>
                <c:pt idx="43">
                  <c:v>29586</c:v>
                </c:pt>
                <c:pt idx="44">
                  <c:v>29676</c:v>
                </c:pt>
                <c:pt idx="45">
                  <c:v>29767</c:v>
                </c:pt>
                <c:pt idx="46">
                  <c:v>29859</c:v>
                </c:pt>
                <c:pt idx="47">
                  <c:v>29951</c:v>
                </c:pt>
                <c:pt idx="48">
                  <c:v>30041</c:v>
                </c:pt>
                <c:pt idx="49">
                  <c:v>30132</c:v>
                </c:pt>
                <c:pt idx="50">
                  <c:v>30224</c:v>
                </c:pt>
                <c:pt idx="51">
                  <c:v>30316</c:v>
                </c:pt>
                <c:pt idx="52">
                  <c:v>30406</c:v>
                </c:pt>
                <c:pt idx="53">
                  <c:v>30497</c:v>
                </c:pt>
                <c:pt idx="54">
                  <c:v>30589</c:v>
                </c:pt>
                <c:pt idx="55">
                  <c:v>30681</c:v>
                </c:pt>
                <c:pt idx="56">
                  <c:v>30772</c:v>
                </c:pt>
                <c:pt idx="57">
                  <c:v>30863</c:v>
                </c:pt>
                <c:pt idx="58">
                  <c:v>30955</c:v>
                </c:pt>
                <c:pt idx="59">
                  <c:v>31047</c:v>
                </c:pt>
                <c:pt idx="60">
                  <c:v>31137</c:v>
                </c:pt>
                <c:pt idx="61">
                  <c:v>31228</c:v>
                </c:pt>
                <c:pt idx="62">
                  <c:v>31320</c:v>
                </c:pt>
                <c:pt idx="63">
                  <c:v>31412</c:v>
                </c:pt>
                <c:pt idx="64">
                  <c:v>31502</c:v>
                </c:pt>
                <c:pt idx="65">
                  <c:v>31593</c:v>
                </c:pt>
                <c:pt idx="66">
                  <c:v>31685</c:v>
                </c:pt>
                <c:pt idx="67">
                  <c:v>31777</c:v>
                </c:pt>
                <c:pt idx="68">
                  <c:v>31867</c:v>
                </c:pt>
                <c:pt idx="69">
                  <c:v>31958</c:v>
                </c:pt>
                <c:pt idx="70">
                  <c:v>32050</c:v>
                </c:pt>
                <c:pt idx="71">
                  <c:v>32142</c:v>
                </c:pt>
                <c:pt idx="72">
                  <c:v>32233</c:v>
                </c:pt>
                <c:pt idx="73">
                  <c:v>32324</c:v>
                </c:pt>
                <c:pt idx="74">
                  <c:v>32416</c:v>
                </c:pt>
                <c:pt idx="75">
                  <c:v>32508</c:v>
                </c:pt>
                <c:pt idx="76">
                  <c:v>32598</c:v>
                </c:pt>
                <c:pt idx="77">
                  <c:v>32689</c:v>
                </c:pt>
                <c:pt idx="78">
                  <c:v>32781</c:v>
                </c:pt>
                <c:pt idx="79">
                  <c:v>32873</c:v>
                </c:pt>
                <c:pt idx="80">
                  <c:v>32963</c:v>
                </c:pt>
                <c:pt idx="81">
                  <c:v>33054</c:v>
                </c:pt>
                <c:pt idx="82">
                  <c:v>33146</c:v>
                </c:pt>
                <c:pt idx="83">
                  <c:v>33238</c:v>
                </c:pt>
                <c:pt idx="84">
                  <c:v>33328</c:v>
                </c:pt>
                <c:pt idx="85">
                  <c:v>33419</c:v>
                </c:pt>
                <c:pt idx="86">
                  <c:v>33511</c:v>
                </c:pt>
                <c:pt idx="87">
                  <c:v>33603</c:v>
                </c:pt>
                <c:pt idx="88">
                  <c:v>33694</c:v>
                </c:pt>
                <c:pt idx="89">
                  <c:v>33785</c:v>
                </c:pt>
                <c:pt idx="90">
                  <c:v>33877</c:v>
                </c:pt>
                <c:pt idx="91">
                  <c:v>33969</c:v>
                </c:pt>
                <c:pt idx="92">
                  <c:v>34059</c:v>
                </c:pt>
                <c:pt idx="93">
                  <c:v>34150</c:v>
                </c:pt>
                <c:pt idx="94">
                  <c:v>34242</c:v>
                </c:pt>
                <c:pt idx="95">
                  <c:v>34334</c:v>
                </c:pt>
                <c:pt idx="96">
                  <c:v>34424</c:v>
                </c:pt>
                <c:pt idx="97">
                  <c:v>34515</c:v>
                </c:pt>
                <c:pt idx="98">
                  <c:v>34607</c:v>
                </c:pt>
                <c:pt idx="99">
                  <c:v>34699</c:v>
                </c:pt>
                <c:pt idx="100">
                  <c:v>34789</c:v>
                </c:pt>
                <c:pt idx="101">
                  <c:v>34880</c:v>
                </c:pt>
                <c:pt idx="102">
                  <c:v>34972</c:v>
                </c:pt>
                <c:pt idx="103">
                  <c:v>35064</c:v>
                </c:pt>
                <c:pt idx="104">
                  <c:v>35155</c:v>
                </c:pt>
                <c:pt idx="105">
                  <c:v>35246</c:v>
                </c:pt>
                <c:pt idx="106">
                  <c:v>35338</c:v>
                </c:pt>
                <c:pt idx="107">
                  <c:v>35430</c:v>
                </c:pt>
                <c:pt idx="108">
                  <c:v>35520</c:v>
                </c:pt>
                <c:pt idx="109">
                  <c:v>35611</c:v>
                </c:pt>
                <c:pt idx="110">
                  <c:v>35703</c:v>
                </c:pt>
                <c:pt idx="111">
                  <c:v>35795</c:v>
                </c:pt>
                <c:pt idx="112">
                  <c:v>35885</c:v>
                </c:pt>
                <c:pt idx="113">
                  <c:v>35976</c:v>
                </c:pt>
                <c:pt idx="114">
                  <c:v>36068</c:v>
                </c:pt>
                <c:pt idx="115">
                  <c:v>36160</c:v>
                </c:pt>
                <c:pt idx="116">
                  <c:v>36250</c:v>
                </c:pt>
                <c:pt idx="117">
                  <c:v>36341</c:v>
                </c:pt>
                <c:pt idx="118">
                  <c:v>36433</c:v>
                </c:pt>
                <c:pt idx="119">
                  <c:v>36525</c:v>
                </c:pt>
                <c:pt idx="120">
                  <c:v>36616</c:v>
                </c:pt>
                <c:pt idx="121">
                  <c:v>36707</c:v>
                </c:pt>
                <c:pt idx="122">
                  <c:v>36799</c:v>
                </c:pt>
                <c:pt idx="123">
                  <c:v>36891</c:v>
                </c:pt>
                <c:pt idx="124">
                  <c:v>36981</c:v>
                </c:pt>
                <c:pt idx="125">
                  <c:v>37072</c:v>
                </c:pt>
                <c:pt idx="126">
                  <c:v>37164</c:v>
                </c:pt>
                <c:pt idx="127">
                  <c:v>37256</c:v>
                </c:pt>
                <c:pt idx="128">
                  <c:v>37346</c:v>
                </c:pt>
                <c:pt idx="129">
                  <c:v>37437</c:v>
                </c:pt>
                <c:pt idx="130">
                  <c:v>37529</c:v>
                </c:pt>
                <c:pt idx="131">
                  <c:v>37621</c:v>
                </c:pt>
                <c:pt idx="132">
                  <c:v>37711</c:v>
                </c:pt>
                <c:pt idx="133">
                  <c:v>37802</c:v>
                </c:pt>
                <c:pt idx="134">
                  <c:v>37894</c:v>
                </c:pt>
                <c:pt idx="135">
                  <c:v>37986</c:v>
                </c:pt>
                <c:pt idx="136">
                  <c:v>38077</c:v>
                </c:pt>
                <c:pt idx="137">
                  <c:v>38168</c:v>
                </c:pt>
                <c:pt idx="138">
                  <c:v>38260</c:v>
                </c:pt>
                <c:pt idx="139">
                  <c:v>38352</c:v>
                </c:pt>
                <c:pt idx="140">
                  <c:v>38442</c:v>
                </c:pt>
                <c:pt idx="141">
                  <c:v>38533</c:v>
                </c:pt>
                <c:pt idx="142">
                  <c:v>38625</c:v>
                </c:pt>
                <c:pt idx="143">
                  <c:v>38717</c:v>
                </c:pt>
                <c:pt idx="144">
                  <c:v>38807</c:v>
                </c:pt>
                <c:pt idx="145">
                  <c:v>38898</c:v>
                </c:pt>
                <c:pt idx="146">
                  <c:v>38990</c:v>
                </c:pt>
                <c:pt idx="147">
                  <c:v>39082</c:v>
                </c:pt>
                <c:pt idx="148">
                  <c:v>39172</c:v>
                </c:pt>
                <c:pt idx="149">
                  <c:v>39263</c:v>
                </c:pt>
                <c:pt idx="150">
                  <c:v>39355</c:v>
                </c:pt>
                <c:pt idx="151">
                  <c:v>39447</c:v>
                </c:pt>
                <c:pt idx="152">
                  <c:v>39538</c:v>
                </c:pt>
                <c:pt idx="153">
                  <c:v>39629</c:v>
                </c:pt>
                <c:pt idx="154">
                  <c:v>39721</c:v>
                </c:pt>
                <c:pt idx="155">
                  <c:v>39813</c:v>
                </c:pt>
                <c:pt idx="156">
                  <c:v>39903</c:v>
                </c:pt>
                <c:pt idx="157">
                  <c:v>39994</c:v>
                </c:pt>
                <c:pt idx="158">
                  <c:v>40086</c:v>
                </c:pt>
                <c:pt idx="159">
                  <c:v>40178</c:v>
                </c:pt>
                <c:pt idx="160">
                  <c:v>40268</c:v>
                </c:pt>
                <c:pt idx="161">
                  <c:v>40359</c:v>
                </c:pt>
                <c:pt idx="162">
                  <c:v>40451</c:v>
                </c:pt>
                <c:pt idx="163">
                  <c:v>40543</c:v>
                </c:pt>
                <c:pt idx="164">
                  <c:v>40633</c:v>
                </c:pt>
                <c:pt idx="165">
                  <c:v>40724</c:v>
                </c:pt>
                <c:pt idx="166">
                  <c:v>40816</c:v>
                </c:pt>
                <c:pt idx="167">
                  <c:v>40908</c:v>
                </c:pt>
                <c:pt idx="168">
                  <c:v>40999</c:v>
                </c:pt>
                <c:pt idx="169">
                  <c:v>41090</c:v>
                </c:pt>
                <c:pt idx="170">
                  <c:v>41182</c:v>
                </c:pt>
                <c:pt idx="171">
                  <c:v>41274</c:v>
                </c:pt>
                <c:pt idx="172">
                  <c:v>41364</c:v>
                </c:pt>
                <c:pt idx="173">
                  <c:v>41455</c:v>
                </c:pt>
                <c:pt idx="174">
                  <c:v>41547</c:v>
                </c:pt>
                <c:pt idx="175">
                  <c:v>41639</c:v>
                </c:pt>
                <c:pt idx="176">
                  <c:v>41729</c:v>
                </c:pt>
                <c:pt idx="177">
                  <c:v>41820</c:v>
                </c:pt>
                <c:pt idx="178">
                  <c:v>41912</c:v>
                </c:pt>
                <c:pt idx="179">
                  <c:v>42004</c:v>
                </c:pt>
                <c:pt idx="180">
                  <c:v>42094</c:v>
                </c:pt>
                <c:pt idx="181">
                  <c:v>42185</c:v>
                </c:pt>
                <c:pt idx="182">
                  <c:v>42277</c:v>
                </c:pt>
                <c:pt idx="183">
                  <c:v>42369</c:v>
                </c:pt>
                <c:pt idx="184">
                  <c:v>42460</c:v>
                </c:pt>
                <c:pt idx="185">
                  <c:v>42551</c:v>
                </c:pt>
                <c:pt idx="186">
                  <c:v>42643</c:v>
                </c:pt>
              </c:numCache>
            </c:numRef>
          </c:cat>
          <c:val>
            <c:numRef>
              <c:f>data_zscore!$B$3:$B$189</c:f>
              <c:numCache>
                <c:formatCode>0.00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data!$E$2</c:f>
              <c:strCache>
                <c:ptCount val="1"/>
                <c:pt idx="0">
                  <c:v>Output gap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data!$A$3:$A$189</c:f>
              <c:numCache>
                <c:formatCode>m/d/yy</c:formatCode>
                <c:ptCount val="187"/>
                <c:pt idx="0">
                  <c:v>25658</c:v>
                </c:pt>
                <c:pt idx="1">
                  <c:v>25749</c:v>
                </c:pt>
                <c:pt idx="2">
                  <c:v>25841</c:v>
                </c:pt>
                <c:pt idx="3">
                  <c:v>25933</c:v>
                </c:pt>
                <c:pt idx="4">
                  <c:v>26023</c:v>
                </c:pt>
                <c:pt idx="5">
                  <c:v>26114</c:v>
                </c:pt>
                <c:pt idx="6">
                  <c:v>26206</c:v>
                </c:pt>
                <c:pt idx="7">
                  <c:v>26298</c:v>
                </c:pt>
                <c:pt idx="8">
                  <c:v>26389</c:v>
                </c:pt>
                <c:pt idx="9">
                  <c:v>26480</c:v>
                </c:pt>
                <c:pt idx="10">
                  <c:v>26572</c:v>
                </c:pt>
                <c:pt idx="11">
                  <c:v>26664</c:v>
                </c:pt>
                <c:pt idx="12">
                  <c:v>26754</c:v>
                </c:pt>
                <c:pt idx="13">
                  <c:v>26845</c:v>
                </c:pt>
                <c:pt idx="14">
                  <c:v>26937</c:v>
                </c:pt>
                <c:pt idx="15">
                  <c:v>27029</c:v>
                </c:pt>
                <c:pt idx="16">
                  <c:v>27119</c:v>
                </c:pt>
                <c:pt idx="17">
                  <c:v>27210</c:v>
                </c:pt>
                <c:pt idx="18">
                  <c:v>27302</c:v>
                </c:pt>
                <c:pt idx="19">
                  <c:v>27394</c:v>
                </c:pt>
                <c:pt idx="20">
                  <c:v>27484</c:v>
                </c:pt>
                <c:pt idx="21">
                  <c:v>27575</c:v>
                </c:pt>
                <c:pt idx="22">
                  <c:v>27667</c:v>
                </c:pt>
                <c:pt idx="23">
                  <c:v>27759</c:v>
                </c:pt>
                <c:pt idx="24">
                  <c:v>27850</c:v>
                </c:pt>
                <c:pt idx="25">
                  <c:v>27941</c:v>
                </c:pt>
                <c:pt idx="26">
                  <c:v>28033</c:v>
                </c:pt>
                <c:pt idx="27">
                  <c:v>28125</c:v>
                </c:pt>
                <c:pt idx="28">
                  <c:v>28215</c:v>
                </c:pt>
                <c:pt idx="29">
                  <c:v>28306</c:v>
                </c:pt>
                <c:pt idx="30">
                  <c:v>28398</c:v>
                </c:pt>
                <c:pt idx="31">
                  <c:v>28490</c:v>
                </c:pt>
                <c:pt idx="32">
                  <c:v>28580</c:v>
                </c:pt>
                <c:pt idx="33">
                  <c:v>28671</c:v>
                </c:pt>
                <c:pt idx="34">
                  <c:v>28763</c:v>
                </c:pt>
                <c:pt idx="35">
                  <c:v>28855</c:v>
                </c:pt>
                <c:pt idx="36">
                  <c:v>28945</c:v>
                </c:pt>
                <c:pt idx="37">
                  <c:v>29036</c:v>
                </c:pt>
                <c:pt idx="38">
                  <c:v>29128</c:v>
                </c:pt>
                <c:pt idx="39">
                  <c:v>29220</c:v>
                </c:pt>
                <c:pt idx="40">
                  <c:v>29311</c:v>
                </c:pt>
                <c:pt idx="41">
                  <c:v>29402</c:v>
                </c:pt>
                <c:pt idx="42">
                  <c:v>29494</c:v>
                </c:pt>
                <c:pt idx="43">
                  <c:v>29586</c:v>
                </c:pt>
                <c:pt idx="44">
                  <c:v>29676</c:v>
                </c:pt>
                <c:pt idx="45">
                  <c:v>29767</c:v>
                </c:pt>
                <c:pt idx="46">
                  <c:v>29859</c:v>
                </c:pt>
                <c:pt idx="47">
                  <c:v>29951</c:v>
                </c:pt>
                <c:pt idx="48">
                  <c:v>30041</c:v>
                </c:pt>
                <c:pt idx="49">
                  <c:v>30132</c:v>
                </c:pt>
                <c:pt idx="50">
                  <c:v>30224</c:v>
                </c:pt>
                <c:pt idx="51">
                  <c:v>30316</c:v>
                </c:pt>
                <c:pt idx="52">
                  <c:v>30406</c:v>
                </c:pt>
                <c:pt idx="53">
                  <c:v>30497</c:v>
                </c:pt>
                <c:pt idx="54">
                  <c:v>30589</c:v>
                </c:pt>
                <c:pt idx="55">
                  <c:v>30681</c:v>
                </c:pt>
                <c:pt idx="56">
                  <c:v>30772</c:v>
                </c:pt>
                <c:pt idx="57">
                  <c:v>30863</c:v>
                </c:pt>
                <c:pt idx="58">
                  <c:v>30955</c:v>
                </c:pt>
                <c:pt idx="59">
                  <c:v>31047</c:v>
                </c:pt>
                <c:pt idx="60">
                  <c:v>31137</c:v>
                </c:pt>
                <c:pt idx="61">
                  <c:v>31228</c:v>
                </c:pt>
                <c:pt idx="62">
                  <c:v>31320</c:v>
                </c:pt>
                <c:pt idx="63">
                  <c:v>31412</c:v>
                </c:pt>
                <c:pt idx="64">
                  <c:v>31502</c:v>
                </c:pt>
                <c:pt idx="65">
                  <c:v>31593</c:v>
                </c:pt>
                <c:pt idx="66">
                  <c:v>31685</c:v>
                </c:pt>
                <c:pt idx="67">
                  <c:v>31777</c:v>
                </c:pt>
                <c:pt idx="68">
                  <c:v>31867</c:v>
                </c:pt>
                <c:pt idx="69">
                  <c:v>31958</c:v>
                </c:pt>
                <c:pt idx="70">
                  <c:v>32050</c:v>
                </c:pt>
                <c:pt idx="71">
                  <c:v>32142</c:v>
                </c:pt>
                <c:pt idx="72">
                  <c:v>32233</c:v>
                </c:pt>
                <c:pt idx="73">
                  <c:v>32324</c:v>
                </c:pt>
                <c:pt idx="74">
                  <c:v>32416</c:v>
                </c:pt>
                <c:pt idx="75">
                  <c:v>32508</c:v>
                </c:pt>
                <c:pt idx="76">
                  <c:v>32598</c:v>
                </c:pt>
                <c:pt idx="77">
                  <c:v>32689</c:v>
                </c:pt>
                <c:pt idx="78">
                  <c:v>32781</c:v>
                </c:pt>
                <c:pt idx="79">
                  <c:v>32873</c:v>
                </c:pt>
                <c:pt idx="80">
                  <c:v>32963</c:v>
                </c:pt>
                <c:pt idx="81">
                  <c:v>33054</c:v>
                </c:pt>
                <c:pt idx="82">
                  <c:v>33146</c:v>
                </c:pt>
                <c:pt idx="83">
                  <c:v>33238</c:v>
                </c:pt>
                <c:pt idx="84">
                  <c:v>33328</c:v>
                </c:pt>
                <c:pt idx="85">
                  <c:v>33419</c:v>
                </c:pt>
                <c:pt idx="86">
                  <c:v>33511</c:v>
                </c:pt>
                <c:pt idx="87">
                  <c:v>33603</c:v>
                </c:pt>
                <c:pt idx="88">
                  <c:v>33694</c:v>
                </c:pt>
                <c:pt idx="89">
                  <c:v>33785</c:v>
                </c:pt>
                <c:pt idx="90">
                  <c:v>33877</c:v>
                </c:pt>
                <c:pt idx="91">
                  <c:v>33969</c:v>
                </c:pt>
                <c:pt idx="92">
                  <c:v>34059</c:v>
                </c:pt>
                <c:pt idx="93">
                  <c:v>34150</c:v>
                </c:pt>
                <c:pt idx="94">
                  <c:v>34242</c:v>
                </c:pt>
                <c:pt idx="95">
                  <c:v>34334</c:v>
                </c:pt>
                <c:pt idx="96">
                  <c:v>34424</c:v>
                </c:pt>
                <c:pt idx="97">
                  <c:v>34515</c:v>
                </c:pt>
                <c:pt idx="98">
                  <c:v>34607</c:v>
                </c:pt>
                <c:pt idx="99">
                  <c:v>34699</c:v>
                </c:pt>
                <c:pt idx="100">
                  <c:v>34789</c:v>
                </c:pt>
                <c:pt idx="101">
                  <c:v>34880</c:v>
                </c:pt>
                <c:pt idx="102">
                  <c:v>34972</c:v>
                </c:pt>
                <c:pt idx="103">
                  <c:v>35064</c:v>
                </c:pt>
                <c:pt idx="104">
                  <c:v>35155</c:v>
                </c:pt>
                <c:pt idx="105">
                  <c:v>35246</c:v>
                </c:pt>
                <c:pt idx="106">
                  <c:v>35338</c:v>
                </c:pt>
                <c:pt idx="107">
                  <c:v>35430</c:v>
                </c:pt>
                <c:pt idx="108">
                  <c:v>35520</c:v>
                </c:pt>
                <c:pt idx="109">
                  <c:v>35611</c:v>
                </c:pt>
                <c:pt idx="110">
                  <c:v>35703</c:v>
                </c:pt>
                <c:pt idx="111">
                  <c:v>35795</c:v>
                </c:pt>
                <c:pt idx="112">
                  <c:v>35885</c:v>
                </c:pt>
                <c:pt idx="113">
                  <c:v>35976</c:v>
                </c:pt>
                <c:pt idx="114">
                  <c:v>36068</c:v>
                </c:pt>
                <c:pt idx="115">
                  <c:v>36160</c:v>
                </c:pt>
                <c:pt idx="116">
                  <c:v>36250</c:v>
                </c:pt>
                <c:pt idx="117">
                  <c:v>36341</c:v>
                </c:pt>
                <c:pt idx="118">
                  <c:v>36433</c:v>
                </c:pt>
                <c:pt idx="119">
                  <c:v>36525</c:v>
                </c:pt>
                <c:pt idx="120">
                  <c:v>36616</c:v>
                </c:pt>
                <c:pt idx="121">
                  <c:v>36707</c:v>
                </c:pt>
                <c:pt idx="122">
                  <c:v>36799</c:v>
                </c:pt>
                <c:pt idx="123">
                  <c:v>36891</c:v>
                </c:pt>
                <c:pt idx="124">
                  <c:v>36981</c:v>
                </c:pt>
                <c:pt idx="125">
                  <c:v>37072</c:v>
                </c:pt>
                <c:pt idx="126">
                  <c:v>37164</c:v>
                </c:pt>
                <c:pt idx="127">
                  <c:v>37256</c:v>
                </c:pt>
                <c:pt idx="128">
                  <c:v>37346</c:v>
                </c:pt>
                <c:pt idx="129">
                  <c:v>37437</c:v>
                </c:pt>
                <c:pt idx="130">
                  <c:v>37529</c:v>
                </c:pt>
                <c:pt idx="131">
                  <c:v>37621</c:v>
                </c:pt>
                <c:pt idx="132">
                  <c:v>37711</c:v>
                </c:pt>
                <c:pt idx="133">
                  <c:v>37802</c:v>
                </c:pt>
                <c:pt idx="134">
                  <c:v>37894</c:v>
                </c:pt>
                <c:pt idx="135">
                  <c:v>37986</c:v>
                </c:pt>
                <c:pt idx="136">
                  <c:v>38077</c:v>
                </c:pt>
                <c:pt idx="137">
                  <c:v>38168</c:v>
                </c:pt>
                <c:pt idx="138">
                  <c:v>38260</c:v>
                </c:pt>
                <c:pt idx="139">
                  <c:v>38352</c:v>
                </c:pt>
                <c:pt idx="140">
                  <c:v>38442</c:v>
                </c:pt>
                <c:pt idx="141">
                  <c:v>38533</c:v>
                </c:pt>
                <c:pt idx="142">
                  <c:v>38625</c:v>
                </c:pt>
                <c:pt idx="143">
                  <c:v>38717</c:v>
                </c:pt>
                <c:pt idx="144">
                  <c:v>38807</c:v>
                </c:pt>
                <c:pt idx="145">
                  <c:v>38898</c:v>
                </c:pt>
                <c:pt idx="146">
                  <c:v>38990</c:v>
                </c:pt>
                <c:pt idx="147">
                  <c:v>39082</c:v>
                </c:pt>
                <c:pt idx="148">
                  <c:v>39172</c:v>
                </c:pt>
                <c:pt idx="149">
                  <c:v>39263</c:v>
                </c:pt>
                <c:pt idx="150">
                  <c:v>39355</c:v>
                </c:pt>
                <c:pt idx="151">
                  <c:v>39447</c:v>
                </c:pt>
                <c:pt idx="152">
                  <c:v>39538</c:v>
                </c:pt>
                <c:pt idx="153">
                  <c:v>39629</c:v>
                </c:pt>
                <c:pt idx="154">
                  <c:v>39721</c:v>
                </c:pt>
                <c:pt idx="155">
                  <c:v>39813</c:v>
                </c:pt>
                <c:pt idx="156">
                  <c:v>39903</c:v>
                </c:pt>
                <c:pt idx="157">
                  <c:v>39994</c:v>
                </c:pt>
                <c:pt idx="158">
                  <c:v>40086</c:v>
                </c:pt>
                <c:pt idx="159">
                  <c:v>40178</c:v>
                </c:pt>
                <c:pt idx="160">
                  <c:v>40268</c:v>
                </c:pt>
                <c:pt idx="161">
                  <c:v>40359</c:v>
                </c:pt>
                <c:pt idx="162">
                  <c:v>40451</c:v>
                </c:pt>
                <c:pt idx="163">
                  <c:v>40543</c:v>
                </c:pt>
                <c:pt idx="164">
                  <c:v>40633</c:v>
                </c:pt>
                <c:pt idx="165">
                  <c:v>40724</c:v>
                </c:pt>
                <c:pt idx="166">
                  <c:v>40816</c:v>
                </c:pt>
                <c:pt idx="167">
                  <c:v>40908</c:v>
                </c:pt>
                <c:pt idx="168">
                  <c:v>40999</c:v>
                </c:pt>
                <c:pt idx="169">
                  <c:v>41090</c:v>
                </c:pt>
                <c:pt idx="170">
                  <c:v>41182</c:v>
                </c:pt>
                <c:pt idx="171">
                  <c:v>41274</c:v>
                </c:pt>
                <c:pt idx="172">
                  <c:v>41364</c:v>
                </c:pt>
                <c:pt idx="173">
                  <c:v>41455</c:v>
                </c:pt>
                <c:pt idx="174">
                  <c:v>41547</c:v>
                </c:pt>
                <c:pt idx="175">
                  <c:v>41639</c:v>
                </c:pt>
                <c:pt idx="176">
                  <c:v>41729</c:v>
                </c:pt>
                <c:pt idx="177">
                  <c:v>41820</c:v>
                </c:pt>
                <c:pt idx="178">
                  <c:v>41912</c:v>
                </c:pt>
                <c:pt idx="179">
                  <c:v>42004</c:v>
                </c:pt>
                <c:pt idx="180">
                  <c:v>42094</c:v>
                </c:pt>
                <c:pt idx="181">
                  <c:v>42185</c:v>
                </c:pt>
                <c:pt idx="182">
                  <c:v>42277</c:v>
                </c:pt>
                <c:pt idx="183">
                  <c:v>42369</c:v>
                </c:pt>
                <c:pt idx="184">
                  <c:v>42460</c:v>
                </c:pt>
                <c:pt idx="185">
                  <c:v>42551</c:v>
                </c:pt>
                <c:pt idx="186">
                  <c:v>42643</c:v>
                </c:pt>
              </c:numCache>
            </c:numRef>
          </c:cat>
          <c:val>
            <c:numRef>
              <c:f>data!$E$3:$E$189</c:f>
              <c:numCache>
                <c:formatCode>0.00</c:formatCode>
                <c:ptCount val="187"/>
                <c:pt idx="0">
                  <c:v>1.9028861088305E-2</c:v>
                </c:pt>
                <c:pt idx="1">
                  <c:v>1.31507002836245E-2</c:v>
                </c:pt>
                <c:pt idx="2">
                  <c:v>1.26062491713429E-2</c:v>
                </c:pt>
                <c:pt idx="3">
                  <c:v>4.4562024465636302E-4</c:v>
                </c:pt>
                <c:pt idx="4">
                  <c:v>9.9308635933693292E-3</c:v>
                </c:pt>
                <c:pt idx="5">
                  <c:v>6.5284872925397497E-3</c:v>
                </c:pt>
                <c:pt idx="6">
                  <c:v>6.19182285675562E-3</c:v>
                </c:pt>
                <c:pt idx="7">
                  <c:v>2.1603239160121802E-3</c:v>
                </c:pt>
                <c:pt idx="8">
                  <c:v>6.8275756439036004E-3</c:v>
                </c:pt>
                <c:pt idx="9">
                  <c:v>1.6728388075489001E-2</c:v>
                </c:pt>
                <c:pt idx="10">
                  <c:v>1.63679929943862E-2</c:v>
                </c:pt>
                <c:pt idx="11">
                  <c:v>1.94079215716173E-2</c:v>
                </c:pt>
                <c:pt idx="12">
                  <c:v>2.7982486577994799E-2</c:v>
                </c:pt>
                <c:pt idx="13">
                  <c:v>2.95111748685415E-2</c:v>
                </c:pt>
                <c:pt idx="14">
                  <c:v>1.7059882959214401E-2</c:v>
                </c:pt>
                <c:pt idx="15">
                  <c:v>1.55126545985047E-2</c:v>
                </c:pt>
                <c:pt idx="16">
                  <c:v>1.6770679332200899E-3</c:v>
                </c:pt>
                <c:pt idx="17">
                  <c:v>-5.9587983426731004E-3</c:v>
                </c:pt>
                <c:pt idx="18">
                  <c:v>-2.1848093768687699E-2</c:v>
                </c:pt>
                <c:pt idx="19">
                  <c:v>-2.9790177043976601E-2</c:v>
                </c:pt>
                <c:pt idx="20">
                  <c:v>-4.3009029440240702E-2</c:v>
                </c:pt>
                <c:pt idx="21">
                  <c:v>-4.4544992079749102E-2</c:v>
                </c:pt>
                <c:pt idx="22">
                  <c:v>-4.06673543170342E-2</c:v>
                </c:pt>
                <c:pt idx="23">
                  <c:v>-3.6739558859809701E-2</c:v>
                </c:pt>
                <c:pt idx="24">
                  <c:v>-2.6439784909054399E-2</c:v>
                </c:pt>
                <c:pt idx="25">
                  <c:v>-2.3920310648815699E-2</c:v>
                </c:pt>
                <c:pt idx="26">
                  <c:v>-2.1632705489912401E-2</c:v>
                </c:pt>
                <c:pt idx="27">
                  <c:v>-1.77808848723446E-2</c:v>
                </c:pt>
                <c:pt idx="28">
                  <c:v>-1.06988768430242E-2</c:v>
                </c:pt>
                <c:pt idx="29">
                  <c:v>2.7807811668556599E-3</c:v>
                </c:pt>
                <c:pt idx="30">
                  <c:v>1.6144976648332102E-2</c:v>
                </c:pt>
                <c:pt idx="31">
                  <c:v>1.39196477716543E-2</c:v>
                </c:pt>
                <c:pt idx="32">
                  <c:v>1.5209328187251301E-2</c:v>
                </c:pt>
                <c:pt idx="33">
                  <c:v>4.1818977879256598E-2</c:v>
                </c:pt>
                <c:pt idx="34">
                  <c:v>4.7291520743878303E-2</c:v>
                </c:pt>
                <c:pt idx="35">
                  <c:v>5.4096694941926898E-2</c:v>
                </c:pt>
                <c:pt idx="36">
                  <c:v>5.1567971687589399E-2</c:v>
                </c:pt>
                <c:pt idx="37">
                  <c:v>4.6671221428559499E-2</c:v>
                </c:pt>
                <c:pt idx="38">
                  <c:v>4.60075347366957E-2</c:v>
                </c:pt>
                <c:pt idx="39">
                  <c:v>4.0344008917519499E-2</c:v>
                </c:pt>
                <c:pt idx="40">
                  <c:v>3.4791121902710498E-2</c:v>
                </c:pt>
                <c:pt idx="41">
                  <c:v>1.2069906799511001E-2</c:v>
                </c:pt>
                <c:pt idx="42">
                  <c:v>5.6654846493717703E-4</c:v>
                </c:pt>
                <c:pt idx="43">
                  <c:v>2.80966891485018E-3</c:v>
                </c:pt>
                <c:pt idx="44">
                  <c:v>9.4482951223306706E-3</c:v>
                </c:pt>
                <c:pt idx="45">
                  <c:v>-8.3408891029987803E-3</c:v>
                </c:pt>
                <c:pt idx="46">
                  <c:v>-8.9596279050442092E-3</c:v>
                </c:pt>
                <c:pt idx="47">
                  <c:v>-2.7437546725678601E-2</c:v>
                </c:pt>
                <c:pt idx="48">
                  <c:v>-5.0861645735993201E-2</c:v>
                </c:pt>
                <c:pt idx="49">
                  <c:v>-5.3323472818624998E-2</c:v>
                </c:pt>
                <c:pt idx="50">
                  <c:v>-6.4159160806808696E-2</c:v>
                </c:pt>
                <c:pt idx="51">
                  <c:v>-6.9838531177764396E-2</c:v>
                </c:pt>
                <c:pt idx="52">
                  <c:v>-6.6400748694928402E-2</c:v>
                </c:pt>
                <c:pt idx="53">
                  <c:v>-5.3961770393306602E-2</c:v>
                </c:pt>
                <c:pt idx="54">
                  <c:v>-4.4307559906636297E-2</c:v>
                </c:pt>
                <c:pt idx="55">
                  <c:v>-3.3094518365901798E-2</c:v>
                </c:pt>
                <c:pt idx="56">
                  <c:v>-2.1321847240677299E-2</c:v>
                </c:pt>
                <c:pt idx="57">
                  <c:v>-1.0477649576240301E-2</c:v>
                </c:pt>
                <c:pt idx="58">
                  <c:v>-5.2944623832554896E-3</c:v>
                </c:pt>
                <c:pt idx="59">
                  <c:v>-3.6921789267349799E-3</c:v>
                </c:pt>
                <c:pt idx="60">
                  <c:v>3.1087381941717E-4</c:v>
                </c:pt>
                <c:pt idx="61">
                  <c:v>2.2570735894482199E-3</c:v>
                </c:pt>
                <c:pt idx="62">
                  <c:v>1.06046487381287E-2</c:v>
                </c:pt>
                <c:pt idx="63">
                  <c:v>1.11722196935117E-2</c:v>
                </c:pt>
                <c:pt idx="64">
                  <c:v>1.3854218438623399E-2</c:v>
                </c:pt>
                <c:pt idx="65">
                  <c:v>1.1090547965471501E-2</c:v>
                </c:pt>
                <c:pt idx="66">
                  <c:v>1.2975212023331101E-2</c:v>
                </c:pt>
                <c:pt idx="67">
                  <c:v>1.02575132845184E-2</c:v>
                </c:pt>
                <c:pt idx="68">
                  <c:v>1.1512240117241401E-2</c:v>
                </c:pt>
                <c:pt idx="69">
                  <c:v>1.4175495302292E-2</c:v>
                </c:pt>
                <c:pt idx="70">
                  <c:v>1.51098296600058E-2</c:v>
                </c:pt>
                <c:pt idx="71">
                  <c:v>2.6384327217141099E-2</c:v>
                </c:pt>
                <c:pt idx="72">
                  <c:v>2.30171894819877E-2</c:v>
                </c:pt>
                <c:pt idx="73">
                  <c:v>3.0180508600767601E-2</c:v>
                </c:pt>
                <c:pt idx="74">
                  <c:v>2.8045811204032201E-2</c:v>
                </c:pt>
                <c:pt idx="75">
                  <c:v>3.3490037212692197E-2</c:v>
                </c:pt>
                <c:pt idx="76">
                  <c:v>3.6437739633456701E-2</c:v>
                </c:pt>
                <c:pt idx="77">
                  <c:v>3.6436418364460599E-2</c:v>
                </c:pt>
                <c:pt idx="78">
                  <c:v>3.5198255374533402E-2</c:v>
                </c:pt>
                <c:pt idx="79">
                  <c:v>2.7856938609765399E-2</c:v>
                </c:pt>
                <c:pt idx="80">
                  <c:v>2.88444452912162E-2</c:v>
                </c:pt>
                <c:pt idx="81">
                  <c:v>2.27596234079907E-2</c:v>
                </c:pt>
                <c:pt idx="82">
                  <c:v>1.24752101816945E-2</c:v>
                </c:pt>
                <c:pt idx="83">
                  <c:v>-6.8011595686252504E-3</c:v>
                </c:pt>
                <c:pt idx="84">
                  <c:v>-2.1977788727594001E-2</c:v>
                </c:pt>
                <c:pt idx="85">
                  <c:v>-2.41359275979986E-2</c:v>
                </c:pt>
                <c:pt idx="86">
                  <c:v>-3.0764057846646899E-2</c:v>
                </c:pt>
                <c:pt idx="87">
                  <c:v>-3.5803013943064503E-2</c:v>
                </c:pt>
                <c:pt idx="88">
                  <c:v>-3.2763853175936303E-2</c:v>
                </c:pt>
                <c:pt idx="89">
                  <c:v>-2.9502122525942E-2</c:v>
                </c:pt>
                <c:pt idx="90">
                  <c:v>-2.7055010029688201E-2</c:v>
                </c:pt>
                <c:pt idx="91">
                  <c:v>-2.4425008561267201E-2</c:v>
                </c:pt>
                <c:pt idx="92">
                  <c:v>-3.0702126013790899E-2</c:v>
                </c:pt>
                <c:pt idx="93">
                  <c:v>-3.1605125520530297E-2</c:v>
                </c:pt>
                <c:pt idx="94">
                  <c:v>-3.4089936824419603E-2</c:v>
                </c:pt>
                <c:pt idx="95">
                  <c:v>-2.6137849885875499E-2</c:v>
                </c:pt>
                <c:pt idx="96">
                  <c:v>-2.34785379323257E-2</c:v>
                </c:pt>
                <c:pt idx="97">
                  <c:v>-1.5674695288830202E-2</c:v>
                </c:pt>
                <c:pt idx="98">
                  <c:v>-1.8373011070759102E-2</c:v>
                </c:pt>
                <c:pt idx="99">
                  <c:v>-1.40832875027233E-2</c:v>
                </c:pt>
                <c:pt idx="100">
                  <c:v>-1.9802769004349598E-2</c:v>
                </c:pt>
                <c:pt idx="101">
                  <c:v>-2.5462189629933001E-2</c:v>
                </c:pt>
                <c:pt idx="102">
                  <c:v>-2.50523193556405E-2</c:v>
                </c:pt>
                <c:pt idx="103">
                  <c:v>-2.7670717275612901E-2</c:v>
                </c:pt>
                <c:pt idx="104">
                  <c:v>-3.1497428839326401E-2</c:v>
                </c:pt>
                <c:pt idx="105">
                  <c:v>-1.9708233201249901E-2</c:v>
                </c:pt>
                <c:pt idx="106">
                  <c:v>-1.9303498526978401E-2</c:v>
                </c:pt>
                <c:pt idx="107">
                  <c:v>-1.5901916368750602E-2</c:v>
                </c:pt>
                <c:pt idx="108">
                  <c:v>-1.7946885981580899E-2</c:v>
                </c:pt>
                <c:pt idx="109">
                  <c:v>-6.3184035615189496E-3</c:v>
                </c:pt>
                <c:pt idx="110">
                  <c:v>3.3050964494107102E-4</c:v>
                </c:pt>
                <c:pt idx="111">
                  <c:v>1.6555011641515599E-3</c:v>
                </c:pt>
                <c:pt idx="112">
                  <c:v>6.2385144690451201E-3</c:v>
                </c:pt>
                <c:pt idx="113">
                  <c:v>9.5267874604613792E-3</c:v>
                </c:pt>
                <c:pt idx="114">
                  <c:v>2.0342903308372799E-2</c:v>
                </c:pt>
                <c:pt idx="115">
                  <c:v>3.3612854506623602E-2</c:v>
                </c:pt>
                <c:pt idx="116">
                  <c:v>3.5402228908690998E-2</c:v>
                </c:pt>
                <c:pt idx="117">
                  <c:v>3.5929129004883799E-2</c:v>
                </c:pt>
                <c:pt idx="118">
                  <c:v>4.3433588916775297E-2</c:v>
                </c:pt>
                <c:pt idx="119">
                  <c:v>5.7918953237847501E-2</c:v>
                </c:pt>
                <c:pt idx="120">
                  <c:v>4.5640686659368698E-2</c:v>
                </c:pt>
                <c:pt idx="121">
                  <c:v>6.2730068045052795E-2</c:v>
                </c:pt>
                <c:pt idx="122">
                  <c:v>4.6289768403262203E-2</c:v>
                </c:pt>
                <c:pt idx="123">
                  <c:v>3.9103362163664203E-2</c:v>
                </c:pt>
                <c:pt idx="124">
                  <c:v>1.6083320582395502E-2</c:v>
                </c:pt>
                <c:pt idx="125">
                  <c:v>8.4159853462620303E-3</c:v>
                </c:pt>
                <c:pt idx="126">
                  <c:v>-1.4757938452647499E-2</c:v>
                </c:pt>
                <c:pt idx="127">
                  <c:v>-2.935191719092E-2</c:v>
                </c:pt>
                <c:pt idx="128">
                  <c:v>-3.0358898490196299E-2</c:v>
                </c:pt>
                <c:pt idx="129">
                  <c:v>-3.93649148394693E-2</c:v>
                </c:pt>
                <c:pt idx="130">
                  <c:v>-4.67747280475121E-2</c:v>
                </c:pt>
                <c:pt idx="131">
                  <c:v>-6.0295706805757202E-2</c:v>
                </c:pt>
                <c:pt idx="132">
                  <c:v>-6.2976723113326999E-2</c:v>
                </c:pt>
                <c:pt idx="133">
                  <c:v>-5.8227140675503497E-2</c:v>
                </c:pt>
                <c:pt idx="134">
                  <c:v>-3.9241084052598102E-2</c:v>
                </c:pt>
                <c:pt idx="135">
                  <c:v>-2.72081854609302E-2</c:v>
                </c:pt>
                <c:pt idx="136">
                  <c:v>-2.4162308531432801E-2</c:v>
                </c:pt>
                <c:pt idx="137">
                  <c:v>-1.5901718215442399E-2</c:v>
                </c:pt>
                <c:pt idx="138">
                  <c:v>-1.78324672815589E-3</c:v>
                </c:pt>
                <c:pt idx="139">
                  <c:v>1.01397690893998E-2</c:v>
                </c:pt>
                <c:pt idx="140">
                  <c:v>2.8503151034525501E-2</c:v>
                </c:pt>
                <c:pt idx="141">
                  <c:v>3.5074189661222298E-2</c:v>
                </c:pt>
                <c:pt idx="142">
                  <c:v>5.0826214545181603E-2</c:v>
                </c:pt>
                <c:pt idx="143">
                  <c:v>5.9990618766215399E-2</c:v>
                </c:pt>
                <c:pt idx="144">
                  <c:v>7.8628404162752796E-2</c:v>
                </c:pt>
                <c:pt idx="145">
                  <c:v>8.2594405685979699E-2</c:v>
                </c:pt>
                <c:pt idx="146">
                  <c:v>8.1196996080388495E-2</c:v>
                </c:pt>
                <c:pt idx="147">
                  <c:v>9.0701987387107205E-2</c:v>
                </c:pt>
                <c:pt idx="148">
                  <c:v>8.3755944450876293E-2</c:v>
                </c:pt>
                <c:pt idx="149">
                  <c:v>9.0783638121672894E-2</c:v>
                </c:pt>
                <c:pt idx="150">
                  <c:v>9.2875500614230097E-2</c:v>
                </c:pt>
                <c:pt idx="151">
                  <c:v>8.7213856445436305E-2</c:v>
                </c:pt>
                <c:pt idx="152">
                  <c:v>5.8170404059280201E-2</c:v>
                </c:pt>
                <c:pt idx="153">
                  <c:v>5.2170276353197903E-2</c:v>
                </c:pt>
                <c:pt idx="154">
                  <c:v>2.8615651969126799E-2</c:v>
                </c:pt>
                <c:pt idx="155">
                  <c:v>-2.6373824449222899E-2</c:v>
                </c:pt>
                <c:pt idx="156">
                  <c:v>-6.2765016534491402E-2</c:v>
                </c:pt>
                <c:pt idx="157">
                  <c:v>-7.6674158408302703E-2</c:v>
                </c:pt>
                <c:pt idx="158">
                  <c:v>-8.6656163340041295E-2</c:v>
                </c:pt>
                <c:pt idx="159">
                  <c:v>-7.8876785666700297E-2</c:v>
                </c:pt>
                <c:pt idx="160">
                  <c:v>-7.9857708272352695E-2</c:v>
                </c:pt>
                <c:pt idx="161">
                  <c:v>-6.9773384223454804E-2</c:v>
                </c:pt>
                <c:pt idx="162">
                  <c:v>-6.1857030245931102E-2</c:v>
                </c:pt>
                <c:pt idx="163">
                  <c:v>-5.3903333399766502E-2</c:v>
                </c:pt>
                <c:pt idx="164">
                  <c:v>-6.6008356459377304E-2</c:v>
                </c:pt>
                <c:pt idx="165">
                  <c:v>-5.3104694500103203E-2</c:v>
                </c:pt>
                <c:pt idx="166">
                  <c:v>-5.323184429991E-2</c:v>
                </c:pt>
                <c:pt idx="167">
                  <c:v>-3.4797051628843403E-2</c:v>
                </c:pt>
                <c:pt idx="168">
                  <c:v>-2.6723986249085899E-2</c:v>
                </c:pt>
                <c:pt idx="169">
                  <c:v>-2.09514398493864E-2</c:v>
                </c:pt>
                <c:pt idx="170">
                  <c:v>-2.2721022325558601E-2</c:v>
                </c:pt>
                <c:pt idx="171">
                  <c:v>-2.7339064351434701E-2</c:v>
                </c:pt>
                <c:pt idx="172">
                  <c:v>-1.8372037884642201E-2</c:v>
                </c:pt>
                <c:pt idx="173">
                  <c:v>-2.0774485776468399E-2</c:v>
                </c:pt>
                <c:pt idx="174">
                  <c:v>-9.8626713118439794E-3</c:v>
                </c:pt>
                <c:pt idx="175">
                  <c:v>4.4434623613359998E-3</c:v>
                </c:pt>
                <c:pt idx="176">
                  <c:v>-8.1798834865283998E-3</c:v>
                </c:pt>
                <c:pt idx="177">
                  <c:v>3.86553571035907E-3</c:v>
                </c:pt>
                <c:pt idx="178">
                  <c:v>2.5049049016021199E-2</c:v>
                </c:pt>
                <c:pt idx="179">
                  <c:v>2.7351682669230201E-2</c:v>
                </c:pt>
                <c:pt idx="180">
                  <c:v>3.1658939297478601E-2</c:v>
                </c:pt>
                <c:pt idx="181">
                  <c:v>3.8790832643046801E-2</c:v>
                </c:pt>
                <c:pt idx="182">
                  <c:v>4.1504264876454498E-2</c:v>
                </c:pt>
                <c:pt idx="183">
                  <c:v>3.8737544487182203E-2</c:v>
                </c:pt>
                <c:pt idx="184">
                  <c:v>3.5032261751575602E-2</c:v>
                </c:pt>
                <c:pt idx="185">
                  <c:v>3.2509136185385097E-2</c:v>
                </c:pt>
                <c:pt idx="186">
                  <c:v>4.0163213021599101E-2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30048"/>
        <c:axId val="214986192"/>
      </c:lineChart>
      <c:dateAx>
        <c:axId val="2154300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4986192"/>
        <c:crossesAt val="-3"/>
        <c:auto val="1"/>
        <c:lblOffset val="100"/>
        <c:baseTimeUnit val="months"/>
        <c:majorUnit val="60"/>
        <c:majorTimeUnit val="months"/>
      </c:dateAx>
      <c:valAx>
        <c:axId val="214986192"/>
        <c:scaling>
          <c:orientation val="minMax"/>
          <c:min val="-0.1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5430048"/>
        <c:crosses val="autoZero"/>
        <c:crossBetween val="between"/>
      </c:valAx>
      <c:valAx>
        <c:axId val="214736328"/>
        <c:scaling>
          <c:orientation val="minMax"/>
          <c:max val="1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4736712"/>
        <c:crosses val="max"/>
        <c:crossBetween val="between"/>
      </c:valAx>
      <c:catAx>
        <c:axId val="214736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14736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00457023291702E-2"/>
          <c:y val="3.2904613146182801E-2"/>
          <c:w val="0.91124244259677301"/>
          <c:h val="0.83884964168804699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data!$F$2</c:f>
              <c:strCache>
                <c:ptCount val="1"/>
                <c:pt idx="0">
                  <c:v>NBER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val>
            <c:numRef>
              <c:f>data!$F$3:$F$269</c:f>
              <c:numCache>
                <c:formatCode>0.00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66256736"/>
        <c:axId val="166256352"/>
      </c:barChart>
      <c:lineChart>
        <c:grouping val="standard"/>
        <c:varyColors val="0"/>
        <c:ser>
          <c:idx val="3"/>
          <c:order val="0"/>
          <c:tx>
            <c:strRef>
              <c:f>data!$H$2</c:f>
              <c:strCache>
                <c:ptCount val="1"/>
                <c:pt idx="0">
                  <c:v>GDP trend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data!$A$3:$A$269</c:f>
              <c:numCache>
                <c:formatCode>m/d/yy</c:formatCode>
                <c:ptCount val="267"/>
                <c:pt idx="0">
                  <c:v>18353</c:v>
                </c:pt>
                <c:pt idx="1">
                  <c:v>18444</c:v>
                </c:pt>
                <c:pt idx="2">
                  <c:v>18536</c:v>
                </c:pt>
                <c:pt idx="3">
                  <c:v>18628</c:v>
                </c:pt>
                <c:pt idx="4">
                  <c:v>18718</c:v>
                </c:pt>
                <c:pt idx="5">
                  <c:v>18809</c:v>
                </c:pt>
                <c:pt idx="6">
                  <c:v>18901</c:v>
                </c:pt>
                <c:pt idx="7">
                  <c:v>18993</c:v>
                </c:pt>
                <c:pt idx="8">
                  <c:v>19084</c:v>
                </c:pt>
                <c:pt idx="9">
                  <c:v>19175</c:v>
                </c:pt>
                <c:pt idx="10">
                  <c:v>19267</c:v>
                </c:pt>
                <c:pt idx="11">
                  <c:v>19359</c:v>
                </c:pt>
                <c:pt idx="12">
                  <c:v>19449</c:v>
                </c:pt>
                <c:pt idx="13">
                  <c:v>19540</c:v>
                </c:pt>
                <c:pt idx="14">
                  <c:v>19632</c:v>
                </c:pt>
                <c:pt idx="15">
                  <c:v>19724</c:v>
                </c:pt>
                <c:pt idx="16">
                  <c:v>19814</c:v>
                </c:pt>
                <c:pt idx="17">
                  <c:v>19905</c:v>
                </c:pt>
                <c:pt idx="18">
                  <c:v>19997</c:v>
                </c:pt>
                <c:pt idx="19">
                  <c:v>20089</c:v>
                </c:pt>
                <c:pt idx="20">
                  <c:v>20179</c:v>
                </c:pt>
                <c:pt idx="21">
                  <c:v>20270</c:v>
                </c:pt>
                <c:pt idx="22">
                  <c:v>20362</c:v>
                </c:pt>
                <c:pt idx="23">
                  <c:v>20454</c:v>
                </c:pt>
                <c:pt idx="24">
                  <c:v>20545</c:v>
                </c:pt>
                <c:pt idx="25">
                  <c:v>20636</c:v>
                </c:pt>
                <c:pt idx="26">
                  <c:v>20728</c:v>
                </c:pt>
                <c:pt idx="27">
                  <c:v>20820</c:v>
                </c:pt>
                <c:pt idx="28">
                  <c:v>20910</c:v>
                </c:pt>
                <c:pt idx="29">
                  <c:v>21001</c:v>
                </c:pt>
                <c:pt idx="30">
                  <c:v>21093</c:v>
                </c:pt>
                <c:pt idx="31">
                  <c:v>21185</c:v>
                </c:pt>
                <c:pt idx="32">
                  <c:v>21275</c:v>
                </c:pt>
                <c:pt idx="33">
                  <c:v>21366</c:v>
                </c:pt>
                <c:pt idx="34">
                  <c:v>21458</c:v>
                </c:pt>
                <c:pt idx="35">
                  <c:v>21550</c:v>
                </c:pt>
                <c:pt idx="36">
                  <c:v>21640</c:v>
                </c:pt>
                <c:pt idx="37">
                  <c:v>21731</c:v>
                </c:pt>
                <c:pt idx="38">
                  <c:v>21823</c:v>
                </c:pt>
                <c:pt idx="39">
                  <c:v>21915</c:v>
                </c:pt>
                <c:pt idx="40">
                  <c:v>22006</c:v>
                </c:pt>
                <c:pt idx="41">
                  <c:v>22097</c:v>
                </c:pt>
                <c:pt idx="42">
                  <c:v>22189</c:v>
                </c:pt>
                <c:pt idx="43">
                  <c:v>22281</c:v>
                </c:pt>
                <c:pt idx="44">
                  <c:v>22371</c:v>
                </c:pt>
                <c:pt idx="45">
                  <c:v>22462</c:v>
                </c:pt>
                <c:pt idx="46">
                  <c:v>22554</c:v>
                </c:pt>
                <c:pt idx="47">
                  <c:v>22646</c:v>
                </c:pt>
                <c:pt idx="48">
                  <c:v>22736</c:v>
                </c:pt>
                <c:pt idx="49">
                  <c:v>22827</c:v>
                </c:pt>
                <c:pt idx="50">
                  <c:v>22919</c:v>
                </c:pt>
                <c:pt idx="51">
                  <c:v>23011</c:v>
                </c:pt>
                <c:pt idx="52">
                  <c:v>23101</c:v>
                </c:pt>
                <c:pt idx="53">
                  <c:v>23192</c:v>
                </c:pt>
                <c:pt idx="54">
                  <c:v>23284</c:v>
                </c:pt>
                <c:pt idx="55">
                  <c:v>23376</c:v>
                </c:pt>
                <c:pt idx="56">
                  <c:v>23467</c:v>
                </c:pt>
                <c:pt idx="57">
                  <c:v>23558</c:v>
                </c:pt>
                <c:pt idx="58">
                  <c:v>23650</c:v>
                </c:pt>
                <c:pt idx="59">
                  <c:v>23742</c:v>
                </c:pt>
                <c:pt idx="60">
                  <c:v>23832</c:v>
                </c:pt>
                <c:pt idx="61">
                  <c:v>23923</c:v>
                </c:pt>
                <c:pt idx="62">
                  <c:v>24015</c:v>
                </c:pt>
                <c:pt idx="63">
                  <c:v>24107</c:v>
                </c:pt>
                <c:pt idx="64">
                  <c:v>24197</c:v>
                </c:pt>
                <c:pt idx="65">
                  <c:v>24288</c:v>
                </c:pt>
                <c:pt idx="66">
                  <c:v>24380</c:v>
                </c:pt>
                <c:pt idx="67">
                  <c:v>24472</c:v>
                </c:pt>
                <c:pt idx="68">
                  <c:v>24562</c:v>
                </c:pt>
                <c:pt idx="69">
                  <c:v>24653</c:v>
                </c:pt>
                <c:pt idx="70">
                  <c:v>24745</c:v>
                </c:pt>
                <c:pt idx="71">
                  <c:v>24837</c:v>
                </c:pt>
                <c:pt idx="72">
                  <c:v>24928</c:v>
                </c:pt>
                <c:pt idx="73">
                  <c:v>25019</c:v>
                </c:pt>
                <c:pt idx="74">
                  <c:v>25111</c:v>
                </c:pt>
                <c:pt idx="75">
                  <c:v>25203</c:v>
                </c:pt>
                <c:pt idx="76">
                  <c:v>25293</c:v>
                </c:pt>
                <c:pt idx="77">
                  <c:v>25384</c:v>
                </c:pt>
                <c:pt idx="78">
                  <c:v>25476</c:v>
                </c:pt>
                <c:pt idx="79">
                  <c:v>25568</c:v>
                </c:pt>
                <c:pt idx="80">
                  <c:v>25658</c:v>
                </c:pt>
                <c:pt idx="81">
                  <c:v>25749</c:v>
                </c:pt>
                <c:pt idx="82">
                  <c:v>25841</c:v>
                </c:pt>
                <c:pt idx="83">
                  <c:v>25933</c:v>
                </c:pt>
                <c:pt idx="84">
                  <c:v>26023</c:v>
                </c:pt>
                <c:pt idx="85">
                  <c:v>26114</c:v>
                </c:pt>
                <c:pt idx="86">
                  <c:v>26206</c:v>
                </c:pt>
                <c:pt idx="87">
                  <c:v>26298</c:v>
                </c:pt>
                <c:pt idx="88">
                  <c:v>26389</c:v>
                </c:pt>
                <c:pt idx="89">
                  <c:v>26480</c:v>
                </c:pt>
                <c:pt idx="90">
                  <c:v>26572</c:v>
                </c:pt>
                <c:pt idx="91">
                  <c:v>26664</c:v>
                </c:pt>
                <c:pt idx="92">
                  <c:v>26754</c:v>
                </c:pt>
                <c:pt idx="93">
                  <c:v>26845</c:v>
                </c:pt>
                <c:pt idx="94">
                  <c:v>26937</c:v>
                </c:pt>
                <c:pt idx="95">
                  <c:v>27029</c:v>
                </c:pt>
                <c:pt idx="96">
                  <c:v>27119</c:v>
                </c:pt>
                <c:pt idx="97">
                  <c:v>27210</c:v>
                </c:pt>
                <c:pt idx="98">
                  <c:v>27302</c:v>
                </c:pt>
                <c:pt idx="99">
                  <c:v>27394</c:v>
                </c:pt>
                <c:pt idx="100">
                  <c:v>27484</c:v>
                </c:pt>
                <c:pt idx="101">
                  <c:v>27575</c:v>
                </c:pt>
                <c:pt idx="102">
                  <c:v>27667</c:v>
                </c:pt>
                <c:pt idx="103">
                  <c:v>27759</c:v>
                </c:pt>
                <c:pt idx="104">
                  <c:v>27850</c:v>
                </c:pt>
                <c:pt idx="105">
                  <c:v>27941</c:v>
                </c:pt>
                <c:pt idx="106">
                  <c:v>28033</c:v>
                </c:pt>
                <c:pt idx="107">
                  <c:v>28125</c:v>
                </c:pt>
                <c:pt idx="108">
                  <c:v>28215</c:v>
                </c:pt>
                <c:pt idx="109">
                  <c:v>28306</c:v>
                </c:pt>
                <c:pt idx="110">
                  <c:v>28398</c:v>
                </c:pt>
                <c:pt idx="111">
                  <c:v>28490</c:v>
                </c:pt>
                <c:pt idx="112">
                  <c:v>28580</c:v>
                </c:pt>
                <c:pt idx="113">
                  <c:v>28671</c:v>
                </c:pt>
                <c:pt idx="114">
                  <c:v>28763</c:v>
                </c:pt>
                <c:pt idx="115">
                  <c:v>28855</c:v>
                </c:pt>
                <c:pt idx="116">
                  <c:v>28945</c:v>
                </c:pt>
                <c:pt idx="117">
                  <c:v>29036</c:v>
                </c:pt>
                <c:pt idx="118">
                  <c:v>29128</c:v>
                </c:pt>
                <c:pt idx="119">
                  <c:v>29220</c:v>
                </c:pt>
                <c:pt idx="120">
                  <c:v>29311</c:v>
                </c:pt>
                <c:pt idx="121">
                  <c:v>29402</c:v>
                </c:pt>
                <c:pt idx="122">
                  <c:v>29494</c:v>
                </c:pt>
                <c:pt idx="123">
                  <c:v>29586</c:v>
                </c:pt>
                <c:pt idx="124">
                  <c:v>29676</c:v>
                </c:pt>
                <c:pt idx="125">
                  <c:v>29767</c:v>
                </c:pt>
                <c:pt idx="126">
                  <c:v>29859</c:v>
                </c:pt>
                <c:pt idx="127">
                  <c:v>29951</c:v>
                </c:pt>
                <c:pt idx="128">
                  <c:v>30041</c:v>
                </c:pt>
                <c:pt idx="129">
                  <c:v>30132</c:v>
                </c:pt>
                <c:pt idx="130">
                  <c:v>30224</c:v>
                </c:pt>
                <c:pt idx="131">
                  <c:v>30316</c:v>
                </c:pt>
                <c:pt idx="132">
                  <c:v>30406</c:v>
                </c:pt>
                <c:pt idx="133">
                  <c:v>30497</c:v>
                </c:pt>
                <c:pt idx="134">
                  <c:v>30589</c:v>
                </c:pt>
                <c:pt idx="135">
                  <c:v>30681</c:v>
                </c:pt>
                <c:pt idx="136">
                  <c:v>30772</c:v>
                </c:pt>
                <c:pt idx="137">
                  <c:v>30863</c:v>
                </c:pt>
                <c:pt idx="138">
                  <c:v>30955</c:v>
                </c:pt>
                <c:pt idx="139">
                  <c:v>31047</c:v>
                </c:pt>
                <c:pt idx="140">
                  <c:v>31137</c:v>
                </c:pt>
                <c:pt idx="141">
                  <c:v>31228</c:v>
                </c:pt>
                <c:pt idx="142">
                  <c:v>31320</c:v>
                </c:pt>
                <c:pt idx="143">
                  <c:v>31412</c:v>
                </c:pt>
                <c:pt idx="144">
                  <c:v>31502</c:v>
                </c:pt>
                <c:pt idx="145">
                  <c:v>31593</c:v>
                </c:pt>
                <c:pt idx="146">
                  <c:v>31685</c:v>
                </c:pt>
                <c:pt idx="147">
                  <c:v>31777</c:v>
                </c:pt>
                <c:pt idx="148">
                  <c:v>31867</c:v>
                </c:pt>
                <c:pt idx="149">
                  <c:v>31958</c:v>
                </c:pt>
                <c:pt idx="150">
                  <c:v>32050</c:v>
                </c:pt>
                <c:pt idx="151">
                  <c:v>32142</c:v>
                </c:pt>
                <c:pt idx="152">
                  <c:v>32233</c:v>
                </c:pt>
                <c:pt idx="153">
                  <c:v>32324</c:v>
                </c:pt>
                <c:pt idx="154">
                  <c:v>32416</c:v>
                </c:pt>
                <c:pt idx="155">
                  <c:v>32508</c:v>
                </c:pt>
                <c:pt idx="156">
                  <c:v>32598</c:v>
                </c:pt>
                <c:pt idx="157">
                  <c:v>32689</c:v>
                </c:pt>
                <c:pt idx="158">
                  <c:v>32781</c:v>
                </c:pt>
                <c:pt idx="159">
                  <c:v>32873</c:v>
                </c:pt>
                <c:pt idx="160">
                  <c:v>32963</c:v>
                </c:pt>
                <c:pt idx="161">
                  <c:v>33054</c:v>
                </c:pt>
                <c:pt idx="162">
                  <c:v>33146</c:v>
                </c:pt>
                <c:pt idx="163">
                  <c:v>33238</c:v>
                </c:pt>
                <c:pt idx="164">
                  <c:v>33328</c:v>
                </c:pt>
                <c:pt idx="165">
                  <c:v>33419</c:v>
                </c:pt>
                <c:pt idx="166">
                  <c:v>33511</c:v>
                </c:pt>
                <c:pt idx="167">
                  <c:v>33603</c:v>
                </c:pt>
                <c:pt idx="168">
                  <c:v>33694</c:v>
                </c:pt>
                <c:pt idx="169">
                  <c:v>33785</c:v>
                </c:pt>
                <c:pt idx="170">
                  <c:v>33877</c:v>
                </c:pt>
                <c:pt idx="171">
                  <c:v>33969</c:v>
                </c:pt>
                <c:pt idx="172">
                  <c:v>34059</c:v>
                </c:pt>
                <c:pt idx="173">
                  <c:v>34150</c:v>
                </c:pt>
                <c:pt idx="174">
                  <c:v>34242</c:v>
                </c:pt>
                <c:pt idx="175">
                  <c:v>34334</c:v>
                </c:pt>
                <c:pt idx="176">
                  <c:v>34424</c:v>
                </c:pt>
                <c:pt idx="177">
                  <c:v>34515</c:v>
                </c:pt>
                <c:pt idx="178">
                  <c:v>34607</c:v>
                </c:pt>
                <c:pt idx="179">
                  <c:v>34699</c:v>
                </c:pt>
                <c:pt idx="180">
                  <c:v>34789</c:v>
                </c:pt>
                <c:pt idx="181">
                  <c:v>34880</c:v>
                </c:pt>
                <c:pt idx="182">
                  <c:v>34972</c:v>
                </c:pt>
                <c:pt idx="183">
                  <c:v>35064</c:v>
                </c:pt>
                <c:pt idx="184">
                  <c:v>35155</c:v>
                </c:pt>
                <c:pt idx="185">
                  <c:v>35246</c:v>
                </c:pt>
                <c:pt idx="186">
                  <c:v>35338</c:v>
                </c:pt>
                <c:pt idx="187">
                  <c:v>35430</c:v>
                </c:pt>
                <c:pt idx="188">
                  <c:v>35520</c:v>
                </c:pt>
                <c:pt idx="189">
                  <c:v>35611</c:v>
                </c:pt>
                <c:pt idx="190">
                  <c:v>35703</c:v>
                </c:pt>
                <c:pt idx="191">
                  <c:v>35795</c:v>
                </c:pt>
                <c:pt idx="192">
                  <c:v>35885</c:v>
                </c:pt>
                <c:pt idx="193">
                  <c:v>35976</c:v>
                </c:pt>
                <c:pt idx="194">
                  <c:v>36068</c:v>
                </c:pt>
                <c:pt idx="195">
                  <c:v>36160</c:v>
                </c:pt>
                <c:pt idx="196">
                  <c:v>36250</c:v>
                </c:pt>
                <c:pt idx="197">
                  <c:v>36341</c:v>
                </c:pt>
                <c:pt idx="198">
                  <c:v>36433</c:v>
                </c:pt>
                <c:pt idx="199">
                  <c:v>36525</c:v>
                </c:pt>
                <c:pt idx="200">
                  <c:v>36616</c:v>
                </c:pt>
                <c:pt idx="201">
                  <c:v>36707</c:v>
                </c:pt>
                <c:pt idx="202">
                  <c:v>36799</c:v>
                </c:pt>
                <c:pt idx="203">
                  <c:v>36891</c:v>
                </c:pt>
                <c:pt idx="204">
                  <c:v>36981</c:v>
                </c:pt>
                <c:pt idx="205">
                  <c:v>37072</c:v>
                </c:pt>
                <c:pt idx="206">
                  <c:v>37164</c:v>
                </c:pt>
                <c:pt idx="207">
                  <c:v>37256</c:v>
                </c:pt>
                <c:pt idx="208">
                  <c:v>37346</c:v>
                </c:pt>
                <c:pt idx="209">
                  <c:v>37437</c:v>
                </c:pt>
                <c:pt idx="210">
                  <c:v>37529</c:v>
                </c:pt>
                <c:pt idx="211">
                  <c:v>37621</c:v>
                </c:pt>
                <c:pt idx="212">
                  <c:v>37711</c:v>
                </c:pt>
                <c:pt idx="213">
                  <c:v>37802</c:v>
                </c:pt>
                <c:pt idx="214">
                  <c:v>37894</c:v>
                </c:pt>
                <c:pt idx="215">
                  <c:v>37986</c:v>
                </c:pt>
                <c:pt idx="216">
                  <c:v>38077</c:v>
                </c:pt>
                <c:pt idx="217">
                  <c:v>38168</c:v>
                </c:pt>
                <c:pt idx="218">
                  <c:v>38260</c:v>
                </c:pt>
                <c:pt idx="219">
                  <c:v>38352</c:v>
                </c:pt>
                <c:pt idx="220">
                  <c:v>38442</c:v>
                </c:pt>
                <c:pt idx="221">
                  <c:v>38533</c:v>
                </c:pt>
                <c:pt idx="222">
                  <c:v>38625</c:v>
                </c:pt>
                <c:pt idx="223">
                  <c:v>38717</c:v>
                </c:pt>
                <c:pt idx="224">
                  <c:v>38807</c:v>
                </c:pt>
                <c:pt idx="225">
                  <c:v>38898</c:v>
                </c:pt>
                <c:pt idx="226">
                  <c:v>38990</c:v>
                </c:pt>
                <c:pt idx="227">
                  <c:v>39082</c:v>
                </c:pt>
                <c:pt idx="228">
                  <c:v>39172</c:v>
                </c:pt>
                <c:pt idx="229">
                  <c:v>39263</c:v>
                </c:pt>
                <c:pt idx="230">
                  <c:v>39355</c:v>
                </c:pt>
                <c:pt idx="231">
                  <c:v>39447</c:v>
                </c:pt>
                <c:pt idx="232">
                  <c:v>39538</c:v>
                </c:pt>
                <c:pt idx="233">
                  <c:v>39629</c:v>
                </c:pt>
                <c:pt idx="234">
                  <c:v>39721</c:v>
                </c:pt>
                <c:pt idx="235">
                  <c:v>39813</c:v>
                </c:pt>
                <c:pt idx="236">
                  <c:v>39903</c:v>
                </c:pt>
                <c:pt idx="237">
                  <c:v>39994</c:v>
                </c:pt>
                <c:pt idx="238">
                  <c:v>40086</c:v>
                </c:pt>
                <c:pt idx="239">
                  <c:v>40178</c:v>
                </c:pt>
                <c:pt idx="240">
                  <c:v>40268</c:v>
                </c:pt>
                <c:pt idx="241">
                  <c:v>40359</c:v>
                </c:pt>
                <c:pt idx="242">
                  <c:v>40451</c:v>
                </c:pt>
                <c:pt idx="243">
                  <c:v>40543</c:v>
                </c:pt>
                <c:pt idx="244">
                  <c:v>40633</c:v>
                </c:pt>
                <c:pt idx="245">
                  <c:v>40724</c:v>
                </c:pt>
                <c:pt idx="246">
                  <c:v>40816</c:v>
                </c:pt>
                <c:pt idx="247">
                  <c:v>40908</c:v>
                </c:pt>
                <c:pt idx="248">
                  <c:v>40999</c:v>
                </c:pt>
                <c:pt idx="249">
                  <c:v>41090</c:v>
                </c:pt>
                <c:pt idx="250">
                  <c:v>41182</c:v>
                </c:pt>
                <c:pt idx="251">
                  <c:v>41274</c:v>
                </c:pt>
                <c:pt idx="252">
                  <c:v>41364</c:v>
                </c:pt>
                <c:pt idx="253">
                  <c:v>41455</c:v>
                </c:pt>
                <c:pt idx="254">
                  <c:v>41547</c:v>
                </c:pt>
                <c:pt idx="255">
                  <c:v>41639</c:v>
                </c:pt>
                <c:pt idx="256">
                  <c:v>41729</c:v>
                </c:pt>
                <c:pt idx="257">
                  <c:v>41820</c:v>
                </c:pt>
                <c:pt idx="258">
                  <c:v>41912</c:v>
                </c:pt>
                <c:pt idx="259">
                  <c:v>42004</c:v>
                </c:pt>
                <c:pt idx="260">
                  <c:v>42094</c:v>
                </c:pt>
                <c:pt idx="261">
                  <c:v>42185</c:v>
                </c:pt>
                <c:pt idx="262">
                  <c:v>42277</c:v>
                </c:pt>
                <c:pt idx="263">
                  <c:v>42369</c:v>
                </c:pt>
                <c:pt idx="264">
                  <c:v>42460</c:v>
                </c:pt>
                <c:pt idx="265">
                  <c:v>42551</c:v>
                </c:pt>
                <c:pt idx="266">
                  <c:v>42643</c:v>
                </c:pt>
              </c:numCache>
            </c:numRef>
          </c:cat>
          <c:val>
            <c:numRef>
              <c:f>data!$H$3:$H$269</c:f>
              <c:numCache>
                <c:formatCode>0.00</c:formatCode>
                <c:ptCount val="267"/>
                <c:pt idx="0">
                  <c:v>-1.3642336114483999</c:v>
                </c:pt>
                <c:pt idx="1">
                  <c:v>-1.3520621547074001</c:v>
                </c:pt>
                <c:pt idx="2">
                  <c:v>-1.33653284123185</c:v>
                </c:pt>
                <c:pt idx="3">
                  <c:v>-1.32735605587239</c:v>
                </c:pt>
                <c:pt idx="4">
                  <c:v>-1.3193288113133801</c:v>
                </c:pt>
                <c:pt idx="5">
                  <c:v>-1.3101098181372299</c:v>
                </c:pt>
                <c:pt idx="6">
                  <c:v>-1.2995398275016199</c:v>
                </c:pt>
                <c:pt idx="7">
                  <c:v>-1.29524077219292</c:v>
                </c:pt>
                <c:pt idx="8">
                  <c:v>-1.2870878881285801</c:v>
                </c:pt>
                <c:pt idx="9">
                  <c:v>-1.28231807587575</c:v>
                </c:pt>
                <c:pt idx="10">
                  <c:v>-1.2763309421690601</c:v>
                </c:pt>
                <c:pt idx="11">
                  <c:v>-1.26030675772248</c:v>
                </c:pt>
                <c:pt idx="12">
                  <c:v>-1.2497807634357201</c:v>
                </c:pt>
                <c:pt idx="13">
                  <c:v>-1.2432698625288701</c:v>
                </c:pt>
                <c:pt idx="14">
                  <c:v>-1.2416147412065699</c:v>
                </c:pt>
                <c:pt idx="15">
                  <c:v>-1.2439119631295701</c:v>
                </c:pt>
                <c:pt idx="16">
                  <c:v>-1.24283080007327</c:v>
                </c:pt>
                <c:pt idx="17">
                  <c:v>-1.2397542237447901</c:v>
                </c:pt>
                <c:pt idx="18">
                  <c:v>-1.23336015146232</c:v>
                </c:pt>
                <c:pt idx="19">
                  <c:v>-1.22379956999049</c:v>
                </c:pt>
                <c:pt idx="20">
                  <c:v>-1.2114643754263801</c:v>
                </c:pt>
                <c:pt idx="21">
                  <c:v>-1.20339880388399</c:v>
                </c:pt>
                <c:pt idx="22">
                  <c:v>-1.1966448614892</c:v>
                </c:pt>
                <c:pt idx="23">
                  <c:v>-1.1925967794285799</c:v>
                </c:pt>
                <c:pt idx="24">
                  <c:v>-1.19204317890733</c:v>
                </c:pt>
                <c:pt idx="25">
                  <c:v>-1.18698422948516</c:v>
                </c:pt>
                <c:pt idx="26">
                  <c:v>-1.18513041251272</c:v>
                </c:pt>
                <c:pt idx="27">
                  <c:v>-1.17644478104587</c:v>
                </c:pt>
                <c:pt idx="28">
                  <c:v>-1.1717086802902399</c:v>
                </c:pt>
                <c:pt idx="29">
                  <c:v>-1.16992582100312</c:v>
                </c:pt>
                <c:pt idx="30">
                  <c:v>-1.1635846259726099</c:v>
                </c:pt>
                <c:pt idx="31">
                  <c:v>-1.1649186317940201</c:v>
                </c:pt>
                <c:pt idx="32">
                  <c:v>-1.1733044340966501</c:v>
                </c:pt>
                <c:pt idx="33">
                  <c:v>-1.1688193911612399</c:v>
                </c:pt>
                <c:pt idx="34">
                  <c:v>-1.15795364410946</c:v>
                </c:pt>
                <c:pt idx="35">
                  <c:v>-1.14609393263128</c:v>
                </c:pt>
                <c:pt idx="36">
                  <c:v>-1.1360880370200901</c:v>
                </c:pt>
                <c:pt idx="37">
                  <c:v>-1.123594699072479</c:v>
                </c:pt>
                <c:pt idx="38">
                  <c:v>-1.1224834362940901</c:v>
                </c:pt>
                <c:pt idx="39">
                  <c:v>-1.11855030154641</c:v>
                </c:pt>
                <c:pt idx="40">
                  <c:v>-1.10563039812219</c:v>
                </c:pt>
                <c:pt idx="41">
                  <c:v>-1.1041985302753401</c:v>
                </c:pt>
                <c:pt idx="42">
                  <c:v>-1.10038395909832</c:v>
                </c:pt>
                <c:pt idx="43">
                  <c:v>-1.10252793926776</c:v>
                </c:pt>
                <c:pt idx="44">
                  <c:v>-1.0971147471518401</c:v>
                </c:pt>
                <c:pt idx="45">
                  <c:v>-1.08579450267911</c:v>
                </c:pt>
                <c:pt idx="46">
                  <c:v>-1.0755726133247101</c:v>
                </c:pt>
                <c:pt idx="47">
                  <c:v>-1.06305825690111</c:v>
                </c:pt>
                <c:pt idx="48">
                  <c:v>-1.0518163928587601</c:v>
                </c:pt>
                <c:pt idx="49">
                  <c:v>-1.0436263326406101</c:v>
                </c:pt>
                <c:pt idx="50">
                  <c:v>-1.0357532859518399</c:v>
                </c:pt>
                <c:pt idx="51">
                  <c:v>-1.03058640339254</c:v>
                </c:pt>
                <c:pt idx="52">
                  <c:v>-1.0221952502173</c:v>
                </c:pt>
                <c:pt idx="53">
                  <c:v>-1.0127750811123</c:v>
                </c:pt>
                <c:pt idx="54">
                  <c:v>-1.0004754637880799</c:v>
                </c:pt>
                <c:pt idx="55">
                  <c:v>-0.99395781962999896</c:v>
                </c:pt>
                <c:pt idx="56">
                  <c:v>-0.98056806216157899</c:v>
                </c:pt>
                <c:pt idx="57">
                  <c:v>-0.971528223458615</c:v>
                </c:pt>
                <c:pt idx="58">
                  <c:v>-0.96136477385018904</c:v>
                </c:pt>
                <c:pt idx="59">
                  <c:v>-0.95716356651522405</c:v>
                </c:pt>
                <c:pt idx="60">
                  <c:v>-0.94136775430325303</c:v>
                </c:pt>
                <c:pt idx="61">
                  <c:v>-0.93163258271541605</c:v>
                </c:pt>
                <c:pt idx="62">
                  <c:v>-0.91803038521051095</c:v>
                </c:pt>
                <c:pt idx="63">
                  <c:v>-0.90230740704048196</c:v>
                </c:pt>
                <c:pt idx="64">
                  <c:v>-0.88522679992497999</c:v>
                </c:pt>
                <c:pt idx="65">
                  <c:v>-0.87995547852699096</c:v>
                </c:pt>
                <c:pt idx="66">
                  <c:v>-0.87239264208737499</c:v>
                </c:pt>
                <c:pt idx="67">
                  <c:v>-0.86413935333511305</c:v>
                </c:pt>
                <c:pt idx="68">
                  <c:v>-0.85472032833160005</c:v>
                </c:pt>
                <c:pt idx="69">
                  <c:v>-0.84978286997595398</c:v>
                </c:pt>
                <c:pt idx="70">
                  <c:v>-0.84081889104178797</c:v>
                </c:pt>
                <c:pt idx="71">
                  <c:v>-0.83202412949850102</c:v>
                </c:pt>
                <c:pt idx="72">
                  <c:v>-0.815504515648106</c:v>
                </c:pt>
                <c:pt idx="73">
                  <c:v>-0.80130839552761302</c:v>
                </c:pt>
                <c:pt idx="74">
                  <c:v>-0.79242761344845802</c:v>
                </c:pt>
                <c:pt idx="75">
                  <c:v>-0.78544056717621802</c:v>
                </c:pt>
                <c:pt idx="76">
                  <c:v>-0.77159442910800402</c:v>
                </c:pt>
                <c:pt idx="77">
                  <c:v>-0.76468081491133799</c:v>
                </c:pt>
                <c:pt idx="78">
                  <c:v>-0.75601822926137396</c:v>
                </c:pt>
                <c:pt idx="79">
                  <c:v>-0.75372894605103502</c:v>
                </c:pt>
                <c:pt idx="80">
                  <c:v>-0.75069957856370995</c:v>
                </c:pt>
                <c:pt idx="81">
                  <c:v>-0.74549525080605095</c:v>
                </c:pt>
                <c:pt idx="82">
                  <c:v>-0.73552619062887403</c:v>
                </c:pt>
                <c:pt idx="83">
                  <c:v>-0.73933712614552805</c:v>
                </c:pt>
                <c:pt idx="84">
                  <c:v>-0.71882936074303205</c:v>
                </c:pt>
                <c:pt idx="85">
                  <c:v>-0.71249298141613304</c:v>
                </c:pt>
                <c:pt idx="86">
                  <c:v>-0.70469579257228498</c:v>
                </c:pt>
                <c:pt idx="87">
                  <c:v>-0.70040177582571195</c:v>
                </c:pt>
                <c:pt idx="88">
                  <c:v>-0.68651693686446202</c:v>
                </c:pt>
                <c:pt idx="89">
                  <c:v>-0.66949856026263299</c:v>
                </c:pt>
                <c:pt idx="90">
                  <c:v>-0.66096156523665495</c:v>
                </c:pt>
                <c:pt idx="91">
                  <c:v>-0.64634334260042203</c:v>
                </c:pt>
                <c:pt idx="92">
                  <c:v>-0.62524368839432198</c:v>
                </c:pt>
                <c:pt idx="93">
                  <c:v>-0.61393663943728904</c:v>
                </c:pt>
                <c:pt idx="94">
                  <c:v>-0.61325990484100101</c:v>
                </c:pt>
                <c:pt idx="95">
                  <c:v>-0.60118989714902304</c:v>
                </c:pt>
                <c:pt idx="96">
                  <c:v>-0.60245516365903595</c:v>
                </c:pt>
                <c:pt idx="97">
                  <c:v>-0.59470879216788097</c:v>
                </c:pt>
                <c:pt idx="98">
                  <c:v>-0.595821295409806</c:v>
                </c:pt>
                <c:pt idx="99">
                  <c:v>-0.59362126794748904</c:v>
                </c:pt>
                <c:pt idx="100">
                  <c:v>-0.59786325711582899</c:v>
                </c:pt>
                <c:pt idx="101">
                  <c:v>-0.587601694432626</c:v>
                </c:pt>
                <c:pt idx="102">
                  <c:v>-0.57042776966612196</c:v>
                </c:pt>
                <c:pt idx="103">
                  <c:v>-0.55742420319216901</c:v>
                </c:pt>
                <c:pt idx="104">
                  <c:v>-0.53756391479229404</c:v>
                </c:pt>
                <c:pt idx="105">
                  <c:v>-0.52937171982765696</c:v>
                </c:pt>
                <c:pt idx="106">
                  <c:v>-0.52354376261204805</c:v>
                </c:pt>
                <c:pt idx="107">
                  <c:v>-0.51648089010911102</c:v>
                </c:pt>
                <c:pt idx="108">
                  <c:v>-0.50589322844043405</c:v>
                </c:pt>
                <c:pt idx="109">
                  <c:v>-0.48895682903517101</c:v>
                </c:pt>
                <c:pt idx="110">
                  <c:v>-0.47334095025328699</c:v>
                </c:pt>
                <c:pt idx="111">
                  <c:v>-0.471953813745141</c:v>
                </c:pt>
                <c:pt idx="112">
                  <c:v>-0.46827452874888298</c:v>
                </c:pt>
                <c:pt idx="113">
                  <c:v>-0.43496612058581702</c:v>
                </c:pt>
                <c:pt idx="114">
                  <c:v>-0.42497140109298298</c:v>
                </c:pt>
                <c:pt idx="115">
                  <c:v>-0.41085368930196497</c:v>
                </c:pt>
                <c:pt idx="116">
                  <c:v>-0.40490267436488597</c:v>
                </c:pt>
                <c:pt idx="117">
                  <c:v>-0.39987291701156602</c:v>
                </c:pt>
                <c:pt idx="118">
                  <c:v>-0.388963959373475</c:v>
                </c:pt>
                <c:pt idx="119">
                  <c:v>-0.38093679192108498</c:v>
                </c:pt>
                <c:pt idx="120">
                  <c:v>-0.37184100945744197</c:v>
                </c:pt>
                <c:pt idx="121">
                  <c:v>-0.38373191838378501</c:v>
                </c:pt>
                <c:pt idx="122">
                  <c:v>-0.37760650260913597</c:v>
                </c:pt>
                <c:pt idx="123">
                  <c:v>-0.35359765331157</c:v>
                </c:pt>
                <c:pt idx="124">
                  <c:v>-0.328756548507734</c:v>
                </c:pt>
                <c:pt idx="125">
                  <c:v>-0.32726064817834499</c:v>
                </c:pt>
                <c:pt idx="126">
                  <c:v>-0.30909556722015602</c:v>
                </c:pt>
                <c:pt idx="127">
                  <c:v>-0.312464297646948</c:v>
                </c:pt>
                <c:pt idx="128">
                  <c:v>-0.31980644204875902</c:v>
                </c:pt>
                <c:pt idx="129">
                  <c:v>-0.308197464503906</c:v>
                </c:pt>
                <c:pt idx="130">
                  <c:v>-0.30556353042971801</c:v>
                </c:pt>
                <c:pt idx="131">
                  <c:v>-0.29992497379161198</c:v>
                </c:pt>
                <c:pt idx="132">
                  <c:v>-0.28355802775205302</c:v>
                </c:pt>
                <c:pt idx="133">
                  <c:v>-0.25944862512537598</c:v>
                </c:pt>
                <c:pt idx="134">
                  <c:v>-0.23898663584444299</c:v>
                </c:pt>
                <c:pt idx="135">
                  <c:v>-0.21656523549298601</c:v>
                </c:pt>
                <c:pt idx="136">
                  <c:v>-0.19446539928930701</c:v>
                </c:pt>
                <c:pt idx="137">
                  <c:v>-0.17482600193335401</c:v>
                </c:pt>
                <c:pt idx="138">
                  <c:v>-0.16311455962156199</c:v>
                </c:pt>
                <c:pt idx="139">
                  <c:v>-0.152055417663608</c:v>
                </c:pt>
                <c:pt idx="140">
                  <c:v>-0.13918819633226001</c:v>
                </c:pt>
                <c:pt idx="141">
                  <c:v>-0.12675700684252</c:v>
                </c:pt>
                <c:pt idx="142">
                  <c:v>-0.107311288824758</c:v>
                </c:pt>
                <c:pt idx="143">
                  <c:v>-9.5011473028804597E-2</c:v>
                </c:pt>
                <c:pt idx="144">
                  <c:v>-8.0635544209000196E-2</c:v>
                </c:pt>
                <c:pt idx="145">
                  <c:v>-7.1377755131446299E-2</c:v>
                </c:pt>
                <c:pt idx="146">
                  <c:v>-5.5871378351748102E-2</c:v>
                </c:pt>
                <c:pt idx="147">
                  <c:v>-4.5507255412601401E-2</c:v>
                </c:pt>
                <c:pt idx="148">
                  <c:v>-3.2996414969819803E-2</c:v>
                </c:pt>
                <c:pt idx="149">
                  <c:v>-1.5580752958698801E-2</c:v>
                </c:pt>
                <c:pt idx="150">
                  <c:v>-9.0960295680753101E-4</c:v>
                </c:pt>
                <c:pt idx="151">
                  <c:v>2.1816278565113E-2</c:v>
                </c:pt>
                <c:pt idx="152">
                  <c:v>3.33640288208897E-2</c:v>
                </c:pt>
                <c:pt idx="153">
                  <c:v>5.3195108528561803E-2</c:v>
                </c:pt>
                <c:pt idx="154">
                  <c:v>6.5001057187497602E-2</c:v>
                </c:pt>
                <c:pt idx="155">
                  <c:v>8.5720870673305305E-2</c:v>
                </c:pt>
                <c:pt idx="156">
                  <c:v>0.10309010658182401</c:v>
                </c:pt>
                <c:pt idx="157">
                  <c:v>0.117637548059132</c:v>
                </c:pt>
                <c:pt idx="158">
                  <c:v>0.13294219760970799</c:v>
                </c:pt>
                <c:pt idx="159">
                  <c:v>0.141904733694038</c:v>
                </c:pt>
                <c:pt idx="160">
                  <c:v>0.16271444035181601</c:v>
                </c:pt>
                <c:pt idx="161">
                  <c:v>0.1758517541205</c:v>
                </c:pt>
                <c:pt idx="162">
                  <c:v>0.18432566466299899</c:v>
                </c:pt>
                <c:pt idx="163">
                  <c:v>0.18197889254725799</c:v>
                </c:pt>
                <c:pt idx="164">
                  <c:v>0.184343804357782</c:v>
                </c:pt>
                <c:pt idx="165">
                  <c:v>0.201858490465258</c:v>
                </c:pt>
                <c:pt idx="166">
                  <c:v>0.21528053678384801</c:v>
                </c:pt>
                <c:pt idx="167">
                  <c:v>0.22774019048538199</c:v>
                </c:pt>
                <c:pt idx="168">
                  <c:v>0.25016277735234299</c:v>
                </c:pt>
                <c:pt idx="169">
                  <c:v>0.27012025165867398</c:v>
                </c:pt>
                <c:pt idx="170">
                  <c:v>0.288436376043889</c:v>
                </c:pt>
                <c:pt idx="171">
                  <c:v>0.30824641716530599</c:v>
                </c:pt>
                <c:pt idx="172">
                  <c:v>0.31684066778917402</c:v>
                </c:pt>
                <c:pt idx="173">
                  <c:v>0.33201283371636098</c:v>
                </c:pt>
                <c:pt idx="174">
                  <c:v>0.34456988694919699</c:v>
                </c:pt>
                <c:pt idx="175">
                  <c:v>0.369902134097438</c:v>
                </c:pt>
                <c:pt idx="176">
                  <c:v>0.38914190327609</c:v>
                </c:pt>
                <c:pt idx="177">
                  <c:v>0.41427248065733502</c:v>
                </c:pt>
                <c:pt idx="178">
                  <c:v>0.42903337489521998</c:v>
                </c:pt>
                <c:pt idx="179">
                  <c:v>0.45251296831815202</c:v>
                </c:pt>
                <c:pt idx="180">
                  <c:v>0.46495027033087799</c:v>
                </c:pt>
                <c:pt idx="181">
                  <c:v>0.47737200434995097</c:v>
                </c:pt>
                <c:pt idx="182">
                  <c:v>0.49689048010933301</c:v>
                </c:pt>
                <c:pt idx="183">
                  <c:v>0.51421326480684404</c:v>
                </c:pt>
                <c:pt idx="184">
                  <c:v>0.53131587436399996</c:v>
                </c:pt>
                <c:pt idx="185">
                  <c:v>0.56255267867915004</c:v>
                </c:pt>
                <c:pt idx="186">
                  <c:v>0.58304612663951505</c:v>
                </c:pt>
                <c:pt idx="187">
                  <c:v>0.604623930628719</c:v>
                </c:pt>
                <c:pt idx="188">
                  <c:v>0.62225871213963602</c:v>
                </c:pt>
                <c:pt idx="189">
                  <c:v>0.65049753032056501</c:v>
                </c:pt>
                <c:pt idx="190">
                  <c:v>0.67648323069840699</c:v>
                </c:pt>
                <c:pt idx="191">
                  <c:v>0.69503170049087704</c:v>
                </c:pt>
                <c:pt idx="192">
                  <c:v>0.71621620175552403</c:v>
                </c:pt>
                <c:pt idx="193">
                  <c:v>0.73773631114802096</c:v>
                </c:pt>
                <c:pt idx="194">
                  <c:v>0.764299186612451</c:v>
                </c:pt>
                <c:pt idx="195">
                  <c:v>0.79562286541043903</c:v>
                </c:pt>
                <c:pt idx="196">
                  <c:v>0.81631244243415102</c:v>
                </c:pt>
                <c:pt idx="197">
                  <c:v>0.83591656036962803</c:v>
                </c:pt>
                <c:pt idx="198">
                  <c:v>0.86374744700293604</c:v>
                </c:pt>
                <c:pt idx="199">
                  <c:v>0.90002555840422105</c:v>
                </c:pt>
                <c:pt idx="200">
                  <c:v>0.91585051831415398</c:v>
                </c:pt>
                <c:pt idx="201">
                  <c:v>0.95615162130904796</c:v>
                </c:pt>
                <c:pt idx="202">
                  <c:v>0.96933736536330295</c:v>
                </c:pt>
                <c:pt idx="203">
                  <c:v>0.99014362403615797</c:v>
                </c:pt>
                <c:pt idx="204">
                  <c:v>0.99843030489234497</c:v>
                </c:pt>
                <c:pt idx="205">
                  <c:v>1.01907283685803</c:v>
                </c:pt>
                <c:pt idx="206">
                  <c:v>1.02594717577589</c:v>
                </c:pt>
                <c:pt idx="207">
                  <c:v>1.0416781241233699</c:v>
                </c:pt>
                <c:pt idx="208">
                  <c:v>1.06983498725935</c:v>
                </c:pt>
                <c:pt idx="209">
                  <c:v>1.0899650679453401</c:v>
                </c:pt>
                <c:pt idx="210">
                  <c:v>1.10828435462924</c:v>
                </c:pt>
                <c:pt idx="211">
                  <c:v>1.11842195572182</c:v>
                </c:pt>
                <c:pt idx="212">
                  <c:v>1.13507765415318</c:v>
                </c:pt>
                <c:pt idx="213">
                  <c:v>1.1582110068145799</c:v>
                </c:pt>
                <c:pt idx="214">
                  <c:v>1.1925353736414099</c:v>
                </c:pt>
                <c:pt idx="215">
                  <c:v>1.21731350365036</c:v>
                </c:pt>
                <c:pt idx="216">
                  <c:v>1.2308216156192691</c:v>
                </c:pt>
                <c:pt idx="217">
                  <c:v>1.24747341604227</c:v>
                </c:pt>
                <c:pt idx="218">
                  <c:v>1.26640461343974</c:v>
                </c:pt>
                <c:pt idx="219">
                  <c:v>1.28376537826419</c:v>
                </c:pt>
                <c:pt idx="220">
                  <c:v>1.30510918746751</c:v>
                </c:pt>
                <c:pt idx="221">
                  <c:v>1.3162252774546299</c:v>
                </c:pt>
                <c:pt idx="222">
                  <c:v>1.3339599001306099</c:v>
                </c:pt>
                <c:pt idx="223">
                  <c:v>1.34718525045349</c:v>
                </c:pt>
                <c:pt idx="224">
                  <c:v>1.3742920286807601</c:v>
                </c:pt>
                <c:pt idx="225">
                  <c:v>1.3830658705177199</c:v>
                </c:pt>
                <c:pt idx="226">
                  <c:v>1.3890039171341999</c:v>
                </c:pt>
                <c:pt idx="227">
                  <c:v>1.409168242957149</c:v>
                </c:pt>
                <c:pt idx="228">
                  <c:v>1.4164913723279591</c:v>
                </c:pt>
                <c:pt idx="229">
                  <c:v>1.43804490421478</c:v>
                </c:pt>
                <c:pt idx="230">
                  <c:v>1.45838044950378</c:v>
                </c:pt>
                <c:pt idx="231">
                  <c:v>1.47478447389828</c:v>
                </c:pt>
                <c:pt idx="232">
                  <c:v>1.4724557639062199</c:v>
                </c:pt>
                <c:pt idx="233">
                  <c:v>1.49323497996948</c:v>
                </c:pt>
                <c:pt idx="234">
                  <c:v>1.49518154812325</c:v>
                </c:pt>
                <c:pt idx="235">
                  <c:v>1.4638176103812599</c:v>
                </c:pt>
                <c:pt idx="236">
                  <c:v>1.4463502464506699</c:v>
                </c:pt>
                <c:pt idx="237">
                  <c:v>1.4536800859813299</c:v>
                </c:pt>
                <c:pt idx="238">
                  <c:v>1.4690235318165199</c:v>
                </c:pt>
                <c:pt idx="239">
                  <c:v>1.49515040673066</c:v>
                </c:pt>
                <c:pt idx="240">
                  <c:v>1.5090080250632201</c:v>
                </c:pt>
                <c:pt idx="241">
                  <c:v>1.53264423721439</c:v>
                </c:pt>
                <c:pt idx="242">
                  <c:v>1.5513302661822199</c:v>
                </c:pt>
                <c:pt idx="243">
                  <c:v>1.5672103016119301</c:v>
                </c:pt>
                <c:pt idx="244">
                  <c:v>1.56276539000141</c:v>
                </c:pt>
                <c:pt idx="245">
                  <c:v>1.57947317601253</c:v>
                </c:pt>
                <c:pt idx="246">
                  <c:v>1.5868209012361001</c:v>
                </c:pt>
                <c:pt idx="247">
                  <c:v>1.6121936607177101</c:v>
                </c:pt>
                <c:pt idx="248">
                  <c:v>1.63011682123068</c:v>
                </c:pt>
                <c:pt idx="249">
                  <c:v>1.64187191055513</c:v>
                </c:pt>
                <c:pt idx="250">
                  <c:v>1.64665837860696</c:v>
                </c:pt>
                <c:pt idx="251">
                  <c:v>1.65151897445012</c:v>
                </c:pt>
                <c:pt idx="252">
                  <c:v>1.6683058798703001</c:v>
                </c:pt>
                <c:pt idx="253">
                  <c:v>1.67624800656454</c:v>
                </c:pt>
                <c:pt idx="254">
                  <c:v>1.6948302030234601</c:v>
                </c:pt>
                <c:pt idx="255">
                  <c:v>1.71863767179808</c:v>
                </c:pt>
                <c:pt idx="256">
                  <c:v>1.71575484643012</c:v>
                </c:pt>
                <c:pt idx="257">
                  <c:v>1.7407367325249701</c:v>
                </c:pt>
                <c:pt idx="258">
                  <c:v>1.7705173328669599</c:v>
                </c:pt>
                <c:pt idx="259">
                  <c:v>1.7869813593186601</c:v>
                </c:pt>
                <c:pt idx="260">
                  <c:v>1.8018050958337599</c:v>
                </c:pt>
                <c:pt idx="261">
                  <c:v>1.81986733016244</c:v>
                </c:pt>
                <c:pt idx="262">
                  <c:v>1.8362261716372199</c:v>
                </c:pt>
                <c:pt idx="263">
                  <c:v>1.8465537944778401</c:v>
                </c:pt>
                <c:pt idx="264">
                  <c:v>1.85622112205328</c:v>
                </c:pt>
                <c:pt idx="265">
                  <c:v>1.8697271004829901</c:v>
                </c:pt>
                <c:pt idx="266">
                  <c:v>1.89629810302566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data!$L$2</c:f>
              <c:strCache>
                <c:ptCount val="1"/>
                <c:pt idx="0">
                  <c:v>TFP trend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data!$L$3:$L$269</c:f>
              <c:numCache>
                <c:formatCode>0.00</c:formatCode>
                <c:ptCount val="267"/>
                <c:pt idx="0">
                  <c:v>-1.8807586034127699</c:v>
                </c:pt>
                <c:pt idx="1">
                  <c:v>-1.8405410529908299</c:v>
                </c:pt>
                <c:pt idx="2">
                  <c:v>-1.7985075792145599</c:v>
                </c:pt>
                <c:pt idx="3">
                  <c:v>-1.7904692783749701</c:v>
                </c:pt>
                <c:pt idx="4">
                  <c:v>-1.7959678409353701</c:v>
                </c:pt>
                <c:pt idx="5">
                  <c:v>-1.7862238435326101</c:v>
                </c:pt>
                <c:pt idx="6">
                  <c:v>-1.7430182130038701</c:v>
                </c:pt>
                <c:pt idx="7">
                  <c:v>-1.7404000977090901</c:v>
                </c:pt>
                <c:pt idx="8">
                  <c:v>-1.7334949876860399</c:v>
                </c:pt>
                <c:pt idx="9">
                  <c:v>-1.7165107453322199</c:v>
                </c:pt>
                <c:pt idx="10">
                  <c:v>-1.70722595183682</c:v>
                </c:pt>
                <c:pt idx="11">
                  <c:v>-1.6642685171360301</c:v>
                </c:pt>
                <c:pt idx="12">
                  <c:v>-1.6325986844601601</c:v>
                </c:pt>
                <c:pt idx="13">
                  <c:v>-1.617649328872</c:v>
                </c:pt>
                <c:pt idx="14">
                  <c:v>-1.62319098440738</c:v>
                </c:pt>
                <c:pt idx="15">
                  <c:v>-1.6448517997462</c:v>
                </c:pt>
                <c:pt idx="16">
                  <c:v>-1.6425038803882499</c:v>
                </c:pt>
                <c:pt idx="17">
                  <c:v>-1.6241096442912999</c:v>
                </c:pt>
                <c:pt idx="18">
                  <c:v>-1.60015874665392</c:v>
                </c:pt>
                <c:pt idx="19">
                  <c:v>-1.5664185705079601</c:v>
                </c:pt>
                <c:pt idx="20">
                  <c:v>-1.5288545895686001</c:v>
                </c:pt>
                <c:pt idx="21">
                  <c:v>-1.5013157954975</c:v>
                </c:pt>
                <c:pt idx="22">
                  <c:v>-1.4964068856461901</c:v>
                </c:pt>
                <c:pt idx="23">
                  <c:v>-1.5025077817743899</c:v>
                </c:pt>
                <c:pt idx="24">
                  <c:v>-1.50737072853025</c:v>
                </c:pt>
                <c:pt idx="25">
                  <c:v>-1.4927727169056699</c:v>
                </c:pt>
                <c:pt idx="26">
                  <c:v>-1.4948325471952799</c:v>
                </c:pt>
                <c:pt idx="27">
                  <c:v>-1.4538475647370099</c:v>
                </c:pt>
                <c:pt idx="28">
                  <c:v>-1.44734011847184</c:v>
                </c:pt>
                <c:pt idx="29">
                  <c:v>-1.4500146700865399</c:v>
                </c:pt>
                <c:pt idx="30">
                  <c:v>-1.43669275267882</c:v>
                </c:pt>
                <c:pt idx="31">
                  <c:v>-1.43235918283102</c:v>
                </c:pt>
                <c:pt idx="32">
                  <c:v>-1.46206229465385</c:v>
                </c:pt>
                <c:pt idx="33">
                  <c:v>-1.44452019030556</c:v>
                </c:pt>
                <c:pt idx="34">
                  <c:v>-1.40385972036537</c:v>
                </c:pt>
                <c:pt idx="35">
                  <c:v>-1.37282829244768</c:v>
                </c:pt>
                <c:pt idx="36">
                  <c:v>-1.34131424591116</c:v>
                </c:pt>
                <c:pt idx="37">
                  <c:v>-1.3117217747615899</c:v>
                </c:pt>
                <c:pt idx="38">
                  <c:v>-1.31924393233805</c:v>
                </c:pt>
                <c:pt idx="39">
                  <c:v>-1.3108514522329899</c:v>
                </c:pt>
                <c:pt idx="40">
                  <c:v>-1.2508038728441699</c:v>
                </c:pt>
                <c:pt idx="41">
                  <c:v>-1.28107333470419</c:v>
                </c:pt>
                <c:pt idx="42">
                  <c:v>-1.2768950339504099</c:v>
                </c:pt>
                <c:pt idx="43">
                  <c:v>-1.2879009300105699</c:v>
                </c:pt>
                <c:pt idx="44">
                  <c:v>-1.27102823176733</c:v>
                </c:pt>
                <c:pt idx="45">
                  <c:v>-1.2059458639255201</c:v>
                </c:pt>
                <c:pt idx="46">
                  <c:v>-1.17919606074341</c:v>
                </c:pt>
                <c:pt idx="47">
                  <c:v>-1.1456231025231001</c:v>
                </c:pt>
                <c:pt idx="48">
                  <c:v>-1.12922665886881</c:v>
                </c:pt>
                <c:pt idx="49">
                  <c:v>-1.11381241498386</c:v>
                </c:pt>
                <c:pt idx="50">
                  <c:v>-1.08425249780042</c:v>
                </c:pt>
                <c:pt idx="51">
                  <c:v>-1.05420251010627</c:v>
                </c:pt>
                <c:pt idx="52">
                  <c:v>-1.0414583736334799</c:v>
                </c:pt>
                <c:pt idx="53">
                  <c:v>-1.0134611203405599</c:v>
                </c:pt>
                <c:pt idx="54">
                  <c:v>-0.96898904483659698</c:v>
                </c:pt>
                <c:pt idx="55">
                  <c:v>-0.95707883875525701</c:v>
                </c:pt>
                <c:pt idx="56">
                  <c:v>-0.92325678091840102</c:v>
                </c:pt>
                <c:pt idx="57">
                  <c:v>-0.90439239950510497</c:v>
                </c:pt>
                <c:pt idx="58">
                  <c:v>-0.87599623898846102</c:v>
                </c:pt>
                <c:pt idx="59">
                  <c:v>-0.873800930950278</c:v>
                </c:pt>
                <c:pt idx="60">
                  <c:v>-0.825421968632439</c:v>
                </c:pt>
                <c:pt idx="61">
                  <c:v>-0.81785605842001796</c:v>
                </c:pt>
                <c:pt idx="62">
                  <c:v>-0.77496175715612503</c:v>
                </c:pt>
                <c:pt idx="63">
                  <c:v>-0.73371473555891198</c:v>
                </c:pt>
                <c:pt idx="64">
                  <c:v>-0.68801578496263505</c:v>
                </c:pt>
                <c:pt idx="65">
                  <c:v>-0.69712692471135396</c:v>
                </c:pt>
                <c:pt idx="66">
                  <c:v>-0.69678270051305502</c:v>
                </c:pt>
                <c:pt idx="67">
                  <c:v>-0.68198821784795005</c:v>
                </c:pt>
                <c:pt idx="68">
                  <c:v>-0.67182461507742797</c:v>
                </c:pt>
                <c:pt idx="69">
                  <c:v>-0.65405208486269495</c:v>
                </c:pt>
                <c:pt idx="70">
                  <c:v>-0.64759317119429904</c:v>
                </c:pt>
                <c:pt idx="71">
                  <c:v>-0.63649273142035001</c:v>
                </c:pt>
                <c:pt idx="72">
                  <c:v>-0.59043087760628998</c:v>
                </c:pt>
                <c:pt idx="73">
                  <c:v>-0.56336288549799696</c:v>
                </c:pt>
                <c:pt idx="74">
                  <c:v>-0.550105055276919</c:v>
                </c:pt>
                <c:pt idx="75">
                  <c:v>-0.54855048585259703</c:v>
                </c:pt>
                <c:pt idx="76">
                  <c:v>-0.54322009775158997</c:v>
                </c:pt>
                <c:pt idx="77">
                  <c:v>-0.54047925985444401</c:v>
                </c:pt>
                <c:pt idx="78">
                  <c:v>-0.53166626287757701</c:v>
                </c:pt>
                <c:pt idx="79">
                  <c:v>-0.54012385795376205</c:v>
                </c:pt>
                <c:pt idx="80">
                  <c:v>-0.54749423137057696</c:v>
                </c:pt>
                <c:pt idx="81">
                  <c:v>-0.53051150095970001</c:v>
                </c:pt>
                <c:pt idx="82">
                  <c:v>-0.49369859991064002</c:v>
                </c:pt>
                <c:pt idx="83">
                  <c:v>-0.51963858869934598</c:v>
                </c:pt>
                <c:pt idx="84">
                  <c:v>-0.453732055847481</c:v>
                </c:pt>
                <c:pt idx="85">
                  <c:v>-0.44968927154896798</c:v>
                </c:pt>
                <c:pt idx="86">
                  <c:v>-0.42462067031265799</c:v>
                </c:pt>
                <c:pt idx="87">
                  <c:v>-0.42651880986204399</c:v>
                </c:pt>
                <c:pt idx="88">
                  <c:v>-0.403002093437485</c:v>
                </c:pt>
                <c:pt idx="89">
                  <c:v>-0.359432968681408</c:v>
                </c:pt>
                <c:pt idx="90">
                  <c:v>-0.34313940313548902</c:v>
                </c:pt>
                <c:pt idx="91">
                  <c:v>-0.29598367511833401</c:v>
                </c:pt>
                <c:pt idx="92">
                  <c:v>-0.24821326748269101</c:v>
                </c:pt>
                <c:pt idx="93">
                  <c:v>-0.24566980495871199</c:v>
                </c:pt>
                <c:pt idx="94">
                  <c:v>-0.26798055471813897</c:v>
                </c:pt>
                <c:pt idx="95">
                  <c:v>-0.25040728392599998</c:v>
                </c:pt>
                <c:pt idx="96">
                  <c:v>-0.29228367984951698</c:v>
                </c:pt>
                <c:pt idx="97">
                  <c:v>-0.295159983007792</c:v>
                </c:pt>
                <c:pt idx="98">
                  <c:v>-0.31445388512533401</c:v>
                </c:pt>
                <c:pt idx="99">
                  <c:v>-0.32084018571036199</c:v>
                </c:pt>
                <c:pt idx="100">
                  <c:v>-0.31037204701351101</c:v>
                </c:pt>
                <c:pt idx="101">
                  <c:v>-0.27148635702855101</c:v>
                </c:pt>
                <c:pt idx="102">
                  <c:v>-0.22972408140644901</c:v>
                </c:pt>
                <c:pt idx="103">
                  <c:v>-0.22065667422560201</c:v>
                </c:pt>
                <c:pt idx="104">
                  <c:v>-0.17382816614619201</c:v>
                </c:pt>
                <c:pt idx="105">
                  <c:v>-0.160663563728556</c:v>
                </c:pt>
                <c:pt idx="106">
                  <c:v>-0.15761264195838501</c:v>
                </c:pt>
                <c:pt idx="107">
                  <c:v>-0.15196638959390699</c:v>
                </c:pt>
                <c:pt idx="108">
                  <c:v>-0.140115536164656</c:v>
                </c:pt>
                <c:pt idx="109">
                  <c:v>-0.111703676623847</c:v>
                </c:pt>
                <c:pt idx="110">
                  <c:v>-7.3384317763870596E-2</c:v>
                </c:pt>
                <c:pt idx="111">
                  <c:v>-9.7929730311488994E-2</c:v>
                </c:pt>
                <c:pt idx="112">
                  <c:v>-0.109908988593202</c:v>
                </c:pt>
                <c:pt idx="113">
                  <c:v>-5.0685102554008397E-2</c:v>
                </c:pt>
                <c:pt idx="114">
                  <c:v>-5.2090434856822299E-2</c:v>
                </c:pt>
                <c:pt idx="115">
                  <c:v>-4.7521799043284497E-2</c:v>
                </c:pt>
                <c:pt idx="116">
                  <c:v>-4.91246278366557E-2</c:v>
                </c:pt>
                <c:pt idx="117">
                  <c:v>-7.8769691238943604E-2</c:v>
                </c:pt>
                <c:pt idx="118">
                  <c:v>-8.4855509216701694E-2</c:v>
                </c:pt>
                <c:pt idx="119">
                  <c:v>-9.0509199842237903E-2</c:v>
                </c:pt>
                <c:pt idx="120">
                  <c:v>-8.7208054366861701E-2</c:v>
                </c:pt>
                <c:pt idx="121">
                  <c:v>-0.14730398979840401</c:v>
                </c:pt>
                <c:pt idx="122">
                  <c:v>-0.142886098296783</c:v>
                </c:pt>
                <c:pt idx="123">
                  <c:v>-9.5627358528208098E-2</c:v>
                </c:pt>
                <c:pt idx="124">
                  <c:v>-6.18950848865416E-2</c:v>
                </c:pt>
                <c:pt idx="125">
                  <c:v>-8.28875022536915E-2</c:v>
                </c:pt>
                <c:pt idx="126">
                  <c:v>-4.5828646761893403E-2</c:v>
                </c:pt>
                <c:pt idx="127">
                  <c:v>-9.7321850558956799E-2</c:v>
                </c:pt>
                <c:pt idx="128">
                  <c:v>-0.12701854240833099</c:v>
                </c:pt>
                <c:pt idx="129">
                  <c:v>-0.124601767884596</c:v>
                </c:pt>
                <c:pt idx="130">
                  <c:v>-0.13674439130815799</c:v>
                </c:pt>
                <c:pt idx="131">
                  <c:v>-0.12940657432432701</c:v>
                </c:pt>
                <c:pt idx="132">
                  <c:v>-0.109555495969092</c:v>
                </c:pt>
                <c:pt idx="133">
                  <c:v>-6.5846100115906095E-2</c:v>
                </c:pt>
                <c:pt idx="134">
                  <c:v>-5.7130082323826097E-2</c:v>
                </c:pt>
                <c:pt idx="135">
                  <c:v>-2.4049210081021101E-2</c:v>
                </c:pt>
                <c:pt idx="136">
                  <c:v>1.3352260493685699E-2</c:v>
                </c:pt>
                <c:pt idx="137">
                  <c:v>3.85852129918322E-2</c:v>
                </c:pt>
                <c:pt idx="138">
                  <c:v>4.2755985724338502E-2</c:v>
                </c:pt>
                <c:pt idx="139">
                  <c:v>4.2373846513651503E-2</c:v>
                </c:pt>
                <c:pt idx="140">
                  <c:v>5.8740901871649702E-2</c:v>
                </c:pt>
                <c:pt idx="141">
                  <c:v>5.4457793092024399E-2</c:v>
                </c:pt>
                <c:pt idx="142">
                  <c:v>9.1198900108719297E-2</c:v>
                </c:pt>
                <c:pt idx="143">
                  <c:v>9.3929054191298197E-2</c:v>
                </c:pt>
                <c:pt idx="144">
                  <c:v>0.118572370387715</c:v>
                </c:pt>
                <c:pt idx="145">
                  <c:v>0.12298167383300999</c:v>
                </c:pt>
                <c:pt idx="146">
                  <c:v>0.13323654693223799</c:v>
                </c:pt>
                <c:pt idx="147">
                  <c:v>0.12731615478056499</c:v>
                </c:pt>
                <c:pt idx="148">
                  <c:v>0.119398797190056</c:v>
                </c:pt>
                <c:pt idx="149">
                  <c:v>0.158288448999822</c:v>
                </c:pt>
                <c:pt idx="150">
                  <c:v>0.17121720647948299</c:v>
                </c:pt>
                <c:pt idx="151">
                  <c:v>0.18312601409263601</c:v>
                </c:pt>
                <c:pt idx="152">
                  <c:v>0.199873768214581</c:v>
                </c:pt>
                <c:pt idx="153">
                  <c:v>0.20272444285736399</c:v>
                </c:pt>
                <c:pt idx="154">
                  <c:v>0.21368095764694001</c:v>
                </c:pt>
                <c:pt idx="155">
                  <c:v>0.22421451659032299</c:v>
                </c:pt>
                <c:pt idx="156">
                  <c:v>0.22238653495802699</c:v>
                </c:pt>
                <c:pt idx="157">
                  <c:v>0.20397153076159799</c:v>
                </c:pt>
                <c:pt idx="158">
                  <c:v>0.209842251431889</c:v>
                </c:pt>
                <c:pt idx="159">
                  <c:v>0.20522604948919901</c:v>
                </c:pt>
                <c:pt idx="160">
                  <c:v>0.23490289361356301</c:v>
                </c:pt>
                <c:pt idx="161">
                  <c:v>0.258207425348357</c:v>
                </c:pt>
                <c:pt idx="162">
                  <c:v>0.25374940388079997</c:v>
                </c:pt>
                <c:pt idx="163">
                  <c:v>0.22675710987058501</c:v>
                </c:pt>
                <c:pt idx="164">
                  <c:v>0.21711004780301499</c:v>
                </c:pt>
                <c:pt idx="165">
                  <c:v>0.24753887826885301</c:v>
                </c:pt>
                <c:pt idx="166">
                  <c:v>0.25876533822553099</c:v>
                </c:pt>
                <c:pt idx="167">
                  <c:v>0.25930116987054802</c:v>
                </c:pt>
                <c:pt idx="168">
                  <c:v>0.33559262016367097</c:v>
                </c:pt>
                <c:pt idx="169">
                  <c:v>0.35080011568265801</c:v>
                </c:pt>
                <c:pt idx="170">
                  <c:v>0.35746620322877798</c:v>
                </c:pt>
                <c:pt idx="171">
                  <c:v>0.36943813895699801</c:v>
                </c:pt>
                <c:pt idx="172">
                  <c:v>0.33346473860655101</c:v>
                </c:pt>
                <c:pt idx="173">
                  <c:v>0.34282557104460298</c:v>
                </c:pt>
                <c:pt idx="174">
                  <c:v>0.33267942457892102</c:v>
                </c:pt>
                <c:pt idx="175">
                  <c:v>0.38082914761973902</c:v>
                </c:pt>
                <c:pt idx="176">
                  <c:v>0.37157874854961598</c:v>
                </c:pt>
                <c:pt idx="177">
                  <c:v>0.38656425700497399</c:v>
                </c:pt>
                <c:pt idx="178">
                  <c:v>0.37717426323934899</c:v>
                </c:pt>
                <c:pt idx="179">
                  <c:v>0.41567611771888802</c:v>
                </c:pt>
                <c:pt idx="180">
                  <c:v>0.40189912917437298</c:v>
                </c:pt>
                <c:pt idx="181">
                  <c:v>0.40223881186097099</c:v>
                </c:pt>
                <c:pt idx="182">
                  <c:v>0.418073198838252</c:v>
                </c:pt>
                <c:pt idx="183">
                  <c:v>0.430549368603724</c:v>
                </c:pt>
                <c:pt idx="184">
                  <c:v>0.458255230831978</c:v>
                </c:pt>
                <c:pt idx="185">
                  <c:v>0.49308391691737902</c:v>
                </c:pt>
                <c:pt idx="186">
                  <c:v>0.50961913401827097</c:v>
                </c:pt>
                <c:pt idx="187">
                  <c:v>0.52275077832335803</c:v>
                </c:pt>
                <c:pt idx="188">
                  <c:v>0.51642377848823595</c:v>
                </c:pt>
                <c:pt idx="189">
                  <c:v>0.54558784634387603</c:v>
                </c:pt>
                <c:pt idx="190">
                  <c:v>0.58061709772130898</c:v>
                </c:pt>
                <c:pt idx="191">
                  <c:v>0.59516018368815904</c:v>
                </c:pt>
                <c:pt idx="192">
                  <c:v>0.61648396111788895</c:v>
                </c:pt>
                <c:pt idx="193">
                  <c:v>0.63546091114493297</c:v>
                </c:pt>
                <c:pt idx="194">
                  <c:v>0.67226018101815999</c:v>
                </c:pt>
                <c:pt idx="195">
                  <c:v>0.67810179561917605</c:v>
                </c:pt>
                <c:pt idx="196">
                  <c:v>0.719531513048285</c:v>
                </c:pt>
                <c:pt idx="197">
                  <c:v>0.71158544490615705</c:v>
                </c:pt>
                <c:pt idx="198">
                  <c:v>0.72849409463831805</c:v>
                </c:pt>
                <c:pt idx="199">
                  <c:v>0.77746066296097605</c:v>
                </c:pt>
                <c:pt idx="200">
                  <c:v>0.800459560106349</c:v>
                </c:pt>
                <c:pt idx="201">
                  <c:v>0.84508672166786702</c:v>
                </c:pt>
                <c:pt idx="202">
                  <c:v>0.84439991263255798</c:v>
                </c:pt>
                <c:pt idx="203">
                  <c:v>0.86922165171258603</c:v>
                </c:pt>
                <c:pt idx="204">
                  <c:v>0.87091052041309203</c:v>
                </c:pt>
                <c:pt idx="205">
                  <c:v>0.89946864329404497</c:v>
                </c:pt>
                <c:pt idx="206">
                  <c:v>0.89665669200994802</c:v>
                </c:pt>
                <c:pt idx="207">
                  <c:v>0.91793744216805695</c:v>
                </c:pt>
                <c:pt idx="208">
                  <c:v>0.99118000402476802</c:v>
                </c:pt>
                <c:pt idx="209">
                  <c:v>1.0004504994713099</c:v>
                </c:pt>
                <c:pt idx="210">
                  <c:v>1.02028617182035</c:v>
                </c:pt>
                <c:pt idx="211">
                  <c:v>1.0295571465043301</c:v>
                </c:pt>
                <c:pt idx="212">
                  <c:v>1.0553240845565399</c:v>
                </c:pt>
                <c:pt idx="213">
                  <c:v>1.10196285299424</c:v>
                </c:pt>
                <c:pt idx="214">
                  <c:v>1.1504711402299601</c:v>
                </c:pt>
                <c:pt idx="215">
                  <c:v>1.17391950930685</c:v>
                </c:pt>
                <c:pt idx="216">
                  <c:v>1.19233694962671</c:v>
                </c:pt>
                <c:pt idx="217">
                  <c:v>1.21909554786567</c:v>
                </c:pt>
                <c:pt idx="218">
                  <c:v>1.2491418376622501</c:v>
                </c:pt>
                <c:pt idx="219">
                  <c:v>1.24828673433294</c:v>
                </c:pt>
                <c:pt idx="220">
                  <c:v>1.26709165039895</c:v>
                </c:pt>
                <c:pt idx="221">
                  <c:v>1.2670586919147599</c:v>
                </c:pt>
                <c:pt idx="222">
                  <c:v>1.29373055242362</c:v>
                </c:pt>
                <c:pt idx="223">
                  <c:v>1.3066179156561599</c:v>
                </c:pt>
                <c:pt idx="224">
                  <c:v>1.34681494888259</c:v>
                </c:pt>
                <c:pt idx="225">
                  <c:v>1.3330070042386</c:v>
                </c:pt>
                <c:pt idx="226">
                  <c:v>1.3161532433705101</c:v>
                </c:pt>
                <c:pt idx="227">
                  <c:v>1.3352779543942901</c:v>
                </c:pt>
                <c:pt idx="228">
                  <c:v>1.3244835536338799</c:v>
                </c:pt>
                <c:pt idx="229">
                  <c:v>1.3336560539012901</c:v>
                </c:pt>
                <c:pt idx="230">
                  <c:v>1.33073618067466</c:v>
                </c:pt>
                <c:pt idx="231">
                  <c:v>1.33927632808602</c:v>
                </c:pt>
                <c:pt idx="232">
                  <c:v>1.30829782452821</c:v>
                </c:pt>
                <c:pt idx="233">
                  <c:v>1.3264426327230401</c:v>
                </c:pt>
                <c:pt idx="234">
                  <c:v>1.3240954554711599</c:v>
                </c:pt>
                <c:pt idx="235">
                  <c:v>1.27217020388886</c:v>
                </c:pt>
                <c:pt idx="236">
                  <c:v>1.2547132487108901</c:v>
                </c:pt>
                <c:pt idx="237">
                  <c:v>1.29221812744002</c:v>
                </c:pt>
                <c:pt idx="238">
                  <c:v>1.34032364052376</c:v>
                </c:pt>
                <c:pt idx="239">
                  <c:v>1.39424509823339</c:v>
                </c:pt>
                <c:pt idx="240">
                  <c:v>1.39698922227393</c:v>
                </c:pt>
                <c:pt idx="241">
                  <c:v>1.42569590295364</c:v>
                </c:pt>
                <c:pt idx="242">
                  <c:v>1.46260949153505</c:v>
                </c:pt>
                <c:pt idx="243">
                  <c:v>1.46931111605072</c:v>
                </c:pt>
                <c:pt idx="244">
                  <c:v>1.45668970081133</c:v>
                </c:pt>
                <c:pt idx="245">
                  <c:v>1.4665984404944199</c:v>
                </c:pt>
                <c:pt idx="246">
                  <c:v>1.45978642026542</c:v>
                </c:pt>
                <c:pt idx="247">
                  <c:v>1.50014323711591</c:v>
                </c:pt>
                <c:pt idx="248">
                  <c:v>1.5383479742172601</c:v>
                </c:pt>
                <c:pt idx="249">
                  <c:v>1.52908083598901</c:v>
                </c:pt>
                <c:pt idx="250">
                  <c:v>1.5242400107673899</c:v>
                </c:pt>
                <c:pt idx="251">
                  <c:v>1.5246433809443101</c:v>
                </c:pt>
                <c:pt idx="252">
                  <c:v>1.5279113809240801</c:v>
                </c:pt>
                <c:pt idx="253">
                  <c:v>1.52982941915242</c:v>
                </c:pt>
                <c:pt idx="254">
                  <c:v>1.53791102414781</c:v>
                </c:pt>
                <c:pt idx="255">
                  <c:v>1.5627116110608399</c:v>
                </c:pt>
                <c:pt idx="256">
                  <c:v>1.5276356423737401</c:v>
                </c:pt>
                <c:pt idx="257">
                  <c:v>1.5735950346208001</c:v>
                </c:pt>
                <c:pt idx="258">
                  <c:v>1.59943760255654</c:v>
                </c:pt>
                <c:pt idx="259">
                  <c:v>1.60600474102804</c:v>
                </c:pt>
                <c:pt idx="260">
                  <c:v>1.60688031804995</c:v>
                </c:pt>
                <c:pt idx="261">
                  <c:v>1.6083401285983501</c:v>
                </c:pt>
                <c:pt idx="262">
                  <c:v>1.62169681844803</c:v>
                </c:pt>
                <c:pt idx="263">
                  <c:v>1.6050819365089</c:v>
                </c:pt>
                <c:pt idx="264">
                  <c:v>1.61393147126849</c:v>
                </c:pt>
                <c:pt idx="265">
                  <c:v>1.5955931018290099</c:v>
                </c:pt>
                <c:pt idx="266">
                  <c:v>1.6522664214504701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2928"/>
        <c:axId val="214663312"/>
      </c:lineChart>
      <c:dateAx>
        <c:axId val="2146629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4663312"/>
        <c:crossesAt val="-3"/>
        <c:auto val="1"/>
        <c:lblOffset val="100"/>
        <c:baseTimeUnit val="months"/>
        <c:majorUnit val="60"/>
        <c:majorTimeUnit val="months"/>
      </c:dateAx>
      <c:valAx>
        <c:axId val="21466331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4662928"/>
        <c:crosses val="autoZero"/>
        <c:crossBetween val="between"/>
      </c:valAx>
      <c:valAx>
        <c:axId val="166256352"/>
        <c:scaling>
          <c:orientation val="minMax"/>
          <c:max val="1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66256736"/>
        <c:crosses val="max"/>
        <c:crossBetween val="between"/>
      </c:valAx>
      <c:catAx>
        <c:axId val="166256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625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00457023291702E-2"/>
          <c:y val="3.2904613146182801E-2"/>
          <c:w val="0.91124244259677301"/>
          <c:h val="0.833189880952381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data!$F$2</c:f>
              <c:strCache>
                <c:ptCount val="1"/>
                <c:pt idx="0">
                  <c:v>NBER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val>
            <c:numRef>
              <c:f>data!$F$3:$F$269</c:f>
              <c:numCache>
                <c:formatCode>0.00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4911840"/>
        <c:axId val="187161808"/>
      </c:barChart>
      <c:lineChart>
        <c:grouping val="standard"/>
        <c:varyColors val="0"/>
        <c:ser>
          <c:idx val="1"/>
          <c:order val="0"/>
          <c:tx>
            <c:strRef>
              <c:f>data!$G$2</c:f>
              <c:strCache>
                <c:ptCount val="1"/>
                <c:pt idx="0">
                  <c:v>ZERO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data!$A$3:$A$269</c:f>
              <c:numCache>
                <c:formatCode>m/d/yy</c:formatCode>
                <c:ptCount val="267"/>
                <c:pt idx="0">
                  <c:v>18353</c:v>
                </c:pt>
                <c:pt idx="1">
                  <c:v>18444</c:v>
                </c:pt>
                <c:pt idx="2">
                  <c:v>18536</c:v>
                </c:pt>
                <c:pt idx="3">
                  <c:v>18628</c:v>
                </c:pt>
                <c:pt idx="4">
                  <c:v>18718</c:v>
                </c:pt>
                <c:pt idx="5">
                  <c:v>18809</c:v>
                </c:pt>
                <c:pt idx="6">
                  <c:v>18901</c:v>
                </c:pt>
                <c:pt idx="7">
                  <c:v>18993</c:v>
                </c:pt>
                <c:pt idx="8">
                  <c:v>19084</c:v>
                </c:pt>
                <c:pt idx="9">
                  <c:v>19175</c:v>
                </c:pt>
                <c:pt idx="10">
                  <c:v>19267</c:v>
                </c:pt>
                <c:pt idx="11">
                  <c:v>19359</c:v>
                </c:pt>
                <c:pt idx="12">
                  <c:v>19449</c:v>
                </c:pt>
                <c:pt idx="13">
                  <c:v>19540</c:v>
                </c:pt>
                <c:pt idx="14">
                  <c:v>19632</c:v>
                </c:pt>
                <c:pt idx="15">
                  <c:v>19724</c:v>
                </c:pt>
                <c:pt idx="16">
                  <c:v>19814</c:v>
                </c:pt>
                <c:pt idx="17">
                  <c:v>19905</c:v>
                </c:pt>
                <c:pt idx="18">
                  <c:v>19997</c:v>
                </c:pt>
                <c:pt idx="19">
                  <c:v>20089</c:v>
                </c:pt>
                <c:pt idx="20">
                  <c:v>20179</c:v>
                </c:pt>
                <c:pt idx="21">
                  <c:v>20270</c:v>
                </c:pt>
                <c:pt idx="22">
                  <c:v>20362</c:v>
                </c:pt>
                <c:pt idx="23">
                  <c:v>20454</c:v>
                </c:pt>
                <c:pt idx="24">
                  <c:v>20545</c:v>
                </c:pt>
                <c:pt idx="25">
                  <c:v>20636</c:v>
                </c:pt>
                <c:pt idx="26">
                  <c:v>20728</c:v>
                </c:pt>
                <c:pt idx="27">
                  <c:v>20820</c:v>
                </c:pt>
                <c:pt idx="28">
                  <c:v>20910</c:v>
                </c:pt>
                <c:pt idx="29">
                  <c:v>21001</c:v>
                </c:pt>
                <c:pt idx="30">
                  <c:v>21093</c:v>
                </c:pt>
                <c:pt idx="31">
                  <c:v>21185</c:v>
                </c:pt>
                <c:pt idx="32">
                  <c:v>21275</c:v>
                </c:pt>
                <c:pt idx="33">
                  <c:v>21366</c:v>
                </c:pt>
                <c:pt idx="34">
                  <c:v>21458</c:v>
                </c:pt>
                <c:pt idx="35">
                  <c:v>21550</c:v>
                </c:pt>
                <c:pt idx="36">
                  <c:v>21640</c:v>
                </c:pt>
                <c:pt idx="37">
                  <c:v>21731</c:v>
                </c:pt>
                <c:pt idx="38">
                  <c:v>21823</c:v>
                </c:pt>
                <c:pt idx="39">
                  <c:v>21915</c:v>
                </c:pt>
                <c:pt idx="40">
                  <c:v>22006</c:v>
                </c:pt>
                <c:pt idx="41">
                  <c:v>22097</c:v>
                </c:pt>
                <c:pt idx="42">
                  <c:v>22189</c:v>
                </c:pt>
                <c:pt idx="43">
                  <c:v>22281</c:v>
                </c:pt>
                <c:pt idx="44">
                  <c:v>22371</c:v>
                </c:pt>
                <c:pt idx="45">
                  <c:v>22462</c:v>
                </c:pt>
                <c:pt idx="46">
                  <c:v>22554</c:v>
                </c:pt>
                <c:pt idx="47">
                  <c:v>22646</c:v>
                </c:pt>
                <c:pt idx="48">
                  <c:v>22736</c:v>
                </c:pt>
                <c:pt idx="49">
                  <c:v>22827</c:v>
                </c:pt>
                <c:pt idx="50">
                  <c:v>22919</c:v>
                </c:pt>
                <c:pt idx="51">
                  <c:v>23011</c:v>
                </c:pt>
                <c:pt idx="52">
                  <c:v>23101</c:v>
                </c:pt>
                <c:pt idx="53">
                  <c:v>23192</c:v>
                </c:pt>
                <c:pt idx="54">
                  <c:v>23284</c:v>
                </c:pt>
                <c:pt idx="55">
                  <c:v>23376</c:v>
                </c:pt>
                <c:pt idx="56">
                  <c:v>23467</c:v>
                </c:pt>
                <c:pt idx="57">
                  <c:v>23558</c:v>
                </c:pt>
                <c:pt idx="58">
                  <c:v>23650</c:v>
                </c:pt>
                <c:pt idx="59">
                  <c:v>23742</c:v>
                </c:pt>
                <c:pt idx="60">
                  <c:v>23832</c:v>
                </c:pt>
                <c:pt idx="61">
                  <c:v>23923</c:v>
                </c:pt>
                <c:pt idx="62">
                  <c:v>24015</c:v>
                </c:pt>
                <c:pt idx="63">
                  <c:v>24107</c:v>
                </c:pt>
                <c:pt idx="64">
                  <c:v>24197</c:v>
                </c:pt>
                <c:pt idx="65">
                  <c:v>24288</c:v>
                </c:pt>
                <c:pt idx="66">
                  <c:v>24380</c:v>
                </c:pt>
                <c:pt idx="67">
                  <c:v>24472</c:v>
                </c:pt>
                <c:pt idx="68">
                  <c:v>24562</c:v>
                </c:pt>
                <c:pt idx="69">
                  <c:v>24653</c:v>
                </c:pt>
                <c:pt idx="70">
                  <c:v>24745</c:v>
                </c:pt>
                <c:pt idx="71">
                  <c:v>24837</c:v>
                </c:pt>
                <c:pt idx="72">
                  <c:v>24928</c:v>
                </c:pt>
                <c:pt idx="73">
                  <c:v>25019</c:v>
                </c:pt>
                <c:pt idx="74">
                  <c:v>25111</c:v>
                </c:pt>
                <c:pt idx="75">
                  <c:v>25203</c:v>
                </c:pt>
                <c:pt idx="76">
                  <c:v>25293</c:v>
                </c:pt>
                <c:pt idx="77">
                  <c:v>25384</c:v>
                </c:pt>
                <c:pt idx="78">
                  <c:v>25476</c:v>
                </c:pt>
                <c:pt idx="79">
                  <c:v>25568</c:v>
                </c:pt>
                <c:pt idx="80">
                  <c:v>25658</c:v>
                </c:pt>
                <c:pt idx="81">
                  <c:v>25749</c:v>
                </c:pt>
                <c:pt idx="82">
                  <c:v>25841</c:v>
                </c:pt>
                <c:pt idx="83">
                  <c:v>25933</c:v>
                </c:pt>
                <c:pt idx="84">
                  <c:v>26023</c:v>
                </c:pt>
                <c:pt idx="85">
                  <c:v>26114</c:v>
                </c:pt>
                <c:pt idx="86">
                  <c:v>26206</c:v>
                </c:pt>
                <c:pt idx="87">
                  <c:v>26298</c:v>
                </c:pt>
                <c:pt idx="88">
                  <c:v>26389</c:v>
                </c:pt>
                <c:pt idx="89">
                  <c:v>26480</c:v>
                </c:pt>
                <c:pt idx="90">
                  <c:v>26572</c:v>
                </c:pt>
                <c:pt idx="91">
                  <c:v>26664</c:v>
                </c:pt>
                <c:pt idx="92">
                  <c:v>26754</c:v>
                </c:pt>
                <c:pt idx="93">
                  <c:v>26845</c:v>
                </c:pt>
                <c:pt idx="94">
                  <c:v>26937</c:v>
                </c:pt>
                <c:pt idx="95">
                  <c:v>27029</c:v>
                </c:pt>
                <c:pt idx="96">
                  <c:v>27119</c:v>
                </c:pt>
                <c:pt idx="97">
                  <c:v>27210</c:v>
                </c:pt>
                <c:pt idx="98">
                  <c:v>27302</c:v>
                </c:pt>
                <c:pt idx="99">
                  <c:v>27394</c:v>
                </c:pt>
                <c:pt idx="100">
                  <c:v>27484</c:v>
                </c:pt>
                <c:pt idx="101">
                  <c:v>27575</c:v>
                </c:pt>
                <c:pt idx="102">
                  <c:v>27667</c:v>
                </c:pt>
                <c:pt idx="103">
                  <c:v>27759</c:v>
                </c:pt>
                <c:pt idx="104">
                  <c:v>27850</c:v>
                </c:pt>
                <c:pt idx="105">
                  <c:v>27941</c:v>
                </c:pt>
                <c:pt idx="106">
                  <c:v>28033</c:v>
                </c:pt>
                <c:pt idx="107">
                  <c:v>28125</c:v>
                </c:pt>
                <c:pt idx="108">
                  <c:v>28215</c:v>
                </c:pt>
                <c:pt idx="109">
                  <c:v>28306</c:v>
                </c:pt>
                <c:pt idx="110">
                  <c:v>28398</c:v>
                </c:pt>
                <c:pt idx="111">
                  <c:v>28490</c:v>
                </c:pt>
                <c:pt idx="112">
                  <c:v>28580</c:v>
                </c:pt>
                <c:pt idx="113">
                  <c:v>28671</c:v>
                </c:pt>
                <c:pt idx="114">
                  <c:v>28763</c:v>
                </c:pt>
                <c:pt idx="115">
                  <c:v>28855</c:v>
                </c:pt>
                <c:pt idx="116">
                  <c:v>28945</c:v>
                </c:pt>
                <c:pt idx="117">
                  <c:v>29036</c:v>
                </c:pt>
                <c:pt idx="118">
                  <c:v>29128</c:v>
                </c:pt>
                <c:pt idx="119">
                  <c:v>29220</c:v>
                </c:pt>
                <c:pt idx="120">
                  <c:v>29311</c:v>
                </c:pt>
                <c:pt idx="121">
                  <c:v>29402</c:v>
                </c:pt>
                <c:pt idx="122">
                  <c:v>29494</c:v>
                </c:pt>
                <c:pt idx="123">
                  <c:v>29586</c:v>
                </c:pt>
                <c:pt idx="124">
                  <c:v>29676</c:v>
                </c:pt>
                <c:pt idx="125">
                  <c:v>29767</c:v>
                </c:pt>
                <c:pt idx="126">
                  <c:v>29859</c:v>
                </c:pt>
                <c:pt idx="127">
                  <c:v>29951</c:v>
                </c:pt>
                <c:pt idx="128">
                  <c:v>30041</c:v>
                </c:pt>
                <c:pt idx="129">
                  <c:v>30132</c:v>
                </c:pt>
                <c:pt idx="130">
                  <c:v>30224</c:v>
                </c:pt>
                <c:pt idx="131">
                  <c:v>30316</c:v>
                </c:pt>
                <c:pt idx="132">
                  <c:v>30406</c:v>
                </c:pt>
                <c:pt idx="133">
                  <c:v>30497</c:v>
                </c:pt>
                <c:pt idx="134">
                  <c:v>30589</c:v>
                </c:pt>
                <c:pt idx="135">
                  <c:v>30681</c:v>
                </c:pt>
                <c:pt idx="136">
                  <c:v>30772</c:v>
                </c:pt>
                <c:pt idx="137">
                  <c:v>30863</c:v>
                </c:pt>
                <c:pt idx="138">
                  <c:v>30955</c:v>
                </c:pt>
                <c:pt idx="139">
                  <c:v>31047</c:v>
                </c:pt>
                <c:pt idx="140">
                  <c:v>31137</c:v>
                </c:pt>
                <c:pt idx="141">
                  <c:v>31228</c:v>
                </c:pt>
                <c:pt idx="142">
                  <c:v>31320</c:v>
                </c:pt>
                <c:pt idx="143">
                  <c:v>31412</c:v>
                </c:pt>
                <c:pt idx="144">
                  <c:v>31502</c:v>
                </c:pt>
                <c:pt idx="145">
                  <c:v>31593</c:v>
                </c:pt>
                <c:pt idx="146">
                  <c:v>31685</c:v>
                </c:pt>
                <c:pt idx="147">
                  <c:v>31777</c:v>
                </c:pt>
                <c:pt idx="148">
                  <c:v>31867</c:v>
                </c:pt>
                <c:pt idx="149">
                  <c:v>31958</c:v>
                </c:pt>
                <c:pt idx="150">
                  <c:v>32050</c:v>
                </c:pt>
                <c:pt idx="151">
                  <c:v>32142</c:v>
                </c:pt>
                <c:pt idx="152">
                  <c:v>32233</c:v>
                </c:pt>
                <c:pt idx="153">
                  <c:v>32324</c:v>
                </c:pt>
                <c:pt idx="154">
                  <c:v>32416</c:v>
                </c:pt>
                <c:pt idx="155">
                  <c:v>32508</c:v>
                </c:pt>
                <c:pt idx="156">
                  <c:v>32598</c:v>
                </c:pt>
                <c:pt idx="157">
                  <c:v>32689</c:v>
                </c:pt>
                <c:pt idx="158">
                  <c:v>32781</c:v>
                </c:pt>
                <c:pt idx="159">
                  <c:v>32873</c:v>
                </c:pt>
                <c:pt idx="160">
                  <c:v>32963</c:v>
                </c:pt>
                <c:pt idx="161">
                  <c:v>33054</c:v>
                </c:pt>
                <c:pt idx="162">
                  <c:v>33146</c:v>
                </c:pt>
                <c:pt idx="163">
                  <c:v>33238</c:v>
                </c:pt>
                <c:pt idx="164">
                  <c:v>33328</c:v>
                </c:pt>
                <c:pt idx="165">
                  <c:v>33419</c:v>
                </c:pt>
                <c:pt idx="166">
                  <c:v>33511</c:v>
                </c:pt>
                <c:pt idx="167">
                  <c:v>33603</c:v>
                </c:pt>
                <c:pt idx="168">
                  <c:v>33694</c:v>
                </c:pt>
                <c:pt idx="169">
                  <c:v>33785</c:v>
                </c:pt>
                <c:pt idx="170">
                  <c:v>33877</c:v>
                </c:pt>
                <c:pt idx="171">
                  <c:v>33969</c:v>
                </c:pt>
                <c:pt idx="172">
                  <c:v>34059</c:v>
                </c:pt>
                <c:pt idx="173">
                  <c:v>34150</c:v>
                </c:pt>
                <c:pt idx="174">
                  <c:v>34242</c:v>
                </c:pt>
                <c:pt idx="175">
                  <c:v>34334</c:v>
                </c:pt>
                <c:pt idx="176">
                  <c:v>34424</c:v>
                </c:pt>
                <c:pt idx="177">
                  <c:v>34515</c:v>
                </c:pt>
                <c:pt idx="178">
                  <c:v>34607</c:v>
                </c:pt>
                <c:pt idx="179">
                  <c:v>34699</c:v>
                </c:pt>
                <c:pt idx="180">
                  <c:v>34789</c:v>
                </c:pt>
                <c:pt idx="181">
                  <c:v>34880</c:v>
                </c:pt>
                <c:pt idx="182">
                  <c:v>34972</c:v>
                </c:pt>
                <c:pt idx="183">
                  <c:v>35064</c:v>
                </c:pt>
                <c:pt idx="184">
                  <c:v>35155</c:v>
                </c:pt>
                <c:pt idx="185">
                  <c:v>35246</c:v>
                </c:pt>
                <c:pt idx="186">
                  <c:v>35338</c:v>
                </c:pt>
                <c:pt idx="187">
                  <c:v>35430</c:v>
                </c:pt>
                <c:pt idx="188">
                  <c:v>35520</c:v>
                </c:pt>
                <c:pt idx="189">
                  <c:v>35611</c:v>
                </c:pt>
                <c:pt idx="190">
                  <c:v>35703</c:v>
                </c:pt>
                <c:pt idx="191">
                  <c:v>35795</c:v>
                </c:pt>
                <c:pt idx="192">
                  <c:v>35885</c:v>
                </c:pt>
                <c:pt idx="193">
                  <c:v>35976</c:v>
                </c:pt>
                <c:pt idx="194">
                  <c:v>36068</c:v>
                </c:pt>
                <c:pt idx="195">
                  <c:v>36160</c:v>
                </c:pt>
                <c:pt idx="196">
                  <c:v>36250</c:v>
                </c:pt>
                <c:pt idx="197">
                  <c:v>36341</c:v>
                </c:pt>
                <c:pt idx="198">
                  <c:v>36433</c:v>
                </c:pt>
                <c:pt idx="199">
                  <c:v>36525</c:v>
                </c:pt>
                <c:pt idx="200">
                  <c:v>36616</c:v>
                </c:pt>
                <c:pt idx="201">
                  <c:v>36707</c:v>
                </c:pt>
                <c:pt idx="202">
                  <c:v>36799</c:v>
                </c:pt>
                <c:pt idx="203">
                  <c:v>36891</c:v>
                </c:pt>
                <c:pt idx="204">
                  <c:v>36981</c:v>
                </c:pt>
                <c:pt idx="205">
                  <c:v>37072</c:v>
                </c:pt>
                <c:pt idx="206">
                  <c:v>37164</c:v>
                </c:pt>
                <c:pt idx="207">
                  <c:v>37256</c:v>
                </c:pt>
                <c:pt idx="208">
                  <c:v>37346</c:v>
                </c:pt>
                <c:pt idx="209">
                  <c:v>37437</c:v>
                </c:pt>
                <c:pt idx="210">
                  <c:v>37529</c:v>
                </c:pt>
                <c:pt idx="211">
                  <c:v>37621</c:v>
                </c:pt>
                <c:pt idx="212">
                  <c:v>37711</c:v>
                </c:pt>
                <c:pt idx="213">
                  <c:v>37802</c:v>
                </c:pt>
                <c:pt idx="214">
                  <c:v>37894</c:v>
                </c:pt>
                <c:pt idx="215">
                  <c:v>37986</c:v>
                </c:pt>
                <c:pt idx="216">
                  <c:v>38077</c:v>
                </c:pt>
                <c:pt idx="217">
                  <c:v>38168</c:v>
                </c:pt>
                <c:pt idx="218">
                  <c:v>38260</c:v>
                </c:pt>
                <c:pt idx="219">
                  <c:v>38352</c:v>
                </c:pt>
                <c:pt idx="220">
                  <c:v>38442</c:v>
                </c:pt>
                <c:pt idx="221">
                  <c:v>38533</c:v>
                </c:pt>
                <c:pt idx="222">
                  <c:v>38625</c:v>
                </c:pt>
                <c:pt idx="223">
                  <c:v>38717</c:v>
                </c:pt>
                <c:pt idx="224">
                  <c:v>38807</c:v>
                </c:pt>
                <c:pt idx="225">
                  <c:v>38898</c:v>
                </c:pt>
                <c:pt idx="226">
                  <c:v>38990</c:v>
                </c:pt>
                <c:pt idx="227">
                  <c:v>39082</c:v>
                </c:pt>
                <c:pt idx="228">
                  <c:v>39172</c:v>
                </c:pt>
                <c:pt idx="229">
                  <c:v>39263</c:v>
                </c:pt>
                <c:pt idx="230">
                  <c:v>39355</c:v>
                </c:pt>
                <c:pt idx="231">
                  <c:v>39447</c:v>
                </c:pt>
                <c:pt idx="232">
                  <c:v>39538</c:v>
                </c:pt>
                <c:pt idx="233">
                  <c:v>39629</c:v>
                </c:pt>
                <c:pt idx="234">
                  <c:v>39721</c:v>
                </c:pt>
                <c:pt idx="235">
                  <c:v>39813</c:v>
                </c:pt>
                <c:pt idx="236">
                  <c:v>39903</c:v>
                </c:pt>
                <c:pt idx="237">
                  <c:v>39994</c:v>
                </c:pt>
                <c:pt idx="238">
                  <c:v>40086</c:v>
                </c:pt>
                <c:pt idx="239">
                  <c:v>40178</c:v>
                </c:pt>
                <c:pt idx="240">
                  <c:v>40268</c:v>
                </c:pt>
                <c:pt idx="241">
                  <c:v>40359</c:v>
                </c:pt>
                <c:pt idx="242">
                  <c:v>40451</c:v>
                </c:pt>
                <c:pt idx="243">
                  <c:v>40543</c:v>
                </c:pt>
                <c:pt idx="244">
                  <c:v>40633</c:v>
                </c:pt>
                <c:pt idx="245">
                  <c:v>40724</c:v>
                </c:pt>
                <c:pt idx="246">
                  <c:v>40816</c:v>
                </c:pt>
                <c:pt idx="247">
                  <c:v>40908</c:v>
                </c:pt>
                <c:pt idx="248">
                  <c:v>40999</c:v>
                </c:pt>
                <c:pt idx="249">
                  <c:v>41090</c:v>
                </c:pt>
                <c:pt idx="250">
                  <c:v>41182</c:v>
                </c:pt>
                <c:pt idx="251">
                  <c:v>41274</c:v>
                </c:pt>
                <c:pt idx="252">
                  <c:v>41364</c:v>
                </c:pt>
                <c:pt idx="253">
                  <c:v>41455</c:v>
                </c:pt>
                <c:pt idx="254">
                  <c:v>41547</c:v>
                </c:pt>
                <c:pt idx="255">
                  <c:v>41639</c:v>
                </c:pt>
                <c:pt idx="256">
                  <c:v>41729</c:v>
                </c:pt>
                <c:pt idx="257">
                  <c:v>41820</c:v>
                </c:pt>
                <c:pt idx="258">
                  <c:v>41912</c:v>
                </c:pt>
                <c:pt idx="259">
                  <c:v>42004</c:v>
                </c:pt>
                <c:pt idx="260">
                  <c:v>42094</c:v>
                </c:pt>
                <c:pt idx="261">
                  <c:v>42185</c:v>
                </c:pt>
                <c:pt idx="262">
                  <c:v>42277</c:v>
                </c:pt>
                <c:pt idx="263">
                  <c:v>42369</c:v>
                </c:pt>
                <c:pt idx="264">
                  <c:v>42460</c:v>
                </c:pt>
                <c:pt idx="265">
                  <c:v>42551</c:v>
                </c:pt>
                <c:pt idx="266">
                  <c:v>42643</c:v>
                </c:pt>
              </c:numCache>
            </c:numRef>
          </c:cat>
          <c:val>
            <c:numRef>
              <c:f>data!$G$3:$G$269</c:f>
              <c:numCache>
                <c:formatCode>0.00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data!$K$2</c:f>
              <c:strCache>
                <c:ptCount val="1"/>
                <c:pt idx="0">
                  <c:v>NRES INV cycle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data!$A$3:$A$269</c:f>
              <c:numCache>
                <c:formatCode>m/d/yy</c:formatCode>
                <c:ptCount val="267"/>
                <c:pt idx="0">
                  <c:v>18353</c:v>
                </c:pt>
                <c:pt idx="1">
                  <c:v>18444</c:v>
                </c:pt>
                <c:pt idx="2">
                  <c:v>18536</c:v>
                </c:pt>
                <c:pt idx="3">
                  <c:v>18628</c:v>
                </c:pt>
                <c:pt idx="4">
                  <c:v>18718</c:v>
                </c:pt>
                <c:pt idx="5">
                  <c:v>18809</c:v>
                </c:pt>
                <c:pt idx="6">
                  <c:v>18901</c:v>
                </c:pt>
                <c:pt idx="7">
                  <c:v>18993</c:v>
                </c:pt>
                <c:pt idx="8">
                  <c:v>19084</c:v>
                </c:pt>
                <c:pt idx="9">
                  <c:v>19175</c:v>
                </c:pt>
                <c:pt idx="10">
                  <c:v>19267</c:v>
                </c:pt>
                <c:pt idx="11">
                  <c:v>19359</c:v>
                </c:pt>
                <c:pt idx="12">
                  <c:v>19449</c:v>
                </c:pt>
                <c:pt idx="13">
                  <c:v>19540</c:v>
                </c:pt>
                <c:pt idx="14">
                  <c:v>19632</c:v>
                </c:pt>
                <c:pt idx="15">
                  <c:v>19724</c:v>
                </c:pt>
                <c:pt idx="16">
                  <c:v>19814</c:v>
                </c:pt>
                <c:pt idx="17">
                  <c:v>19905</c:v>
                </c:pt>
                <c:pt idx="18">
                  <c:v>19997</c:v>
                </c:pt>
                <c:pt idx="19">
                  <c:v>20089</c:v>
                </c:pt>
                <c:pt idx="20">
                  <c:v>20179</c:v>
                </c:pt>
                <c:pt idx="21">
                  <c:v>20270</c:v>
                </c:pt>
                <c:pt idx="22">
                  <c:v>20362</c:v>
                </c:pt>
                <c:pt idx="23">
                  <c:v>20454</c:v>
                </c:pt>
                <c:pt idx="24">
                  <c:v>20545</c:v>
                </c:pt>
                <c:pt idx="25">
                  <c:v>20636</c:v>
                </c:pt>
                <c:pt idx="26">
                  <c:v>20728</c:v>
                </c:pt>
                <c:pt idx="27">
                  <c:v>20820</c:v>
                </c:pt>
                <c:pt idx="28">
                  <c:v>20910</c:v>
                </c:pt>
                <c:pt idx="29">
                  <c:v>21001</c:v>
                </c:pt>
                <c:pt idx="30">
                  <c:v>21093</c:v>
                </c:pt>
                <c:pt idx="31">
                  <c:v>21185</c:v>
                </c:pt>
                <c:pt idx="32">
                  <c:v>21275</c:v>
                </c:pt>
                <c:pt idx="33">
                  <c:v>21366</c:v>
                </c:pt>
                <c:pt idx="34">
                  <c:v>21458</c:v>
                </c:pt>
                <c:pt idx="35">
                  <c:v>21550</c:v>
                </c:pt>
                <c:pt idx="36">
                  <c:v>21640</c:v>
                </c:pt>
                <c:pt idx="37">
                  <c:v>21731</c:v>
                </c:pt>
                <c:pt idx="38">
                  <c:v>21823</c:v>
                </c:pt>
                <c:pt idx="39">
                  <c:v>21915</c:v>
                </c:pt>
                <c:pt idx="40">
                  <c:v>22006</c:v>
                </c:pt>
                <c:pt idx="41">
                  <c:v>22097</c:v>
                </c:pt>
                <c:pt idx="42">
                  <c:v>22189</c:v>
                </c:pt>
                <c:pt idx="43">
                  <c:v>22281</c:v>
                </c:pt>
                <c:pt idx="44">
                  <c:v>22371</c:v>
                </c:pt>
                <c:pt idx="45">
                  <c:v>22462</c:v>
                </c:pt>
                <c:pt idx="46">
                  <c:v>22554</c:v>
                </c:pt>
                <c:pt idx="47">
                  <c:v>22646</c:v>
                </c:pt>
                <c:pt idx="48">
                  <c:v>22736</c:v>
                </c:pt>
                <c:pt idx="49">
                  <c:v>22827</c:v>
                </c:pt>
                <c:pt idx="50">
                  <c:v>22919</c:v>
                </c:pt>
                <c:pt idx="51">
                  <c:v>23011</c:v>
                </c:pt>
                <c:pt idx="52">
                  <c:v>23101</c:v>
                </c:pt>
                <c:pt idx="53">
                  <c:v>23192</c:v>
                </c:pt>
                <c:pt idx="54">
                  <c:v>23284</c:v>
                </c:pt>
                <c:pt idx="55">
                  <c:v>23376</c:v>
                </c:pt>
                <c:pt idx="56">
                  <c:v>23467</c:v>
                </c:pt>
                <c:pt idx="57">
                  <c:v>23558</c:v>
                </c:pt>
                <c:pt idx="58">
                  <c:v>23650</c:v>
                </c:pt>
                <c:pt idx="59">
                  <c:v>23742</c:v>
                </c:pt>
                <c:pt idx="60">
                  <c:v>23832</c:v>
                </c:pt>
                <c:pt idx="61">
                  <c:v>23923</c:v>
                </c:pt>
                <c:pt idx="62">
                  <c:v>24015</c:v>
                </c:pt>
                <c:pt idx="63">
                  <c:v>24107</c:v>
                </c:pt>
                <c:pt idx="64">
                  <c:v>24197</c:v>
                </c:pt>
                <c:pt idx="65">
                  <c:v>24288</c:v>
                </c:pt>
                <c:pt idx="66">
                  <c:v>24380</c:v>
                </c:pt>
                <c:pt idx="67">
                  <c:v>24472</c:v>
                </c:pt>
                <c:pt idx="68">
                  <c:v>24562</c:v>
                </c:pt>
                <c:pt idx="69">
                  <c:v>24653</c:v>
                </c:pt>
                <c:pt idx="70">
                  <c:v>24745</c:v>
                </c:pt>
                <c:pt idx="71">
                  <c:v>24837</c:v>
                </c:pt>
                <c:pt idx="72">
                  <c:v>24928</c:v>
                </c:pt>
                <c:pt idx="73">
                  <c:v>25019</c:v>
                </c:pt>
                <c:pt idx="74">
                  <c:v>25111</c:v>
                </c:pt>
                <c:pt idx="75">
                  <c:v>25203</c:v>
                </c:pt>
                <c:pt idx="76">
                  <c:v>25293</c:v>
                </c:pt>
                <c:pt idx="77">
                  <c:v>25384</c:v>
                </c:pt>
                <c:pt idx="78">
                  <c:v>25476</c:v>
                </c:pt>
                <c:pt idx="79">
                  <c:v>25568</c:v>
                </c:pt>
                <c:pt idx="80">
                  <c:v>25658</c:v>
                </c:pt>
                <c:pt idx="81">
                  <c:v>25749</c:v>
                </c:pt>
                <c:pt idx="82">
                  <c:v>25841</c:v>
                </c:pt>
                <c:pt idx="83">
                  <c:v>25933</c:v>
                </c:pt>
                <c:pt idx="84">
                  <c:v>26023</c:v>
                </c:pt>
                <c:pt idx="85">
                  <c:v>26114</c:v>
                </c:pt>
                <c:pt idx="86">
                  <c:v>26206</c:v>
                </c:pt>
                <c:pt idx="87">
                  <c:v>26298</c:v>
                </c:pt>
                <c:pt idx="88">
                  <c:v>26389</c:v>
                </c:pt>
                <c:pt idx="89">
                  <c:v>26480</c:v>
                </c:pt>
                <c:pt idx="90">
                  <c:v>26572</c:v>
                </c:pt>
                <c:pt idx="91">
                  <c:v>26664</c:v>
                </c:pt>
                <c:pt idx="92">
                  <c:v>26754</c:v>
                </c:pt>
                <c:pt idx="93">
                  <c:v>26845</c:v>
                </c:pt>
                <c:pt idx="94">
                  <c:v>26937</c:v>
                </c:pt>
                <c:pt idx="95">
                  <c:v>27029</c:v>
                </c:pt>
                <c:pt idx="96">
                  <c:v>27119</c:v>
                </c:pt>
                <c:pt idx="97">
                  <c:v>27210</c:v>
                </c:pt>
                <c:pt idx="98">
                  <c:v>27302</c:v>
                </c:pt>
                <c:pt idx="99">
                  <c:v>27394</c:v>
                </c:pt>
                <c:pt idx="100">
                  <c:v>27484</c:v>
                </c:pt>
                <c:pt idx="101">
                  <c:v>27575</c:v>
                </c:pt>
                <c:pt idx="102">
                  <c:v>27667</c:v>
                </c:pt>
                <c:pt idx="103">
                  <c:v>27759</c:v>
                </c:pt>
                <c:pt idx="104">
                  <c:v>27850</c:v>
                </c:pt>
                <c:pt idx="105">
                  <c:v>27941</c:v>
                </c:pt>
                <c:pt idx="106">
                  <c:v>28033</c:v>
                </c:pt>
                <c:pt idx="107">
                  <c:v>28125</c:v>
                </c:pt>
                <c:pt idx="108">
                  <c:v>28215</c:v>
                </c:pt>
                <c:pt idx="109">
                  <c:v>28306</c:v>
                </c:pt>
                <c:pt idx="110">
                  <c:v>28398</c:v>
                </c:pt>
                <c:pt idx="111">
                  <c:v>28490</c:v>
                </c:pt>
                <c:pt idx="112">
                  <c:v>28580</c:v>
                </c:pt>
                <c:pt idx="113">
                  <c:v>28671</c:v>
                </c:pt>
                <c:pt idx="114">
                  <c:v>28763</c:v>
                </c:pt>
                <c:pt idx="115">
                  <c:v>28855</c:v>
                </c:pt>
                <c:pt idx="116">
                  <c:v>28945</c:v>
                </c:pt>
                <c:pt idx="117">
                  <c:v>29036</c:v>
                </c:pt>
                <c:pt idx="118">
                  <c:v>29128</c:v>
                </c:pt>
                <c:pt idx="119">
                  <c:v>29220</c:v>
                </c:pt>
                <c:pt idx="120">
                  <c:v>29311</c:v>
                </c:pt>
                <c:pt idx="121">
                  <c:v>29402</c:v>
                </c:pt>
                <c:pt idx="122">
                  <c:v>29494</c:v>
                </c:pt>
                <c:pt idx="123">
                  <c:v>29586</c:v>
                </c:pt>
                <c:pt idx="124">
                  <c:v>29676</c:v>
                </c:pt>
                <c:pt idx="125">
                  <c:v>29767</c:v>
                </c:pt>
                <c:pt idx="126">
                  <c:v>29859</c:v>
                </c:pt>
                <c:pt idx="127">
                  <c:v>29951</c:v>
                </c:pt>
                <c:pt idx="128">
                  <c:v>30041</c:v>
                </c:pt>
                <c:pt idx="129">
                  <c:v>30132</c:v>
                </c:pt>
                <c:pt idx="130">
                  <c:v>30224</c:v>
                </c:pt>
                <c:pt idx="131">
                  <c:v>30316</c:v>
                </c:pt>
                <c:pt idx="132">
                  <c:v>30406</c:v>
                </c:pt>
                <c:pt idx="133">
                  <c:v>30497</c:v>
                </c:pt>
                <c:pt idx="134">
                  <c:v>30589</c:v>
                </c:pt>
                <c:pt idx="135">
                  <c:v>30681</c:v>
                </c:pt>
                <c:pt idx="136">
                  <c:v>30772</c:v>
                </c:pt>
                <c:pt idx="137">
                  <c:v>30863</c:v>
                </c:pt>
                <c:pt idx="138">
                  <c:v>30955</c:v>
                </c:pt>
                <c:pt idx="139">
                  <c:v>31047</c:v>
                </c:pt>
                <c:pt idx="140">
                  <c:v>31137</c:v>
                </c:pt>
                <c:pt idx="141">
                  <c:v>31228</c:v>
                </c:pt>
                <c:pt idx="142">
                  <c:v>31320</c:v>
                </c:pt>
                <c:pt idx="143">
                  <c:v>31412</c:v>
                </c:pt>
                <c:pt idx="144">
                  <c:v>31502</c:v>
                </c:pt>
                <c:pt idx="145">
                  <c:v>31593</c:v>
                </c:pt>
                <c:pt idx="146">
                  <c:v>31685</c:v>
                </c:pt>
                <c:pt idx="147">
                  <c:v>31777</c:v>
                </c:pt>
                <c:pt idx="148">
                  <c:v>31867</c:v>
                </c:pt>
                <c:pt idx="149">
                  <c:v>31958</c:v>
                </c:pt>
                <c:pt idx="150">
                  <c:v>32050</c:v>
                </c:pt>
                <c:pt idx="151">
                  <c:v>32142</c:v>
                </c:pt>
                <c:pt idx="152">
                  <c:v>32233</c:v>
                </c:pt>
                <c:pt idx="153">
                  <c:v>32324</c:v>
                </c:pt>
                <c:pt idx="154">
                  <c:v>32416</c:v>
                </c:pt>
                <c:pt idx="155">
                  <c:v>32508</c:v>
                </c:pt>
                <c:pt idx="156">
                  <c:v>32598</c:v>
                </c:pt>
                <c:pt idx="157">
                  <c:v>32689</c:v>
                </c:pt>
                <c:pt idx="158">
                  <c:v>32781</c:v>
                </c:pt>
                <c:pt idx="159">
                  <c:v>32873</c:v>
                </c:pt>
                <c:pt idx="160">
                  <c:v>32963</c:v>
                </c:pt>
                <c:pt idx="161">
                  <c:v>33054</c:v>
                </c:pt>
                <c:pt idx="162">
                  <c:v>33146</c:v>
                </c:pt>
                <c:pt idx="163">
                  <c:v>33238</c:v>
                </c:pt>
                <c:pt idx="164">
                  <c:v>33328</c:v>
                </c:pt>
                <c:pt idx="165">
                  <c:v>33419</c:v>
                </c:pt>
                <c:pt idx="166">
                  <c:v>33511</c:v>
                </c:pt>
                <c:pt idx="167">
                  <c:v>33603</c:v>
                </c:pt>
                <c:pt idx="168">
                  <c:v>33694</c:v>
                </c:pt>
                <c:pt idx="169">
                  <c:v>33785</c:v>
                </c:pt>
                <c:pt idx="170">
                  <c:v>33877</c:v>
                </c:pt>
                <c:pt idx="171">
                  <c:v>33969</c:v>
                </c:pt>
                <c:pt idx="172">
                  <c:v>34059</c:v>
                </c:pt>
                <c:pt idx="173">
                  <c:v>34150</c:v>
                </c:pt>
                <c:pt idx="174">
                  <c:v>34242</c:v>
                </c:pt>
                <c:pt idx="175">
                  <c:v>34334</c:v>
                </c:pt>
                <c:pt idx="176">
                  <c:v>34424</c:v>
                </c:pt>
                <c:pt idx="177">
                  <c:v>34515</c:v>
                </c:pt>
                <c:pt idx="178">
                  <c:v>34607</c:v>
                </c:pt>
                <c:pt idx="179">
                  <c:v>34699</c:v>
                </c:pt>
                <c:pt idx="180">
                  <c:v>34789</c:v>
                </c:pt>
                <c:pt idx="181">
                  <c:v>34880</c:v>
                </c:pt>
                <c:pt idx="182">
                  <c:v>34972</c:v>
                </c:pt>
                <c:pt idx="183">
                  <c:v>35064</c:v>
                </c:pt>
                <c:pt idx="184">
                  <c:v>35155</c:v>
                </c:pt>
                <c:pt idx="185">
                  <c:v>35246</c:v>
                </c:pt>
                <c:pt idx="186">
                  <c:v>35338</c:v>
                </c:pt>
                <c:pt idx="187">
                  <c:v>35430</c:v>
                </c:pt>
                <c:pt idx="188">
                  <c:v>35520</c:v>
                </c:pt>
                <c:pt idx="189">
                  <c:v>35611</c:v>
                </c:pt>
                <c:pt idx="190">
                  <c:v>35703</c:v>
                </c:pt>
                <c:pt idx="191">
                  <c:v>35795</c:v>
                </c:pt>
                <c:pt idx="192">
                  <c:v>35885</c:v>
                </c:pt>
                <c:pt idx="193">
                  <c:v>35976</c:v>
                </c:pt>
                <c:pt idx="194">
                  <c:v>36068</c:v>
                </c:pt>
                <c:pt idx="195">
                  <c:v>36160</c:v>
                </c:pt>
                <c:pt idx="196">
                  <c:v>36250</c:v>
                </c:pt>
                <c:pt idx="197">
                  <c:v>36341</c:v>
                </c:pt>
                <c:pt idx="198">
                  <c:v>36433</c:v>
                </c:pt>
                <c:pt idx="199">
                  <c:v>36525</c:v>
                </c:pt>
                <c:pt idx="200">
                  <c:v>36616</c:v>
                </c:pt>
                <c:pt idx="201">
                  <c:v>36707</c:v>
                </c:pt>
                <c:pt idx="202">
                  <c:v>36799</c:v>
                </c:pt>
                <c:pt idx="203">
                  <c:v>36891</c:v>
                </c:pt>
                <c:pt idx="204">
                  <c:v>36981</c:v>
                </c:pt>
                <c:pt idx="205">
                  <c:v>37072</c:v>
                </c:pt>
                <c:pt idx="206">
                  <c:v>37164</c:v>
                </c:pt>
                <c:pt idx="207">
                  <c:v>37256</c:v>
                </c:pt>
                <c:pt idx="208">
                  <c:v>37346</c:v>
                </c:pt>
                <c:pt idx="209">
                  <c:v>37437</c:v>
                </c:pt>
                <c:pt idx="210">
                  <c:v>37529</c:v>
                </c:pt>
                <c:pt idx="211">
                  <c:v>37621</c:v>
                </c:pt>
                <c:pt idx="212">
                  <c:v>37711</c:v>
                </c:pt>
                <c:pt idx="213">
                  <c:v>37802</c:v>
                </c:pt>
                <c:pt idx="214">
                  <c:v>37894</c:v>
                </c:pt>
                <c:pt idx="215">
                  <c:v>37986</c:v>
                </c:pt>
                <c:pt idx="216">
                  <c:v>38077</c:v>
                </c:pt>
                <c:pt idx="217">
                  <c:v>38168</c:v>
                </c:pt>
                <c:pt idx="218">
                  <c:v>38260</c:v>
                </c:pt>
                <c:pt idx="219">
                  <c:v>38352</c:v>
                </c:pt>
                <c:pt idx="220">
                  <c:v>38442</c:v>
                </c:pt>
                <c:pt idx="221">
                  <c:v>38533</c:v>
                </c:pt>
                <c:pt idx="222">
                  <c:v>38625</c:v>
                </c:pt>
                <c:pt idx="223">
                  <c:v>38717</c:v>
                </c:pt>
                <c:pt idx="224">
                  <c:v>38807</c:v>
                </c:pt>
                <c:pt idx="225">
                  <c:v>38898</c:v>
                </c:pt>
                <c:pt idx="226">
                  <c:v>38990</c:v>
                </c:pt>
                <c:pt idx="227">
                  <c:v>39082</c:v>
                </c:pt>
                <c:pt idx="228">
                  <c:v>39172</c:v>
                </c:pt>
                <c:pt idx="229">
                  <c:v>39263</c:v>
                </c:pt>
                <c:pt idx="230">
                  <c:v>39355</c:v>
                </c:pt>
                <c:pt idx="231">
                  <c:v>39447</c:v>
                </c:pt>
                <c:pt idx="232">
                  <c:v>39538</c:v>
                </c:pt>
                <c:pt idx="233">
                  <c:v>39629</c:v>
                </c:pt>
                <c:pt idx="234">
                  <c:v>39721</c:v>
                </c:pt>
                <c:pt idx="235">
                  <c:v>39813</c:v>
                </c:pt>
                <c:pt idx="236">
                  <c:v>39903</c:v>
                </c:pt>
                <c:pt idx="237">
                  <c:v>39994</c:v>
                </c:pt>
                <c:pt idx="238">
                  <c:v>40086</c:v>
                </c:pt>
                <c:pt idx="239">
                  <c:v>40178</c:v>
                </c:pt>
                <c:pt idx="240">
                  <c:v>40268</c:v>
                </c:pt>
                <c:pt idx="241">
                  <c:v>40359</c:v>
                </c:pt>
                <c:pt idx="242">
                  <c:v>40451</c:v>
                </c:pt>
                <c:pt idx="243">
                  <c:v>40543</c:v>
                </c:pt>
                <c:pt idx="244">
                  <c:v>40633</c:v>
                </c:pt>
                <c:pt idx="245">
                  <c:v>40724</c:v>
                </c:pt>
                <c:pt idx="246">
                  <c:v>40816</c:v>
                </c:pt>
                <c:pt idx="247">
                  <c:v>40908</c:v>
                </c:pt>
                <c:pt idx="248">
                  <c:v>40999</c:v>
                </c:pt>
                <c:pt idx="249">
                  <c:v>41090</c:v>
                </c:pt>
                <c:pt idx="250">
                  <c:v>41182</c:v>
                </c:pt>
                <c:pt idx="251">
                  <c:v>41274</c:v>
                </c:pt>
                <c:pt idx="252">
                  <c:v>41364</c:v>
                </c:pt>
                <c:pt idx="253">
                  <c:v>41455</c:v>
                </c:pt>
                <c:pt idx="254">
                  <c:v>41547</c:v>
                </c:pt>
                <c:pt idx="255">
                  <c:v>41639</c:v>
                </c:pt>
                <c:pt idx="256">
                  <c:v>41729</c:v>
                </c:pt>
                <c:pt idx="257">
                  <c:v>41820</c:v>
                </c:pt>
                <c:pt idx="258">
                  <c:v>41912</c:v>
                </c:pt>
                <c:pt idx="259">
                  <c:v>42004</c:v>
                </c:pt>
                <c:pt idx="260">
                  <c:v>42094</c:v>
                </c:pt>
                <c:pt idx="261">
                  <c:v>42185</c:v>
                </c:pt>
                <c:pt idx="262">
                  <c:v>42277</c:v>
                </c:pt>
                <c:pt idx="263">
                  <c:v>42369</c:v>
                </c:pt>
                <c:pt idx="264">
                  <c:v>42460</c:v>
                </c:pt>
                <c:pt idx="265">
                  <c:v>42551</c:v>
                </c:pt>
                <c:pt idx="266">
                  <c:v>42643</c:v>
                </c:pt>
              </c:numCache>
            </c:numRef>
          </c:cat>
          <c:val>
            <c:numRef>
              <c:f>data!$K$3:$K$269</c:f>
              <c:numCache>
                <c:formatCode>0.00</c:formatCode>
                <c:ptCount val="267"/>
                <c:pt idx="0">
                  <c:v>-9.0393665268481607E-3</c:v>
                </c:pt>
                <c:pt idx="1">
                  <c:v>3.2852071577052201E-2</c:v>
                </c:pt>
                <c:pt idx="2">
                  <c:v>7.1369843855683193E-2</c:v>
                </c:pt>
                <c:pt idx="3">
                  <c:v>6.5313763862420396E-2</c:v>
                </c:pt>
                <c:pt idx="4">
                  <c:v>4.2234436525911398E-2</c:v>
                </c:pt>
                <c:pt idx="5">
                  <c:v>3.81865781818123E-2</c:v>
                </c:pt>
                <c:pt idx="6">
                  <c:v>3.2760327160625803E-2</c:v>
                </c:pt>
                <c:pt idx="7">
                  <c:v>1.19176049421183E-2</c:v>
                </c:pt>
                <c:pt idx="8">
                  <c:v>4.7110169702698603E-3</c:v>
                </c:pt>
                <c:pt idx="9">
                  <c:v>1.33392015724371E-3</c:v>
                </c:pt>
                <c:pt idx="10">
                  <c:v>-5.1982700269237299E-2</c:v>
                </c:pt>
                <c:pt idx="11">
                  <c:v>-1.6557699887860201E-2</c:v>
                </c:pt>
                <c:pt idx="12">
                  <c:v>4.7680947898545998E-3</c:v>
                </c:pt>
                <c:pt idx="13">
                  <c:v>3.1139702494195399E-3</c:v>
                </c:pt>
                <c:pt idx="14">
                  <c:v>9.8102405380728099E-3</c:v>
                </c:pt>
                <c:pt idx="15">
                  <c:v>-4.3252837136475899E-4</c:v>
                </c:pt>
                <c:pt idx="16">
                  <c:v>-2.0582386127456598E-2</c:v>
                </c:pt>
                <c:pt idx="17">
                  <c:v>-3.1317197224586597E-2</c:v>
                </c:pt>
                <c:pt idx="18">
                  <c:v>-2.30297233405501E-2</c:v>
                </c:pt>
                <c:pt idx="19">
                  <c:v>-2.8099183292978499E-2</c:v>
                </c:pt>
                <c:pt idx="20">
                  <c:v>-2.1568811341441299E-2</c:v>
                </c:pt>
                <c:pt idx="21">
                  <c:v>9.5829577001157393E-3</c:v>
                </c:pt>
                <c:pt idx="22">
                  <c:v>3.7436137555486901E-2</c:v>
                </c:pt>
                <c:pt idx="23">
                  <c:v>5.6098954826436002E-2</c:v>
                </c:pt>
                <c:pt idx="24">
                  <c:v>5.0111755145789798E-2</c:v>
                </c:pt>
                <c:pt idx="25">
                  <c:v>5.8251673541798298E-2</c:v>
                </c:pt>
                <c:pt idx="26">
                  <c:v>6.1445933655747298E-2</c:v>
                </c:pt>
                <c:pt idx="27">
                  <c:v>5.5541064991962E-2</c:v>
                </c:pt>
                <c:pt idx="28">
                  <c:v>5.22716450428189E-2</c:v>
                </c:pt>
                <c:pt idx="29">
                  <c:v>4.4210403259144902E-2</c:v>
                </c:pt>
                <c:pt idx="30">
                  <c:v>4.5276523583304598E-2</c:v>
                </c:pt>
                <c:pt idx="31">
                  <c:v>2.3240947103206101E-2</c:v>
                </c:pt>
                <c:pt idx="32">
                  <c:v>-2.1309776503767901E-2</c:v>
                </c:pt>
                <c:pt idx="33">
                  <c:v>-5.1849775036743997E-2</c:v>
                </c:pt>
                <c:pt idx="34">
                  <c:v>-6.7797720137470402E-2</c:v>
                </c:pt>
                <c:pt idx="35">
                  <c:v>-5.4019759110959902E-2</c:v>
                </c:pt>
                <c:pt idx="36">
                  <c:v>-4.1097226088007498E-2</c:v>
                </c:pt>
                <c:pt idx="37">
                  <c:v>-2.80164941650036E-2</c:v>
                </c:pt>
                <c:pt idx="38">
                  <c:v>-1.30492801652359E-2</c:v>
                </c:pt>
                <c:pt idx="39">
                  <c:v>-1.52094679178006E-2</c:v>
                </c:pt>
                <c:pt idx="40">
                  <c:v>-7.6031766856390405E-4</c:v>
                </c:pt>
                <c:pt idx="41">
                  <c:v>4.2507541505942504E-3</c:v>
                </c:pt>
                <c:pt idx="42">
                  <c:v>-1.07100389948114E-2</c:v>
                </c:pt>
                <c:pt idx="43">
                  <c:v>-1.6823383321800899E-2</c:v>
                </c:pt>
                <c:pt idx="44">
                  <c:v>-3.1784874149832103E-2</c:v>
                </c:pt>
                <c:pt idx="45">
                  <c:v>-2.9976037608173599E-2</c:v>
                </c:pt>
                <c:pt idx="46">
                  <c:v>-3.3646529302618799E-2</c:v>
                </c:pt>
                <c:pt idx="47">
                  <c:v>-2.7258669944171601E-2</c:v>
                </c:pt>
                <c:pt idx="48">
                  <c:v>-2.6443178680338401E-2</c:v>
                </c:pt>
                <c:pt idx="49">
                  <c:v>-2.2292841926978099E-2</c:v>
                </c:pt>
                <c:pt idx="50">
                  <c:v>-2.7082186379465301E-2</c:v>
                </c:pt>
                <c:pt idx="51">
                  <c:v>-4.0400374913147803E-2</c:v>
                </c:pt>
                <c:pt idx="52">
                  <c:v>-5.0192287694852102E-2</c:v>
                </c:pt>
                <c:pt idx="53">
                  <c:v>-4.5174750802526802E-2</c:v>
                </c:pt>
                <c:pt idx="54">
                  <c:v>-4.1028627853174002E-2</c:v>
                </c:pt>
                <c:pt idx="55">
                  <c:v>-3.4608171933346699E-2</c:v>
                </c:pt>
                <c:pt idx="56">
                  <c:v>-3.2586317697316597E-2</c:v>
                </c:pt>
                <c:pt idx="57">
                  <c:v>-2.7828090015676401E-2</c:v>
                </c:pt>
                <c:pt idx="58">
                  <c:v>-1.7591699519471499E-2</c:v>
                </c:pt>
                <c:pt idx="59">
                  <c:v>-1.06710075567423E-2</c:v>
                </c:pt>
                <c:pt idx="60">
                  <c:v>1.72760566570711E-2</c:v>
                </c:pt>
                <c:pt idx="61">
                  <c:v>3.2988129390317797E-2</c:v>
                </c:pt>
                <c:pt idx="62">
                  <c:v>4.6863182999763803E-2</c:v>
                </c:pt>
                <c:pt idx="63">
                  <c:v>6.1628535934848398E-2</c:v>
                </c:pt>
                <c:pt idx="64">
                  <c:v>7.5236871383372803E-2</c:v>
                </c:pt>
                <c:pt idx="65">
                  <c:v>7.5515539159982603E-2</c:v>
                </c:pt>
                <c:pt idx="66">
                  <c:v>7.1731387339399003E-2</c:v>
                </c:pt>
                <c:pt idx="67">
                  <c:v>5.8685388014340797E-2</c:v>
                </c:pt>
                <c:pt idx="68">
                  <c:v>3.6234554533053902E-2</c:v>
                </c:pt>
                <c:pt idx="69">
                  <c:v>2.2708486423680899E-2</c:v>
                </c:pt>
                <c:pt idx="70">
                  <c:v>8.98316351756797E-3</c:v>
                </c:pt>
                <c:pt idx="71">
                  <c:v>9.1140293605951501E-3</c:v>
                </c:pt>
                <c:pt idx="72">
                  <c:v>1.4579226314382099E-2</c:v>
                </c:pt>
                <c:pt idx="73">
                  <c:v>-1.51669226545577E-3</c:v>
                </c:pt>
                <c:pt idx="74">
                  <c:v>-9.1402016844073703E-4</c:v>
                </c:pt>
                <c:pt idx="75">
                  <c:v>8.6591836436010206E-3</c:v>
                </c:pt>
                <c:pt idx="76">
                  <c:v>1.6592506128488602E-2</c:v>
                </c:pt>
                <c:pt idx="77">
                  <c:v>1.7442076923043E-2</c:v>
                </c:pt>
                <c:pt idx="78">
                  <c:v>2.35067429732384E-2</c:v>
                </c:pt>
                <c:pt idx="79">
                  <c:v>1.40322248889607E-2</c:v>
                </c:pt>
                <c:pt idx="80">
                  <c:v>1.9392498938316999E-3</c:v>
                </c:pt>
                <c:pt idx="81">
                  <c:v>-1.05120411933049E-2</c:v>
                </c:pt>
                <c:pt idx="82">
                  <c:v>-1.8740643045545499E-2</c:v>
                </c:pt>
                <c:pt idx="83">
                  <c:v>-4.57225515108605E-2</c:v>
                </c:pt>
                <c:pt idx="84">
                  <c:v>-5.0508099067912801E-2</c:v>
                </c:pt>
                <c:pt idx="85">
                  <c:v>-4.9080619261403599E-2</c:v>
                </c:pt>
                <c:pt idx="86">
                  <c:v>-5.0284819050093903E-2</c:v>
                </c:pt>
                <c:pt idx="87">
                  <c:v>-4.0737315800656503E-2</c:v>
                </c:pt>
                <c:pt idx="88">
                  <c:v>-2.4166466167869501E-2</c:v>
                </c:pt>
                <c:pt idx="89">
                  <c:v>-1.46847675016075E-2</c:v>
                </c:pt>
                <c:pt idx="90">
                  <c:v>-3.9197415869159898E-3</c:v>
                </c:pt>
                <c:pt idx="91">
                  <c:v>2.3499396446843599E-2</c:v>
                </c:pt>
                <c:pt idx="92">
                  <c:v>4.7685320500514598E-2</c:v>
                </c:pt>
                <c:pt idx="93">
                  <c:v>6.9376258544581695E-2</c:v>
                </c:pt>
                <c:pt idx="94">
                  <c:v>7.7631466693517601E-2</c:v>
                </c:pt>
                <c:pt idx="95">
                  <c:v>7.7077546077037901E-2</c:v>
                </c:pt>
                <c:pt idx="96">
                  <c:v>7.03606698418449E-2</c:v>
                </c:pt>
                <c:pt idx="97">
                  <c:v>5.8904121783074199E-2</c:v>
                </c:pt>
                <c:pt idx="98">
                  <c:v>4.0367660672033803E-2</c:v>
                </c:pt>
                <c:pt idx="99">
                  <c:v>1.0718825684580401E-2</c:v>
                </c:pt>
                <c:pt idx="100">
                  <c:v>-3.62333054521565E-2</c:v>
                </c:pt>
                <c:pt idx="101">
                  <c:v>-6.6196006031273597E-2</c:v>
                </c:pt>
                <c:pt idx="102">
                  <c:v>-7.6179795586340304E-2</c:v>
                </c:pt>
                <c:pt idx="103">
                  <c:v>-8.2184033994413305E-2</c:v>
                </c:pt>
                <c:pt idx="104">
                  <c:v>-8.2131614506659803E-2</c:v>
                </c:pt>
                <c:pt idx="105">
                  <c:v>-8.1925267167949095E-2</c:v>
                </c:pt>
                <c:pt idx="106">
                  <c:v>-7.5447154939423305E-2</c:v>
                </c:pt>
                <c:pt idx="107">
                  <c:v>-6.8903146092752707E-2</c:v>
                </c:pt>
                <c:pt idx="108">
                  <c:v>-5.2175105785891698E-2</c:v>
                </c:pt>
                <c:pt idx="109">
                  <c:v>-4.0859964753287903E-2</c:v>
                </c:pt>
                <c:pt idx="110">
                  <c:v>-3.2499935932564998E-2</c:v>
                </c:pt>
                <c:pt idx="111">
                  <c:v>-1.62524295502131E-2</c:v>
                </c:pt>
                <c:pt idx="112">
                  <c:v>-1.12623059641467E-2</c:v>
                </c:pt>
                <c:pt idx="113">
                  <c:v>2.70225553027281E-2</c:v>
                </c:pt>
                <c:pt idx="114">
                  <c:v>4.5489433140995301E-2</c:v>
                </c:pt>
                <c:pt idx="115">
                  <c:v>6.0371506936291203E-2</c:v>
                </c:pt>
                <c:pt idx="116">
                  <c:v>6.91986699725511E-2</c:v>
                </c:pt>
                <c:pt idx="117">
                  <c:v>6.3339605364479995E-2</c:v>
                </c:pt>
                <c:pt idx="118">
                  <c:v>7.1788850785872702E-2</c:v>
                </c:pt>
                <c:pt idx="119">
                  <c:v>6.4940534879940906E-2</c:v>
                </c:pt>
                <c:pt idx="120">
                  <c:v>6.0888806174754603E-2</c:v>
                </c:pt>
                <c:pt idx="121">
                  <c:v>2.6731228287426401E-2</c:v>
                </c:pt>
                <c:pt idx="122">
                  <c:v>2.0314380334423301E-2</c:v>
                </c:pt>
                <c:pt idx="123">
                  <c:v>2.06237157658976E-2</c:v>
                </c:pt>
                <c:pt idx="124">
                  <c:v>2.1812083089988499E-2</c:v>
                </c:pt>
                <c:pt idx="125">
                  <c:v>2.48873772548114E-2</c:v>
                </c:pt>
                <c:pt idx="126">
                  <c:v>2.6954223413027799E-2</c:v>
                </c:pt>
                <c:pt idx="127">
                  <c:v>3.0755953027908799E-2</c:v>
                </c:pt>
                <c:pt idx="128">
                  <c:v>5.52277956148612E-3</c:v>
                </c:pt>
                <c:pt idx="129">
                  <c:v>-2.4703156974766501E-2</c:v>
                </c:pt>
                <c:pt idx="130">
                  <c:v>-5.2593414729560001E-2</c:v>
                </c:pt>
                <c:pt idx="131">
                  <c:v>-7.2580384826931799E-2</c:v>
                </c:pt>
                <c:pt idx="132">
                  <c:v>-8.9083619841401201E-2</c:v>
                </c:pt>
                <c:pt idx="133">
                  <c:v>-8.6693598255373705E-2</c:v>
                </c:pt>
                <c:pt idx="134">
                  <c:v>-6.5674047167926394E-2</c:v>
                </c:pt>
                <c:pt idx="135">
                  <c:v>-3.2169203101496097E-2</c:v>
                </c:pt>
                <c:pt idx="136">
                  <c:v>-1.27092762459697E-2</c:v>
                </c:pt>
                <c:pt idx="137">
                  <c:v>1.53009267915921E-2</c:v>
                </c:pt>
                <c:pt idx="138">
                  <c:v>3.5284275363666497E-2</c:v>
                </c:pt>
                <c:pt idx="139">
                  <c:v>4.9053539847194398E-2</c:v>
                </c:pt>
                <c:pt idx="140">
                  <c:v>5.4420956078741499E-2</c:v>
                </c:pt>
                <c:pt idx="141">
                  <c:v>5.9009634861157401E-2</c:v>
                </c:pt>
                <c:pt idx="142">
                  <c:v>4.6520664235297798E-2</c:v>
                </c:pt>
                <c:pt idx="143">
                  <c:v>4.8890244103419501E-2</c:v>
                </c:pt>
                <c:pt idx="144">
                  <c:v>3.3746197045424003E-2</c:v>
                </c:pt>
                <c:pt idx="145">
                  <c:v>1.34604499917382E-2</c:v>
                </c:pt>
                <c:pt idx="146">
                  <c:v>-3.2733889090995898E-3</c:v>
                </c:pt>
                <c:pt idx="147">
                  <c:v>-6.7964797237084701E-3</c:v>
                </c:pt>
                <c:pt idx="148">
                  <c:v>-2.73448591855085E-2</c:v>
                </c:pt>
                <c:pt idx="149">
                  <c:v>-2.2504253631946702E-2</c:v>
                </c:pt>
                <c:pt idx="150">
                  <c:v>-1.1613705115035801E-2</c:v>
                </c:pt>
                <c:pt idx="151">
                  <c:v>-1.53095969626045E-2</c:v>
                </c:pt>
                <c:pt idx="152">
                  <c:v>-1.22493652239436E-2</c:v>
                </c:pt>
                <c:pt idx="153">
                  <c:v>-9.0944500459067196E-4</c:v>
                </c:pt>
                <c:pt idx="154">
                  <c:v>3.0953953630341599E-3</c:v>
                </c:pt>
                <c:pt idx="155">
                  <c:v>1.0579433932376901E-2</c:v>
                </c:pt>
                <c:pt idx="156">
                  <c:v>2.0123653153017201E-2</c:v>
                </c:pt>
                <c:pt idx="157">
                  <c:v>2.8343041073438501E-2</c:v>
                </c:pt>
                <c:pt idx="158">
                  <c:v>4.11506696051702E-2</c:v>
                </c:pt>
                <c:pt idx="159">
                  <c:v>3.3791189891367798E-2</c:v>
                </c:pt>
                <c:pt idx="160">
                  <c:v>3.6074950016117498E-2</c:v>
                </c:pt>
                <c:pt idx="161">
                  <c:v>2.3119173497122201E-2</c:v>
                </c:pt>
                <c:pt idx="162">
                  <c:v>1.95828771169861E-2</c:v>
                </c:pt>
                <c:pt idx="163">
                  <c:v>3.9992002975060099E-3</c:v>
                </c:pt>
                <c:pt idx="164">
                  <c:v>-1.5882151498974401E-2</c:v>
                </c:pt>
                <c:pt idx="165">
                  <c:v>-2.9109278657337499E-2</c:v>
                </c:pt>
                <c:pt idx="166">
                  <c:v>-4.28122125962003E-2</c:v>
                </c:pt>
                <c:pt idx="167">
                  <c:v>-5.1594055168647297E-2</c:v>
                </c:pt>
                <c:pt idx="168">
                  <c:v>-6.15394716992992E-2</c:v>
                </c:pt>
                <c:pt idx="169">
                  <c:v>-5.0556036427564698E-2</c:v>
                </c:pt>
                <c:pt idx="170">
                  <c:v>-4.7047483916182999E-2</c:v>
                </c:pt>
                <c:pt idx="171">
                  <c:v>-3.8550022393086802E-2</c:v>
                </c:pt>
                <c:pt idx="172">
                  <c:v>-3.7958750309612301E-2</c:v>
                </c:pt>
                <c:pt idx="173">
                  <c:v>-3.3067253098363697E-2</c:v>
                </c:pt>
                <c:pt idx="174">
                  <c:v>-3.4711451087343997E-2</c:v>
                </c:pt>
                <c:pt idx="175">
                  <c:v>-2.3052201303259998E-2</c:v>
                </c:pt>
                <c:pt idx="176">
                  <c:v>-2.4456856607660098E-2</c:v>
                </c:pt>
                <c:pt idx="177">
                  <c:v>-2.4776152348206099E-2</c:v>
                </c:pt>
                <c:pt idx="178">
                  <c:v>-2.3938340905496201E-2</c:v>
                </c:pt>
                <c:pt idx="179">
                  <c:v>-1.27883696525464E-2</c:v>
                </c:pt>
                <c:pt idx="180">
                  <c:v>-2.6324128985426602E-3</c:v>
                </c:pt>
                <c:pt idx="181">
                  <c:v>-7.7184053918202102E-3</c:v>
                </c:pt>
                <c:pt idx="182">
                  <c:v>-1.57636863630039E-2</c:v>
                </c:pt>
                <c:pt idx="183">
                  <c:v>-1.7142112093268099E-2</c:v>
                </c:pt>
                <c:pt idx="184">
                  <c:v>-1.5716356772034E-2</c:v>
                </c:pt>
                <c:pt idx="185">
                  <c:v>-1.40804030998704E-2</c:v>
                </c:pt>
                <c:pt idx="186">
                  <c:v>-8.3870680139309407E-3</c:v>
                </c:pt>
                <c:pt idx="187">
                  <c:v>-5.8670873999600399E-3</c:v>
                </c:pt>
                <c:pt idx="188">
                  <c:v>-3.9127922094195E-3</c:v>
                </c:pt>
                <c:pt idx="189">
                  <c:v>-3.6699390340933298E-3</c:v>
                </c:pt>
                <c:pt idx="190">
                  <c:v>9.9254480548361303E-3</c:v>
                </c:pt>
                <c:pt idx="191">
                  <c:v>4.7869641159403002E-3</c:v>
                </c:pt>
                <c:pt idx="192">
                  <c:v>1.3517878326399E-2</c:v>
                </c:pt>
                <c:pt idx="193">
                  <c:v>2.3347160013895401E-2</c:v>
                </c:pt>
                <c:pt idx="194">
                  <c:v>2.52476859194328E-2</c:v>
                </c:pt>
                <c:pt idx="195">
                  <c:v>3.4761699523482799E-2</c:v>
                </c:pt>
                <c:pt idx="196">
                  <c:v>4.1553593142251898E-2</c:v>
                </c:pt>
                <c:pt idx="197">
                  <c:v>5.1766699057598002E-2</c:v>
                </c:pt>
                <c:pt idx="198">
                  <c:v>6.3216309598893197E-2</c:v>
                </c:pt>
                <c:pt idx="199">
                  <c:v>6.1725294967560101E-2</c:v>
                </c:pt>
                <c:pt idx="200">
                  <c:v>7.6845221180368906E-2</c:v>
                </c:pt>
                <c:pt idx="201">
                  <c:v>8.8973379696176899E-2</c:v>
                </c:pt>
                <c:pt idx="202">
                  <c:v>8.9278732869300201E-2</c:v>
                </c:pt>
                <c:pt idx="203">
                  <c:v>8.2868486620120002E-2</c:v>
                </c:pt>
                <c:pt idx="204">
                  <c:v>6.9135407997418005E-2</c:v>
                </c:pt>
                <c:pt idx="205">
                  <c:v>4.4818023634294699E-2</c:v>
                </c:pt>
                <c:pt idx="206">
                  <c:v>2.58797968427881E-2</c:v>
                </c:pt>
                <c:pt idx="207">
                  <c:v>-2.85742621820818E-3</c:v>
                </c:pt>
                <c:pt idx="208">
                  <c:v>-2.7218583026956501E-2</c:v>
                </c:pt>
                <c:pt idx="209">
                  <c:v>-4.5978106446678803E-2</c:v>
                </c:pt>
                <c:pt idx="210">
                  <c:v>-5.9246964899050701E-2</c:v>
                </c:pt>
                <c:pt idx="211">
                  <c:v>-7.3439027753340894E-2</c:v>
                </c:pt>
                <c:pt idx="212">
                  <c:v>-7.7653875321872595E-2</c:v>
                </c:pt>
                <c:pt idx="213">
                  <c:v>-6.8259374439995302E-2</c:v>
                </c:pt>
                <c:pt idx="214">
                  <c:v>-6.0279128697878E-2</c:v>
                </c:pt>
                <c:pt idx="215">
                  <c:v>-5.4623911470360803E-2</c:v>
                </c:pt>
                <c:pt idx="216">
                  <c:v>-6.0617555483905503E-2</c:v>
                </c:pt>
                <c:pt idx="217">
                  <c:v>-4.8672820411005797E-2</c:v>
                </c:pt>
                <c:pt idx="218">
                  <c:v>-3.3331691309836001E-2</c:v>
                </c:pt>
                <c:pt idx="219">
                  <c:v>-2.00095083619398E-2</c:v>
                </c:pt>
                <c:pt idx="220">
                  <c:v>-1.1849043812992999E-2</c:v>
                </c:pt>
                <c:pt idx="221">
                  <c:v>-2.4008705069996201E-3</c:v>
                </c:pt>
                <c:pt idx="222">
                  <c:v>9.3981942937526094E-3</c:v>
                </c:pt>
                <c:pt idx="223">
                  <c:v>1.4130676833072099E-2</c:v>
                </c:pt>
                <c:pt idx="224">
                  <c:v>3.5614200536094397E-2</c:v>
                </c:pt>
                <c:pt idx="225">
                  <c:v>4.6141242003275303E-2</c:v>
                </c:pt>
                <c:pt idx="226">
                  <c:v>5.5995600066062003E-2</c:v>
                </c:pt>
                <c:pt idx="227">
                  <c:v>6.1552014034322103E-2</c:v>
                </c:pt>
                <c:pt idx="228">
                  <c:v>7.3646650334630706E-2</c:v>
                </c:pt>
                <c:pt idx="229">
                  <c:v>8.5560765460551594E-2</c:v>
                </c:pt>
                <c:pt idx="230">
                  <c:v>9.4052712837098901E-2</c:v>
                </c:pt>
                <c:pt idx="231">
                  <c:v>0.10096263614775</c:v>
                </c:pt>
                <c:pt idx="232">
                  <c:v>9.6120214180521898E-2</c:v>
                </c:pt>
                <c:pt idx="233">
                  <c:v>8.3033069057325604E-2</c:v>
                </c:pt>
                <c:pt idx="234">
                  <c:v>5.6617601455086999E-2</c:v>
                </c:pt>
                <c:pt idx="235">
                  <c:v>1.1010169630851999E-2</c:v>
                </c:pt>
                <c:pt idx="236">
                  <c:v>-4.42650191804854E-2</c:v>
                </c:pt>
                <c:pt idx="237">
                  <c:v>-7.6088889587819994E-2</c:v>
                </c:pt>
                <c:pt idx="238">
                  <c:v>-9.49137353340503E-2</c:v>
                </c:pt>
                <c:pt idx="239">
                  <c:v>-0.10842750926778701</c:v>
                </c:pt>
                <c:pt idx="240">
                  <c:v>-0.107517078695057</c:v>
                </c:pt>
                <c:pt idx="241">
                  <c:v>-9.38913773684667E-2</c:v>
                </c:pt>
                <c:pt idx="242">
                  <c:v>-8.2077364361132402E-2</c:v>
                </c:pt>
                <c:pt idx="243">
                  <c:v>-6.8872047968777494E-2</c:v>
                </c:pt>
                <c:pt idx="244">
                  <c:v>-6.6166698377106398E-2</c:v>
                </c:pt>
                <c:pt idx="245">
                  <c:v>-5.0850224639506003E-2</c:v>
                </c:pt>
                <c:pt idx="246">
                  <c:v>-2.191778743627E-2</c:v>
                </c:pt>
                <c:pt idx="247">
                  <c:v>-6.4792041314716197E-3</c:v>
                </c:pt>
                <c:pt idx="248">
                  <c:v>1.0835760222124499E-2</c:v>
                </c:pt>
                <c:pt idx="249">
                  <c:v>2.1366367177202E-2</c:v>
                </c:pt>
                <c:pt idx="250">
                  <c:v>1.73084242073747E-2</c:v>
                </c:pt>
                <c:pt idx="251">
                  <c:v>1.9610504103619801E-2</c:v>
                </c:pt>
                <c:pt idx="252">
                  <c:v>2.3179430466754899E-2</c:v>
                </c:pt>
                <c:pt idx="253">
                  <c:v>2.2727646828918001E-2</c:v>
                </c:pt>
                <c:pt idx="254">
                  <c:v>2.1155953116992799E-2</c:v>
                </c:pt>
                <c:pt idx="255">
                  <c:v>2.8435112249828001E-2</c:v>
                </c:pt>
                <c:pt idx="256">
                  <c:v>3.3280828592306001E-2</c:v>
                </c:pt>
                <c:pt idx="257">
                  <c:v>3.54255057306294E-2</c:v>
                </c:pt>
                <c:pt idx="258">
                  <c:v>3.9040690983892901E-2</c:v>
                </c:pt>
                <c:pt idx="259">
                  <c:v>2.9803131969932901E-2</c:v>
                </c:pt>
                <c:pt idx="260">
                  <c:v>2.3918367434930799E-2</c:v>
                </c:pt>
                <c:pt idx="261">
                  <c:v>1.7417490118067699E-2</c:v>
                </c:pt>
                <c:pt idx="262">
                  <c:v>1.32729899785517E-2</c:v>
                </c:pt>
                <c:pt idx="263">
                  <c:v>-3.4886496327248202E-4</c:v>
                </c:pt>
                <c:pt idx="264">
                  <c:v>-1.4508829765472801E-2</c:v>
                </c:pt>
                <c:pt idx="265">
                  <c:v>-2.1839401021087099E-2</c:v>
                </c:pt>
                <c:pt idx="266">
                  <c:v>-2.8199529543124002E-2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data!$M$2</c:f>
              <c:strCache>
                <c:ptCount val="1"/>
                <c:pt idx="0">
                  <c:v>TFP cycle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data!$M$3:$M$269</c:f>
              <c:numCache>
                <c:formatCode>0.00</c:formatCode>
                <c:ptCount val="267"/>
                <c:pt idx="0">
                  <c:v>-4.1278399912838402E-2</c:v>
                </c:pt>
                <c:pt idx="1">
                  <c:v>-7.4014267534185897E-3</c:v>
                </c:pt>
                <c:pt idx="2">
                  <c:v>2.5199886459666199E-2</c:v>
                </c:pt>
                <c:pt idx="3">
                  <c:v>2.3144907463623299E-2</c:v>
                </c:pt>
                <c:pt idx="4">
                  <c:v>5.62313641173695E-3</c:v>
                </c:pt>
                <c:pt idx="5">
                  <c:v>1.98448514784755E-3</c:v>
                </c:pt>
                <c:pt idx="6">
                  <c:v>2.8201588082546698E-2</c:v>
                </c:pt>
                <c:pt idx="7">
                  <c:v>1.7917334377558401E-2</c:v>
                </c:pt>
                <c:pt idx="8">
                  <c:v>8.8496102130236898E-3</c:v>
                </c:pt>
                <c:pt idx="9">
                  <c:v>9.8839194909590006E-3</c:v>
                </c:pt>
                <c:pt idx="10">
                  <c:v>4.6458544584438398E-3</c:v>
                </c:pt>
                <c:pt idx="11">
                  <c:v>2.9010939281914699E-2</c:v>
                </c:pt>
                <c:pt idx="12">
                  <c:v>4.2315355549449499E-2</c:v>
                </c:pt>
                <c:pt idx="13">
                  <c:v>3.6954250280956398E-2</c:v>
                </c:pt>
                <c:pt idx="14">
                  <c:v>1.03319956503212E-2</c:v>
                </c:pt>
                <c:pt idx="15">
                  <c:v>-2.9856923822450799E-2</c:v>
                </c:pt>
                <c:pt idx="16">
                  <c:v>-4.3431180498643897E-2</c:v>
                </c:pt>
                <c:pt idx="17">
                  <c:v>-3.8233740450964997E-2</c:v>
                </c:pt>
                <c:pt idx="18">
                  <c:v>-2.2924883956689499E-2</c:v>
                </c:pt>
                <c:pt idx="19">
                  <c:v>3.3850146279187799E-3</c:v>
                </c:pt>
                <c:pt idx="20">
                  <c:v>3.3831297237298101E-2</c:v>
                </c:pt>
                <c:pt idx="21">
                  <c:v>5.2429809325616798E-2</c:v>
                </c:pt>
                <c:pt idx="22">
                  <c:v>4.8089030720295703E-2</c:v>
                </c:pt>
                <c:pt idx="23">
                  <c:v>3.1087788776275299E-2</c:v>
                </c:pt>
                <c:pt idx="24">
                  <c:v>1.2918380043005599E-2</c:v>
                </c:pt>
                <c:pt idx="25">
                  <c:v>1.1769067074735899E-2</c:v>
                </c:pt>
                <c:pt idx="26">
                  <c:v>-3.3465394969005502E-3</c:v>
                </c:pt>
                <c:pt idx="27">
                  <c:v>1.8224266247698202E-2</c:v>
                </c:pt>
                <c:pt idx="28">
                  <c:v>9.6057745051086104E-3</c:v>
                </c:pt>
                <c:pt idx="29">
                  <c:v>-7.2625158265633098E-3</c:v>
                </c:pt>
                <c:pt idx="30">
                  <c:v>-1.2193089294259E-2</c:v>
                </c:pt>
                <c:pt idx="31">
                  <c:v>-2.4090464458280999E-2</c:v>
                </c:pt>
                <c:pt idx="32">
                  <c:v>-6.1924716554013298E-2</c:v>
                </c:pt>
                <c:pt idx="33">
                  <c:v>-5.4578822491943201E-2</c:v>
                </c:pt>
                <c:pt idx="34">
                  <c:v>-2.59088696581725E-2</c:v>
                </c:pt>
                <c:pt idx="35">
                  <c:v>-3.9654793453063903E-3</c:v>
                </c:pt>
                <c:pt idx="36">
                  <c:v>1.7727929855661798E-2</c:v>
                </c:pt>
                <c:pt idx="37">
                  <c:v>3.3269948334141097E-2</c:v>
                </c:pt>
                <c:pt idx="38">
                  <c:v>1.5700742391779599E-2</c:v>
                </c:pt>
                <c:pt idx="39">
                  <c:v>7.5519557449314897E-3</c:v>
                </c:pt>
                <c:pt idx="40">
                  <c:v>3.5307284827644898E-2</c:v>
                </c:pt>
                <c:pt idx="41">
                  <c:v>-1.0692578854736901E-2</c:v>
                </c:pt>
                <c:pt idx="42">
                  <c:v>-3.2008466302304597E-2</c:v>
                </c:pt>
                <c:pt idx="43">
                  <c:v>-6.16354039038172E-2</c:v>
                </c:pt>
                <c:pt idx="44">
                  <c:v>-6.4875487922296707E-2</c:v>
                </c:pt>
                <c:pt idx="45">
                  <c:v>-2.6256526679815401E-2</c:v>
                </c:pt>
                <c:pt idx="46">
                  <c:v>-1.8500116315593201E-2</c:v>
                </c:pt>
                <c:pt idx="47">
                  <c:v>-6.3383259722025699E-3</c:v>
                </c:pt>
                <c:pt idx="48">
                  <c:v>-9.7781304831295792E-3</c:v>
                </c:pt>
                <c:pt idx="49">
                  <c:v>-1.47539506113463E-2</c:v>
                </c:pt>
                <c:pt idx="50">
                  <c:v>-9.6880585823836806E-3</c:v>
                </c:pt>
                <c:pt idx="51">
                  <c:v>-4.3993040991643804E-3</c:v>
                </c:pt>
                <c:pt idx="52">
                  <c:v>-1.1944341545682399E-2</c:v>
                </c:pt>
                <c:pt idx="53">
                  <c:v>-9.60239739769129E-3</c:v>
                </c:pt>
                <c:pt idx="54">
                  <c:v>5.3871066581331296E-3</c:v>
                </c:pt>
                <c:pt idx="55">
                  <c:v>-3.7212222796340201E-3</c:v>
                </c:pt>
                <c:pt idx="56">
                  <c:v>2.9839371843510001E-3</c:v>
                </c:pt>
                <c:pt idx="57">
                  <c:v>-1.04588725611987E-3</c:v>
                </c:pt>
                <c:pt idx="58">
                  <c:v>2.13021307463044E-3</c:v>
                </c:pt>
                <c:pt idx="59">
                  <c:v>-1.17246832696234E-2</c:v>
                </c:pt>
                <c:pt idx="60">
                  <c:v>8.7756146287944602E-3</c:v>
                </c:pt>
                <c:pt idx="61">
                  <c:v>3.4651764202304602E-3</c:v>
                </c:pt>
                <c:pt idx="62">
                  <c:v>2.3183314154068602E-2</c:v>
                </c:pt>
                <c:pt idx="63">
                  <c:v>4.1382177059970299E-2</c:v>
                </c:pt>
                <c:pt idx="64">
                  <c:v>6.0947174388213801E-2</c:v>
                </c:pt>
                <c:pt idx="65">
                  <c:v>3.9842884764290903E-2</c:v>
                </c:pt>
                <c:pt idx="66">
                  <c:v>2.3533096845009399E-2</c:v>
                </c:pt>
                <c:pt idx="67">
                  <c:v>1.7905877603143199E-2</c:v>
                </c:pt>
                <c:pt idx="68">
                  <c:v>1.0544650616210601E-2</c:v>
                </c:pt>
                <c:pt idx="69">
                  <c:v>1.02004428643745E-2</c:v>
                </c:pt>
                <c:pt idx="70">
                  <c:v>4.7138922963182103E-3</c:v>
                </c:pt>
                <c:pt idx="71">
                  <c:v>4.4224184761018298E-3</c:v>
                </c:pt>
                <c:pt idx="72">
                  <c:v>2.8865234060837599E-2</c:v>
                </c:pt>
                <c:pt idx="73">
                  <c:v>4.0707237735154903E-2</c:v>
                </c:pt>
                <c:pt idx="74">
                  <c:v>4.0489256235869901E-2</c:v>
                </c:pt>
                <c:pt idx="75">
                  <c:v>2.9735191907747701E-2</c:v>
                </c:pt>
                <c:pt idx="76">
                  <c:v>1.84010237368952E-2</c:v>
                </c:pt>
                <c:pt idx="77">
                  <c:v>3.57868273815616E-3</c:v>
                </c:pt>
                <c:pt idx="78">
                  <c:v>-8.0055469049848896E-3</c:v>
                </c:pt>
                <c:pt idx="79">
                  <c:v>-3.2639930580771997E-2</c:v>
                </c:pt>
                <c:pt idx="80">
                  <c:v>-5.32440667284425E-2</c:v>
                </c:pt>
                <c:pt idx="81">
                  <c:v>-5.50021758098726E-2</c:v>
                </c:pt>
                <c:pt idx="82">
                  <c:v>-4.1943386210449997E-2</c:v>
                </c:pt>
                <c:pt idx="83">
                  <c:v>-6.5305131301107905E-2</c:v>
                </c:pt>
                <c:pt idx="84">
                  <c:v>-2.7444676167690699E-2</c:v>
                </c:pt>
                <c:pt idx="85">
                  <c:v>-2.7636813615244699E-2</c:v>
                </c:pt>
                <c:pt idx="86">
                  <c:v>-1.42112647700852E-2</c:v>
                </c:pt>
                <c:pt idx="87">
                  <c:v>-1.5466989730363199E-2</c:v>
                </c:pt>
                <c:pt idx="88">
                  <c:v>1.3846401275353301E-3</c:v>
                </c:pt>
                <c:pt idx="89">
                  <c:v>3.2446145570418201E-2</c:v>
                </c:pt>
                <c:pt idx="90">
                  <c:v>4.65802024812575E-2</c:v>
                </c:pt>
                <c:pt idx="91">
                  <c:v>7.7230339120251706E-2</c:v>
                </c:pt>
                <c:pt idx="92">
                  <c:v>0.10224832077469501</c:v>
                </c:pt>
                <c:pt idx="93">
                  <c:v>9.3256893977082103E-2</c:v>
                </c:pt>
                <c:pt idx="94">
                  <c:v>6.2191580737229198E-2</c:v>
                </c:pt>
                <c:pt idx="95">
                  <c:v>5.0105257386790697E-2</c:v>
                </c:pt>
                <c:pt idx="96">
                  <c:v>-8.5321571268300001E-4</c:v>
                </c:pt>
                <c:pt idx="97">
                  <c:v>-2.8377940770876599E-2</c:v>
                </c:pt>
                <c:pt idx="98">
                  <c:v>-6.3384839314572505E-2</c:v>
                </c:pt>
                <c:pt idx="99">
                  <c:v>-8.4743774110015199E-2</c:v>
                </c:pt>
                <c:pt idx="100">
                  <c:v>-8.8222040261327003E-2</c:v>
                </c:pt>
                <c:pt idx="101">
                  <c:v>-6.8025292849763094E-2</c:v>
                </c:pt>
                <c:pt idx="102">
                  <c:v>-4.4196036522726599E-2</c:v>
                </c:pt>
                <c:pt idx="103">
                  <c:v>-3.8440360736213798E-2</c:v>
                </c:pt>
                <c:pt idx="104">
                  <c:v>-9.9651040999995891E-3</c:v>
                </c:pt>
                <c:pt idx="105">
                  <c:v>-2.5035214588402799E-3</c:v>
                </c:pt>
                <c:pt idx="106">
                  <c:v>-1.7300801566907599E-3</c:v>
                </c:pt>
                <c:pt idx="107">
                  <c:v>2.9830281321820498E-4</c:v>
                </c:pt>
                <c:pt idx="108">
                  <c:v>7.2858886176324902E-3</c:v>
                </c:pt>
                <c:pt idx="109">
                  <c:v>2.5565438478107098E-2</c:v>
                </c:pt>
                <c:pt idx="110">
                  <c:v>4.8368570512254801E-2</c:v>
                </c:pt>
                <c:pt idx="111">
                  <c:v>3.44371251458283E-2</c:v>
                </c:pt>
                <c:pt idx="112">
                  <c:v>2.7562950148739999E-2</c:v>
                </c:pt>
                <c:pt idx="113">
                  <c:v>6.3398402036967005E-2</c:v>
                </c:pt>
                <c:pt idx="114">
                  <c:v>6.2981485342603394E-2</c:v>
                </c:pt>
                <c:pt idx="115">
                  <c:v>6.3433646861364795E-2</c:v>
                </c:pt>
                <c:pt idx="116">
                  <c:v>5.7761179214854699E-2</c:v>
                </c:pt>
                <c:pt idx="117">
                  <c:v>3.37498246533516E-2</c:v>
                </c:pt>
                <c:pt idx="118">
                  <c:v>2.2915372736552499E-2</c:v>
                </c:pt>
                <c:pt idx="119">
                  <c:v>1.264247009451E-2</c:v>
                </c:pt>
                <c:pt idx="120">
                  <c:v>8.1405474061390492E-3</c:v>
                </c:pt>
                <c:pt idx="121">
                  <c:v>-3.1376071968280003E-2</c:v>
                </c:pt>
                <c:pt idx="122">
                  <c:v>-3.0193629644122501E-2</c:v>
                </c:pt>
                <c:pt idx="123">
                  <c:v>-1.38106187383733E-3</c:v>
                </c:pt>
                <c:pt idx="124">
                  <c:v>1.8846804303843001E-2</c:v>
                </c:pt>
                <c:pt idx="125">
                  <c:v>3.5160643048914599E-3</c:v>
                </c:pt>
                <c:pt idx="126">
                  <c:v>1.8022673253386998E-2</c:v>
                </c:pt>
                <c:pt idx="127">
                  <c:v>-2.41091543685579E-2</c:v>
                </c:pt>
                <c:pt idx="128">
                  <c:v>-5.5357266713277502E-2</c:v>
                </c:pt>
                <c:pt idx="129">
                  <c:v>-6.6233402784791701E-2</c:v>
                </c:pt>
                <c:pt idx="130">
                  <c:v>-8.2567930366642298E-2</c:v>
                </c:pt>
                <c:pt idx="131">
                  <c:v>-8.2578250566254702E-2</c:v>
                </c:pt>
                <c:pt idx="132">
                  <c:v>-7.2110309661201105E-2</c:v>
                </c:pt>
                <c:pt idx="133">
                  <c:v>-4.3441119829589397E-2</c:v>
                </c:pt>
                <c:pt idx="134">
                  <c:v>-3.5324096730827703E-2</c:v>
                </c:pt>
                <c:pt idx="135">
                  <c:v>-1.2649746073749E-2</c:v>
                </c:pt>
                <c:pt idx="136">
                  <c:v>1.09188199342907E-2</c:v>
                </c:pt>
                <c:pt idx="137">
                  <c:v>2.4974456200893301E-2</c:v>
                </c:pt>
                <c:pt idx="138">
                  <c:v>2.41190211691465E-2</c:v>
                </c:pt>
                <c:pt idx="139">
                  <c:v>1.74810960424201E-2</c:v>
                </c:pt>
                <c:pt idx="140">
                  <c:v>1.9073149449345302E-2</c:v>
                </c:pt>
                <c:pt idx="141">
                  <c:v>9.2378830914878699E-3</c:v>
                </c:pt>
                <c:pt idx="142">
                  <c:v>2.1756923612006901E-2</c:v>
                </c:pt>
                <c:pt idx="143">
                  <c:v>1.58850009620214E-2</c:v>
                </c:pt>
                <c:pt idx="144">
                  <c:v>2.1392085921361999E-2</c:v>
                </c:pt>
                <c:pt idx="145">
                  <c:v>1.55956358871227E-2</c:v>
                </c:pt>
                <c:pt idx="146">
                  <c:v>1.29992919386351E-2</c:v>
                </c:pt>
                <c:pt idx="147">
                  <c:v>1.7023289248246001E-3</c:v>
                </c:pt>
                <c:pt idx="148">
                  <c:v>-8.1918250870976501E-3</c:v>
                </c:pt>
                <c:pt idx="149">
                  <c:v>9.6289913696909497E-3</c:v>
                </c:pt>
                <c:pt idx="150">
                  <c:v>1.4941666542240301E-2</c:v>
                </c:pt>
                <c:pt idx="151">
                  <c:v>2.1022515776164898E-2</c:v>
                </c:pt>
                <c:pt idx="152">
                  <c:v>2.7926009533820701E-2</c:v>
                </c:pt>
                <c:pt idx="153">
                  <c:v>2.7449919261253699E-2</c:v>
                </c:pt>
                <c:pt idx="154">
                  <c:v>2.9826737810388498E-2</c:v>
                </c:pt>
                <c:pt idx="155">
                  <c:v>3.0137074779117399E-2</c:v>
                </c:pt>
                <c:pt idx="156">
                  <c:v>2.1867330836103899E-2</c:v>
                </c:pt>
                <c:pt idx="157">
                  <c:v>3.2218680195341101E-3</c:v>
                </c:pt>
                <c:pt idx="158">
                  <c:v>-2.3865976199388102E-3</c:v>
                </c:pt>
                <c:pt idx="159">
                  <c:v>-1.2309541967456299E-2</c:v>
                </c:pt>
                <c:pt idx="160">
                  <c:v>-2.7206692948268099E-3</c:v>
                </c:pt>
                <c:pt idx="161">
                  <c:v>2.6289380279368498E-3</c:v>
                </c:pt>
                <c:pt idx="162">
                  <c:v>-7.9637329268111498E-3</c:v>
                </c:pt>
                <c:pt idx="163">
                  <c:v>-3.1878076195871699E-2</c:v>
                </c:pt>
                <c:pt idx="164">
                  <c:v>-4.4110206401737802E-2</c:v>
                </c:pt>
                <c:pt idx="165">
                  <c:v>-3.1209323589464599E-2</c:v>
                </c:pt>
                <c:pt idx="166">
                  <c:v>-2.6435827115374299E-2</c:v>
                </c:pt>
                <c:pt idx="167">
                  <c:v>-2.44336065383969E-2</c:v>
                </c:pt>
                <c:pt idx="168">
                  <c:v>1.9642831896468899E-2</c:v>
                </c:pt>
                <c:pt idx="169">
                  <c:v>2.9150411292627298E-2</c:v>
                </c:pt>
                <c:pt idx="170">
                  <c:v>3.0087476599744999E-2</c:v>
                </c:pt>
                <c:pt idx="171">
                  <c:v>2.95662851043417E-2</c:v>
                </c:pt>
                <c:pt idx="172">
                  <c:v>1.39815441467843E-3</c:v>
                </c:pt>
                <c:pt idx="173">
                  <c:v>-2.9987815448651398E-3</c:v>
                </c:pt>
                <c:pt idx="174">
                  <c:v>-1.67805860158972E-2</c:v>
                </c:pt>
                <c:pt idx="175">
                  <c:v>1.40882273693965E-3</c:v>
                </c:pt>
                <c:pt idx="176">
                  <c:v>-1.0570068099131099E-2</c:v>
                </c:pt>
                <c:pt idx="177">
                  <c:v>-1.06822680697256E-2</c:v>
                </c:pt>
                <c:pt idx="178">
                  <c:v>-2.3455202979270801E-2</c:v>
                </c:pt>
                <c:pt idx="179">
                  <c:v>-1.0969593738609401E-2</c:v>
                </c:pt>
                <c:pt idx="180">
                  <c:v>-2.6134461827235299E-2</c:v>
                </c:pt>
                <c:pt idx="181">
                  <c:v>-3.3740924866273503E-2</c:v>
                </c:pt>
                <c:pt idx="182">
                  <c:v>-3.1872909090991899E-2</c:v>
                </c:pt>
                <c:pt idx="183">
                  <c:v>-3.1129946800315601E-2</c:v>
                </c:pt>
                <c:pt idx="184">
                  <c:v>-2.1565134954713901E-2</c:v>
                </c:pt>
                <c:pt idx="185">
                  <c:v>-7.3850389607151004E-3</c:v>
                </c:pt>
                <c:pt idx="186">
                  <c:v>-5.2749843778928098E-3</c:v>
                </c:pt>
                <c:pt idx="187">
                  <c:v>-6.2916105022313602E-3</c:v>
                </c:pt>
                <c:pt idx="188">
                  <c:v>-1.7538345310102101E-2</c:v>
                </c:pt>
                <c:pt idx="189">
                  <c:v>-9.9443218040611604E-3</c:v>
                </c:pt>
                <c:pt idx="190">
                  <c:v>1.2942128975690899E-3</c:v>
                </c:pt>
                <c:pt idx="191">
                  <c:v>1.0062232974822299E-3</c:v>
                </c:pt>
                <c:pt idx="192">
                  <c:v>4.3073680723352504E-3</c:v>
                </c:pt>
                <c:pt idx="193">
                  <c:v>7.3599069820697001E-3</c:v>
                </c:pt>
                <c:pt idx="194">
                  <c:v>1.8445827918804801E-2</c:v>
                </c:pt>
                <c:pt idx="195">
                  <c:v>1.32831216277083E-2</c:v>
                </c:pt>
                <c:pt idx="196">
                  <c:v>2.4865912860858801E-2</c:v>
                </c:pt>
                <c:pt idx="197">
                  <c:v>1.1225068058909901E-2</c:v>
                </c:pt>
                <c:pt idx="198">
                  <c:v>1.01403788490982E-2</c:v>
                </c:pt>
                <c:pt idx="199">
                  <c:v>2.4470898893534401E-2</c:v>
                </c:pt>
                <c:pt idx="200">
                  <c:v>2.53503868082748E-2</c:v>
                </c:pt>
                <c:pt idx="201">
                  <c:v>3.4701665423106799E-2</c:v>
                </c:pt>
                <c:pt idx="202">
                  <c:v>1.92327885404515E-2</c:v>
                </c:pt>
                <c:pt idx="203">
                  <c:v>1.46110836239523E-2</c:v>
                </c:pt>
                <c:pt idx="204">
                  <c:v>-2.54075630969433E-3</c:v>
                </c:pt>
                <c:pt idx="205">
                  <c:v>-7.5898464065734701E-3</c:v>
                </c:pt>
                <c:pt idx="206">
                  <c:v>-2.6444481103308898E-2</c:v>
                </c:pt>
                <c:pt idx="207">
                  <c:v>-3.1396928981405697E-2</c:v>
                </c:pt>
                <c:pt idx="208">
                  <c:v>-1.0655338559189801E-2</c:v>
                </c:pt>
                <c:pt idx="209">
                  <c:v>-2.0135292696625701E-2</c:v>
                </c:pt>
                <c:pt idx="210">
                  <c:v>-2.5292557954850199E-2</c:v>
                </c:pt>
                <c:pt idx="211">
                  <c:v>-3.3504532850385398E-2</c:v>
                </c:pt>
                <c:pt idx="212">
                  <c:v>-3.2052156878055599E-2</c:v>
                </c:pt>
                <c:pt idx="213">
                  <c:v>-1.74938738908407E-2</c:v>
                </c:pt>
                <c:pt idx="214">
                  <c:v>-1.50648348998812E-4</c:v>
                </c:pt>
                <c:pt idx="215">
                  <c:v>5.5714633750491302E-3</c:v>
                </c:pt>
                <c:pt idx="216">
                  <c:v>8.8431100523137292E-3</c:v>
                </c:pt>
                <c:pt idx="217">
                  <c:v>1.56747843082473E-2</c:v>
                </c:pt>
                <c:pt idx="218">
                  <c:v>2.5267891527254002E-2</c:v>
                </c:pt>
                <c:pt idx="219">
                  <c:v>2.1091271236871201E-2</c:v>
                </c:pt>
                <c:pt idx="220">
                  <c:v>2.6201771841935499E-2</c:v>
                </c:pt>
                <c:pt idx="221">
                  <c:v>2.3863407594786099E-2</c:v>
                </c:pt>
                <c:pt idx="222">
                  <c:v>3.5127240344782602E-2</c:v>
                </c:pt>
                <c:pt idx="223">
                  <c:v>4.1252456387427798E-2</c:v>
                </c:pt>
                <c:pt idx="224">
                  <c:v>5.9220910726357198E-2</c:v>
                </c:pt>
                <c:pt idx="225">
                  <c:v>5.1210835789606203E-2</c:v>
                </c:pt>
                <c:pt idx="226">
                  <c:v>4.0495156783028202E-2</c:v>
                </c:pt>
                <c:pt idx="227">
                  <c:v>4.4325427891431499E-2</c:v>
                </c:pt>
                <c:pt idx="228">
                  <c:v>3.4335598885066203E-2</c:v>
                </c:pt>
                <c:pt idx="229">
                  <c:v>3.1722465939580002E-2</c:v>
                </c:pt>
                <c:pt idx="230">
                  <c:v>2.1989941140897699E-2</c:v>
                </c:pt>
                <c:pt idx="231">
                  <c:v>1.5493130774061101E-2</c:v>
                </c:pt>
                <c:pt idx="232">
                  <c:v>-1.0874165982040499E-2</c:v>
                </c:pt>
                <c:pt idx="233">
                  <c:v>-1.5748444763774499E-2</c:v>
                </c:pt>
                <c:pt idx="234">
                  <c:v>-2.9184592009058201E-2</c:v>
                </c:pt>
                <c:pt idx="235">
                  <c:v>-6.492047978295E-2</c:v>
                </c:pt>
                <c:pt idx="236">
                  <c:v>-8.0496839582998095E-2</c:v>
                </c:pt>
                <c:pt idx="237">
                  <c:v>-6.5861814019108303E-2</c:v>
                </c:pt>
                <c:pt idx="238">
                  <c:v>-4.2974093349443E-2</c:v>
                </c:pt>
                <c:pt idx="239">
                  <c:v>-1.6195843608513599E-2</c:v>
                </c:pt>
                <c:pt idx="240">
                  <c:v>-1.4201732688851E-2</c:v>
                </c:pt>
                <c:pt idx="241">
                  <c:v>-7.6550514113974202E-4</c:v>
                </c:pt>
                <c:pt idx="242">
                  <c:v>1.4544296143056299E-2</c:v>
                </c:pt>
                <c:pt idx="243">
                  <c:v>1.3890034366369101E-2</c:v>
                </c:pt>
                <c:pt idx="244">
                  <c:v>3.30789144564566E-3</c:v>
                </c:pt>
                <c:pt idx="245">
                  <c:v>2.9334049360318902E-3</c:v>
                </c:pt>
                <c:pt idx="246">
                  <c:v>-4.6978708035757899E-3</c:v>
                </c:pt>
                <c:pt idx="247">
                  <c:v>9.1477062393002292E-3</c:v>
                </c:pt>
                <c:pt idx="248">
                  <c:v>2.2979611458405099E-2</c:v>
                </c:pt>
                <c:pt idx="249">
                  <c:v>1.45182385367498E-2</c:v>
                </c:pt>
                <c:pt idx="250">
                  <c:v>6.9171089903859702E-3</c:v>
                </c:pt>
                <c:pt idx="251">
                  <c:v>1.2011714425030501E-3</c:v>
                </c:pt>
                <c:pt idx="252">
                  <c:v>-2.0598449471246898E-3</c:v>
                </c:pt>
                <c:pt idx="253">
                  <c:v>-6.4339020219574801E-3</c:v>
                </c:pt>
                <c:pt idx="254">
                  <c:v>-6.0820072383699101E-3</c:v>
                </c:pt>
                <c:pt idx="255">
                  <c:v>1.32918748138462E-3</c:v>
                </c:pt>
                <c:pt idx="256">
                  <c:v>-1.5321303502751399E-2</c:v>
                </c:pt>
                <c:pt idx="257">
                  <c:v>2.4909747351890901E-3</c:v>
                </c:pt>
                <c:pt idx="258">
                  <c:v>1.21534048928067E-2</c:v>
                </c:pt>
                <c:pt idx="259">
                  <c:v>1.11790942515135E-2</c:v>
                </c:pt>
                <c:pt idx="260">
                  <c:v>6.6705658497518503E-3</c:v>
                </c:pt>
                <c:pt idx="261">
                  <c:v>8.7366621735239503E-4</c:v>
                </c:pt>
                <c:pt idx="262">
                  <c:v>-1.78273780151344E-3</c:v>
                </c:pt>
                <c:pt idx="263">
                  <c:v>-1.8003876686327299E-2</c:v>
                </c:pt>
                <c:pt idx="264">
                  <c:v>-2.2484214100137401E-2</c:v>
                </c:pt>
                <c:pt idx="265">
                  <c:v>-3.7612920495840203E-2</c:v>
                </c:pt>
                <c:pt idx="266">
                  <c:v>-1.9146902174961501E-2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61024"/>
        <c:axId val="187161416"/>
      </c:lineChart>
      <c:dateAx>
        <c:axId val="1871610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87161416"/>
        <c:crossesAt val="-3"/>
        <c:auto val="1"/>
        <c:lblOffset val="100"/>
        <c:baseTimeUnit val="months"/>
        <c:majorUnit val="60"/>
        <c:majorTimeUnit val="months"/>
      </c:dateAx>
      <c:valAx>
        <c:axId val="1871614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87161024"/>
        <c:crosses val="autoZero"/>
        <c:crossBetween val="between"/>
      </c:valAx>
      <c:valAx>
        <c:axId val="187161808"/>
        <c:scaling>
          <c:orientation val="minMax"/>
          <c:max val="1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4911840"/>
        <c:crosses val="max"/>
        <c:crossBetween val="between"/>
      </c:valAx>
      <c:catAx>
        <c:axId val="214911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87161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20FC-9960-5740-829B-D52F2428DF58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A7B2-5E28-9847-8725-B32BE835A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A7B2-5E28-9847-8725-B32BE835A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1E9C7-3C71-B547-B53F-CDB01159AB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0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0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0B76-4F7D-0348-BEA8-643B7C6C620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7A18-E00B-B84D-ACEA-E2F380F92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disappointing recovery of output after 2009</a:t>
            </a:r>
            <a:br>
              <a:rPr lang="en-US" sz="3200" dirty="0" smtClean="0"/>
            </a:br>
            <a:r>
              <a:rPr lang="en-US" sz="2400" dirty="0" smtClean="0"/>
              <a:t>Fernald, Hall, Stock and Watson</a:t>
            </a:r>
            <a:br>
              <a:rPr lang="en-US" sz="2400" dirty="0" smtClean="0"/>
            </a:br>
            <a:r>
              <a:rPr lang="en-US" sz="3200" b="1" dirty="0" smtClean="0"/>
              <a:t>Discussion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Lucrezia Reichlin</a:t>
            </a:r>
          </a:p>
          <a:p>
            <a:endParaRPr lang="en-US" dirty="0"/>
          </a:p>
          <a:p>
            <a:r>
              <a:rPr lang="en-US" dirty="0" smtClean="0"/>
              <a:t>Brookings Papers of Economic Activity</a:t>
            </a:r>
          </a:p>
          <a:p>
            <a:r>
              <a:rPr lang="en-US" dirty="0" smtClean="0"/>
              <a:t>March 23-24,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GDP change when sample starts in 1990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90" b="3682"/>
          <a:stretch/>
        </p:blipFill>
        <p:spPr>
          <a:xfrm>
            <a:off x="1993392" y="1335024"/>
            <a:ext cx="7863840" cy="55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TFP has large irregular component not clearly interpretable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Role of capital and investment not clear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➔ define alternative decomposition to address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2912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time series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2192883"/>
            <a:ext cx="6324600" cy="204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589" y="4684295"/>
            <a:ext cx="48735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Variables in level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 is a random walk with drift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  is a stationary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1741" y="1021979"/>
          <a:ext cx="10381130" cy="471991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190565"/>
                <a:gridCol w="5190565"/>
              </a:tblGrid>
              <a:tr h="5244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Transformations for the decomposition in ln-levels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Civilian Unemployment Rate: 16 </a:t>
                      </a:r>
                      <a:r>
                        <a:rPr lang="en-US" sz="1400" u="none" strike="noStrike" dirty="0" err="1">
                          <a:effectLst/>
                        </a:rPr>
                        <a:t>yr</a:t>
                      </a:r>
                      <a:r>
                        <a:rPr lang="en-US" sz="1400" u="none" strike="noStrike" dirty="0">
                          <a:effectLst/>
                        </a:rPr>
                        <a:t> + (SA, %)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Levels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Real Gross Domestic Product (SAAR, Bil.Chn.2009$)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Real Private Nonresidential Fixed Investment (SAAR, Bil.Chn.2009$)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Output, business sector (2012=100)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Hours, business sector (2012=100)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Labour productivity, business sector (2012=100)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Capital input (2012=100)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24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TFP, business sector (2012=100)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effectLst/>
                        </a:rPr>
                        <a:t>Natural</a:t>
                      </a:r>
                      <a:r>
                        <a:rPr lang="en-US" sz="1400" u="none" strike="noStrike" kern="1200" baseline="0" dirty="0" smtClean="0">
                          <a:effectLst/>
                        </a:rPr>
                        <a:t> logarithms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 gap shows unusually slow cyclical 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GDP trend slowed down earlier than TFP trend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Slow </a:t>
            </a:r>
            <a:r>
              <a:rPr lang="en-US" dirty="0" smtClean="0"/>
              <a:t>recovery is both about the trend and the </a:t>
            </a:r>
            <a:r>
              <a:rPr lang="en-US" dirty="0" smtClean="0"/>
              <a:t>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trend in TFP has large idiosyncratic component (which is what the FHSW decomposition attributes to the irregular).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TFP </a:t>
            </a:r>
            <a:r>
              <a:rPr lang="en-US" dirty="0" smtClean="0"/>
              <a:t>has also a cyclical component correlated with non-residential investment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379088"/>
              </p:ext>
            </p:extLst>
          </p:nvPr>
        </p:nvGraphicFramePr>
        <p:xfrm>
          <a:off x="720000" y="1800000"/>
          <a:ext cx="1080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>
                <a:ea typeface="Cambria" charset="0"/>
                <a:cs typeface="Cambria" charset="0"/>
              </a:rPr>
              <a:t>Output gap: it took a long time to go back to a possibly slowing </a:t>
            </a:r>
            <a:r>
              <a:rPr lang="en-GB" altLang="en-US" dirty="0" smtClean="0">
                <a:ea typeface="Cambria" charset="0"/>
                <a:cs typeface="Cambria" charset="0"/>
              </a:rPr>
              <a:t>trend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045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TFP and GDP trends: correlation weak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155946"/>
              </p:ext>
            </p:extLst>
          </p:nvPr>
        </p:nvGraphicFramePr>
        <p:xfrm>
          <a:off x="720000" y="1800000"/>
          <a:ext cx="1080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988149"/>
              </p:ext>
            </p:extLst>
          </p:nvPr>
        </p:nvGraphicFramePr>
        <p:xfrm>
          <a:off x="720000" y="1800000"/>
          <a:ext cx="1080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74604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But the cyclical component of TFP is strongly correlated with and leading the cycle of non residential investment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9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role of investment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VAR model suggests investment weaker than path conditional on unemployment contrary to FHSW results</a:t>
            </a:r>
          </a:p>
          <a:p>
            <a:r>
              <a:rPr lang="en-US" sz="2400" dirty="0" smtClean="0"/>
              <a:t>Factor model suggests role for TFP and investment in explaining weak cyclical output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Alternative decompositions – different stories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Alternative decompositions may attribute some medium term fluctuations in TFP </a:t>
            </a:r>
            <a:r>
              <a:rPr lang="en-US" sz="2400" dirty="0" smtClean="0"/>
              <a:t>to </a:t>
            </a:r>
            <a:r>
              <a:rPr lang="en-US" sz="2400" dirty="0" smtClean="0"/>
              <a:t>the </a:t>
            </a:r>
            <a:r>
              <a:rPr lang="en-US" sz="2400" dirty="0" smtClean="0"/>
              <a:t>cycle rather than the trend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These maybe related to demand factors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Alternative is structural decomposition based on VAR Blanchard-</a:t>
            </a:r>
            <a:r>
              <a:rPr lang="en-US" sz="2400" dirty="0" err="1" smtClean="0"/>
              <a:t>Quah</a:t>
            </a:r>
            <a:r>
              <a:rPr lang="en-US" sz="2400" dirty="0" smtClean="0"/>
              <a:t> identification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Demand shock: neutral on TFP in the long-run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Supply shock: unrestricted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kind of recovery? Not the “</a:t>
            </a:r>
            <a:r>
              <a:rPr lang="en-US" sz="3200" dirty="0"/>
              <a:t>classical” recession and recovery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5075"/>
            <a:ext cx="825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TFP has a sizeable cyclical component: ¼ of variance between 2 and 10 quarters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940" y="1825625"/>
            <a:ext cx="62961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 trend slowed down before the crisis </a:t>
            </a:r>
          </a:p>
          <a:p>
            <a:r>
              <a:rPr lang="en-US" dirty="0" smtClean="0"/>
              <a:t>But slow-recovery also explained by  cyclical component  including TFP and investment </a:t>
            </a:r>
          </a:p>
          <a:p>
            <a:r>
              <a:rPr lang="en-US" dirty="0" smtClean="0"/>
              <a:t>TFP trend also slowed-down before the crisis but later than GDP trend – not easily interpretable</a:t>
            </a:r>
          </a:p>
          <a:p>
            <a:r>
              <a:rPr lang="en-US" dirty="0" smtClean="0"/>
              <a:t>TFP has persistent fluctuations possibly related to demand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6" y="1825625"/>
            <a:ext cx="10803194" cy="4351338"/>
          </a:xfrm>
        </p:spPr>
        <p:txBody>
          <a:bodyPr/>
          <a:lstStyle/>
          <a:p>
            <a:r>
              <a:rPr lang="en-US" dirty="0" smtClean="0"/>
              <a:t>There is idea that recession had a scarring effect that lowered LFPR but did not affect U3 unemployment rate in the long-run</a:t>
            </a:r>
          </a:p>
          <a:p>
            <a:pPr lvl="1"/>
            <a:r>
              <a:rPr lang="en-US" dirty="0" err="1" smtClean="0"/>
              <a:t>Erceg</a:t>
            </a:r>
            <a:r>
              <a:rPr lang="en-US" dirty="0" smtClean="0"/>
              <a:t> and Levin (2014) present evidence from state level data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err="1" smtClean="0"/>
              <a:t>Okun’s</a:t>
            </a:r>
            <a:r>
              <a:rPr lang="en-US" dirty="0" smtClean="0"/>
              <a:t> law method will treat whole decline as in the trend/noise components once the U3 rate has normalized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question for FHSW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has the recovery from last recession been so slow?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Establish features once variables are “cleaned” from cyclical component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Do growth accounting to compare with previous recessions and establish role of TFP,  labor force participation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Cyclical adjustment obtained by using </a:t>
            </a:r>
            <a:r>
              <a:rPr lang="en-US" sz="3200" dirty="0" err="1" smtClean="0"/>
              <a:t>Okun’s</a:t>
            </a:r>
            <a:r>
              <a:rPr lang="en-US" sz="3200" dirty="0" smtClean="0"/>
              <a:t> law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6" t="1924" r="-1706" b="21746"/>
          <a:stretch/>
        </p:blipFill>
        <p:spPr>
          <a:xfrm>
            <a:off x="2061793" y="1612490"/>
            <a:ext cx="8068413" cy="40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recovery </a:t>
            </a:r>
            <a:r>
              <a:rPr lang="is-IS" sz="3200" dirty="0" smtClean="0"/>
              <a:t>….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QUESTIONS: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Slow because change in trends or cycle?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If trends, has the change occurred prior to the </a:t>
            </a:r>
            <a:r>
              <a:rPr lang="en-US" sz="2400" dirty="0" smtClean="0"/>
              <a:t>Great Recession</a:t>
            </a:r>
            <a:r>
              <a:rPr lang="en-US" sz="2400" dirty="0" smtClean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What are the drivers?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8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findings of the paper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Slower output recovery mostly explained by slow TFP growth (71% of shortfall), LFPR and K/POP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When adjusted by the cycle the shortfall is larger. Interpretation: the shortfall due to trend and noise (about </a:t>
            </a:r>
            <a:r>
              <a:rPr lang="en-US" sz="2400" dirty="0" smtClean="0"/>
              <a:t>50-50)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TFP started slowing before the crisis therefore main factors precede the </a:t>
            </a:r>
            <a:r>
              <a:rPr lang="en-US" sz="2400" dirty="0" smtClean="0"/>
              <a:t>Great Recession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Weak investment and capital growth are not key factors for slow recovery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Rule out demand driven alternative explanations of slow recovery but finds some role for fiscal policy</a:t>
            </a:r>
          </a:p>
        </p:txBody>
      </p:sp>
    </p:spTree>
    <p:extLst>
      <p:ext uri="{BB962C8B-B14F-4D97-AF65-F5344CB8AC3E}">
        <p14:creationId xmlns:p14="http://schemas.microsoft.com/office/powerpoint/2010/main" val="16854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Alternative ways to analyze the data </a:t>
            </a:r>
            <a:r>
              <a:rPr lang="is-IS" sz="3200" dirty="0" smtClean="0"/>
              <a:t>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Estimate VAR 1984-2009 and compute counterfactual paths 2010-2016 conditioning on historical correlations and observed unemployment 2009-2016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RESULTS: counter-factual paths higher than actual for output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1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4944"/>
            <a:ext cx="10515600" cy="4572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onditionally on unemployment GDP is higher than realized 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135" b="6546"/>
          <a:stretch/>
        </p:blipFill>
        <p:spPr>
          <a:xfrm>
            <a:off x="1316736" y="1152144"/>
            <a:ext cx="8759952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Alternative ways to analyze the data </a:t>
            </a:r>
            <a:r>
              <a:rPr lang="is-IS" sz="3200" dirty="0" smtClean="0"/>
              <a:t>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➔ This is in line with FHSW:  indicates that unemployment rate recovered earlier than other variables</a:t>
            </a:r>
          </a:p>
          <a:p>
            <a:r>
              <a:rPr lang="en-US" sz="2400" dirty="0" smtClean="0"/>
              <a:t>If we define the cycle via </a:t>
            </a:r>
            <a:r>
              <a:rPr lang="en-US" sz="2400" dirty="0" err="1" smtClean="0"/>
              <a:t>Okun’s</a:t>
            </a:r>
            <a:r>
              <a:rPr lang="en-US" sz="2400" dirty="0" smtClean="0"/>
              <a:t> law, the cyclically adjusted series simply reflect this fact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➔ POTENTIAL </a:t>
            </a:r>
            <a:r>
              <a:rPr lang="en-US" sz="2400" dirty="0" smtClean="0"/>
              <a:t>PROBLEM: Leans heavily on a stable </a:t>
            </a:r>
            <a:r>
              <a:rPr lang="en-US" sz="2400" dirty="0" err="1" smtClean="0"/>
              <a:t>Okun’s</a:t>
            </a:r>
            <a:r>
              <a:rPr lang="en-US" sz="2400" dirty="0" smtClean="0"/>
              <a:t> Law</a:t>
            </a:r>
          </a:p>
          <a:p>
            <a:r>
              <a:rPr lang="en-US" sz="2400" dirty="0"/>
              <a:t>During last recovery unemployment </a:t>
            </a:r>
            <a:r>
              <a:rPr lang="en-US" sz="2400" dirty="0" smtClean="0"/>
              <a:t>recovered relatively fast and this lowers </a:t>
            </a:r>
            <a:r>
              <a:rPr lang="en-US" sz="2400" dirty="0"/>
              <a:t>cyclically adjusted output </a:t>
            </a:r>
          </a:p>
          <a:p>
            <a:r>
              <a:rPr lang="en-US" sz="2400" dirty="0" smtClean="0"/>
              <a:t>FHSW </a:t>
            </a:r>
            <a:r>
              <a:rPr lang="en-US" sz="2400" dirty="0"/>
              <a:t>may under-estimate (slow) cyclical contribution </a:t>
            </a:r>
            <a:r>
              <a:rPr lang="en-US" sz="2400" dirty="0" smtClean="0"/>
              <a:t>to </a:t>
            </a:r>
            <a:r>
              <a:rPr lang="en-US" sz="2400" dirty="0"/>
              <a:t>recovery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752</Words>
  <Application>Microsoft Office PowerPoint</Application>
  <PresentationFormat>Widescreen</PresentationFormat>
  <Paragraphs>97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Office Theme</vt:lpstr>
      <vt:lpstr>The disappointing recovery of output after 2009 Fernald, Hall, Stock and Watson Discussion</vt:lpstr>
      <vt:lpstr>What kind of recovery? Not the “classical” recession and recovery </vt:lpstr>
      <vt:lpstr>Key question for FHSW</vt:lpstr>
      <vt:lpstr>Cyclical adjustment obtained by using Okun’s law</vt:lpstr>
      <vt:lpstr>This recovery ….</vt:lpstr>
      <vt:lpstr>Main findings of the paper</vt:lpstr>
      <vt:lpstr>Alternative ways to analyze the data ….</vt:lpstr>
      <vt:lpstr>Conditionally on unemployment GDP is higher than realized  </vt:lpstr>
      <vt:lpstr>Alternative ways to analyze the data ….</vt:lpstr>
      <vt:lpstr>Results on GDP change when sample starts in 1990</vt:lpstr>
      <vt:lpstr>Other issues</vt:lpstr>
      <vt:lpstr>Alternative time series model</vt:lpstr>
      <vt:lpstr>PowerPoint Presentation</vt:lpstr>
      <vt:lpstr>Results</vt:lpstr>
      <vt:lpstr>PowerPoint Presentation</vt:lpstr>
      <vt:lpstr>TFP and GDP trends: correlation weak</vt:lpstr>
      <vt:lpstr>PowerPoint Presentation</vt:lpstr>
      <vt:lpstr>The role of investment</vt:lpstr>
      <vt:lpstr>Alternative decompositions – different stories</vt:lpstr>
      <vt:lpstr>TFP has a sizeable cyclical component: ¼ of variance between 2 and 10 quarters </vt:lpstr>
      <vt:lpstr>Conclusions</vt:lpstr>
      <vt:lpstr>My own comment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Jonathan Wright</cp:lastModifiedBy>
  <cp:revision>139</cp:revision>
  <dcterms:created xsi:type="dcterms:W3CDTF">2017-02-28T22:57:27Z</dcterms:created>
  <dcterms:modified xsi:type="dcterms:W3CDTF">2017-03-23T00:57:10Z</dcterms:modified>
</cp:coreProperties>
</file>