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27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57138" algn="l" defTabSz="91427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14276" algn="l" defTabSz="91427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371414" algn="l" defTabSz="91427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28554" algn="l" defTabSz="91427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285694" algn="l" defTabSz="91427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742830" algn="l" defTabSz="91427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199970" algn="l" defTabSz="91427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657108" algn="l" defTabSz="91427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numRef>
              <c:f>Sheet1!$A$2:$A$9</c:f>
              <c:numCache>
                <c:formatCode>General</c:formatCode>
                <c:ptCount val="8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</c:numCache>
            </c:numRef>
          </c:cat>
          <c:val>
            <c:numRef>
              <c:f>Sheet1!$B$2:$B$9</c:f>
              <c:numCache>
                <c:formatCode>General</c:formatCode>
                <c:ptCount val="8"/>
                <c:pt idx="0">
                  <c:v>612.51222505795886</c:v>
                </c:pt>
                <c:pt idx="1">
                  <c:v>633.94620634283365</c:v>
                </c:pt>
                <c:pt idx="2">
                  <c:v>758.96662510789247</c:v>
                </c:pt>
                <c:pt idx="3">
                  <c:v>879.94756057742723</c:v>
                </c:pt>
                <c:pt idx="4">
                  <c:v>954.07485070444318</c:v>
                </c:pt>
                <c:pt idx="5">
                  <c:v>1012.765955427313</c:v>
                </c:pt>
                <c:pt idx="6">
                  <c:v>1097</c:v>
                </c:pt>
                <c:pt idx="7">
                  <c:v>1117.9162746942627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cat>
            <c:numRef>
              <c:f>Sheet1!$A$2:$A$9</c:f>
              <c:numCache>
                <c:formatCode>General</c:formatCode>
                <c:ptCount val="8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</c:numCache>
            </c:numRef>
          </c:cat>
          <c:val>
            <c:numRef>
              <c:f>Sheet1!$C$2:$C$9</c:f>
              <c:numCache>
                <c:formatCode>#,##0.000</c:formatCode>
                <c:ptCount val="8"/>
                <c:pt idx="0">
                  <c:v>1.048822303181437</c:v>
                </c:pt>
                <c:pt idx="1">
                  <c:v>1.02913345185525</c:v>
                </c:pt>
                <c:pt idx="2">
                  <c:v>1.032607653208018</c:v>
                </c:pt>
                <c:pt idx="3">
                  <c:v>1.0653118166796938</c:v>
                </c:pt>
                <c:pt idx="4">
                  <c:v>1.0404305896449759</c:v>
                </c:pt>
                <c:pt idx="5">
                  <c:v>1.0219636280800324</c:v>
                </c:pt>
                <c:pt idx="6">
                  <c:v>1</c:v>
                </c:pt>
                <c:pt idx="7" formatCode="General">
                  <c:v>0.98494825964252131</c:v>
                </c:pt>
              </c:numCache>
            </c:numRef>
          </c:val>
        </c:ser>
        <c:marker val="1"/>
        <c:axId val="40461440"/>
        <c:axId val="60639488"/>
      </c:lineChart>
      <c:catAx>
        <c:axId val="40461440"/>
        <c:scaling>
          <c:orientation val="minMax"/>
        </c:scaling>
        <c:axPos val="b"/>
        <c:numFmt formatCode="General" sourceLinked="1"/>
        <c:tickLblPos val="nextTo"/>
        <c:crossAx val="60639488"/>
        <c:crosses val="autoZero"/>
        <c:auto val="1"/>
        <c:lblAlgn val="ctr"/>
        <c:lblOffset val="100"/>
      </c:catAx>
      <c:valAx>
        <c:axId val="60639488"/>
        <c:scaling>
          <c:orientation val="minMax"/>
          <c:min val="40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800" dirty="0"/>
                  <a:t>Average Deductible per Worker</a:t>
                </a:r>
              </a:p>
            </c:rich>
          </c:tx>
          <c:layout/>
        </c:title>
        <c:numFmt formatCode="&quot;$&quot;#,##0" sourceLinked="0"/>
        <c:tickLblPos val="nextTo"/>
        <c:crossAx val="40461440"/>
        <c:crosses val="autoZero"/>
        <c:crossBetween val="between"/>
      </c:valAx>
    </c:plotArea>
    <c:plotVisOnly val="1"/>
    <c:dispBlanksAs val="gap"/>
  </c:chart>
  <c:txPr>
    <a:bodyPr/>
    <a:lstStyle/>
    <a:p>
      <a:pPr>
        <a:defRPr baseline="0"/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4"/>
            <a:ext cx="7772400" cy="147002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0A0CC-0796-4E92-B47E-1244921D9786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B887D-54C0-43C4-B3AE-C3153433C6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0A0CC-0796-4E92-B47E-1244921D9786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B887D-54C0-43C4-B3AE-C3153433C6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7"/>
            <a:ext cx="2057400" cy="585152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7"/>
            <a:ext cx="6019800" cy="585152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0A0CC-0796-4E92-B47E-1244921D9786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B887D-54C0-43C4-B3AE-C3153433C6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0A0CC-0796-4E92-B47E-1244921D9786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B887D-54C0-43C4-B3AE-C3153433C6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4406903"/>
            <a:ext cx="7772400" cy="1362075"/>
          </a:xfrm>
        </p:spPr>
        <p:txBody>
          <a:bodyPr anchor="t"/>
          <a:lstStyle>
            <a:lvl1pPr algn="l">
              <a:defRPr sz="39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2906713"/>
            <a:ext cx="7772400" cy="1500189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571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1427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37141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82855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228569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74283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319997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65710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0A0CC-0796-4E92-B47E-1244921D9786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B887D-54C0-43C4-B3AE-C3153433C6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0A0CC-0796-4E92-B47E-1244921D9786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B887D-54C0-43C4-B3AE-C3153433C6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5"/>
            <a:ext cx="4040188" cy="639763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57138" indent="0">
              <a:buNone/>
              <a:defRPr sz="2100" b="1"/>
            </a:lvl2pPr>
            <a:lvl3pPr marL="914276" indent="0">
              <a:buNone/>
              <a:defRPr sz="1900" b="1"/>
            </a:lvl3pPr>
            <a:lvl4pPr marL="1371414" indent="0">
              <a:buNone/>
              <a:defRPr sz="1400" b="1"/>
            </a:lvl4pPr>
            <a:lvl5pPr marL="1828554" indent="0">
              <a:buNone/>
              <a:defRPr sz="1400" b="1"/>
            </a:lvl5pPr>
            <a:lvl6pPr marL="2285694" indent="0">
              <a:buNone/>
              <a:defRPr sz="1400" b="1"/>
            </a:lvl6pPr>
            <a:lvl7pPr marL="2742830" indent="0">
              <a:buNone/>
              <a:defRPr sz="1400" b="1"/>
            </a:lvl7pPr>
            <a:lvl8pPr marL="3199970" indent="0">
              <a:buNone/>
              <a:defRPr sz="1400" b="1"/>
            </a:lvl8pPr>
            <a:lvl9pPr marL="3657108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6"/>
            <a:ext cx="4040188" cy="3951287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5"/>
            <a:ext cx="4041776" cy="639763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57138" indent="0">
              <a:buNone/>
              <a:defRPr sz="2100" b="1"/>
            </a:lvl2pPr>
            <a:lvl3pPr marL="914276" indent="0">
              <a:buNone/>
              <a:defRPr sz="1900" b="1"/>
            </a:lvl3pPr>
            <a:lvl4pPr marL="1371414" indent="0">
              <a:buNone/>
              <a:defRPr sz="1400" b="1"/>
            </a:lvl4pPr>
            <a:lvl5pPr marL="1828554" indent="0">
              <a:buNone/>
              <a:defRPr sz="1400" b="1"/>
            </a:lvl5pPr>
            <a:lvl6pPr marL="2285694" indent="0">
              <a:buNone/>
              <a:defRPr sz="1400" b="1"/>
            </a:lvl6pPr>
            <a:lvl7pPr marL="2742830" indent="0">
              <a:buNone/>
              <a:defRPr sz="1400" b="1"/>
            </a:lvl7pPr>
            <a:lvl8pPr marL="3199970" indent="0">
              <a:buNone/>
              <a:defRPr sz="1400" b="1"/>
            </a:lvl8pPr>
            <a:lvl9pPr marL="3657108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6"/>
            <a:ext cx="4041776" cy="3951287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0A0CC-0796-4E92-B47E-1244921D9786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B887D-54C0-43C4-B3AE-C3153433C6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0A0CC-0796-4E92-B47E-1244921D9786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B887D-54C0-43C4-B3AE-C3153433C6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0A0CC-0796-4E92-B47E-1244921D9786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B887D-54C0-43C4-B3AE-C3153433C6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73049"/>
            <a:ext cx="3008314" cy="1162050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3" y="273052"/>
            <a:ext cx="5111750" cy="5853114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435102"/>
            <a:ext cx="3008314" cy="4691064"/>
          </a:xfrm>
        </p:spPr>
        <p:txBody>
          <a:bodyPr/>
          <a:lstStyle>
            <a:lvl1pPr marL="0" indent="0">
              <a:buNone/>
              <a:defRPr sz="1200"/>
            </a:lvl1pPr>
            <a:lvl2pPr marL="457138" indent="0">
              <a:buNone/>
              <a:defRPr sz="1000"/>
            </a:lvl2pPr>
            <a:lvl3pPr marL="914276" indent="0">
              <a:buNone/>
              <a:defRPr sz="1000"/>
            </a:lvl3pPr>
            <a:lvl4pPr marL="1371414" indent="0">
              <a:buNone/>
              <a:defRPr sz="800"/>
            </a:lvl4pPr>
            <a:lvl5pPr marL="1828554" indent="0">
              <a:buNone/>
              <a:defRPr sz="800"/>
            </a:lvl5pPr>
            <a:lvl6pPr marL="2285694" indent="0">
              <a:buNone/>
              <a:defRPr sz="800"/>
            </a:lvl6pPr>
            <a:lvl7pPr marL="2742830" indent="0">
              <a:buNone/>
              <a:defRPr sz="800"/>
            </a:lvl7pPr>
            <a:lvl8pPr marL="3199970" indent="0">
              <a:buNone/>
              <a:defRPr sz="800"/>
            </a:lvl8pPr>
            <a:lvl9pPr marL="3657108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0A0CC-0796-4E92-B47E-1244921D9786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B887D-54C0-43C4-B3AE-C3153433C6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 marL="0" indent="0">
              <a:buNone/>
              <a:defRPr sz="3300"/>
            </a:lvl1pPr>
            <a:lvl2pPr marL="457138" indent="0">
              <a:buNone/>
              <a:defRPr sz="2900"/>
            </a:lvl2pPr>
            <a:lvl3pPr marL="914276" indent="0">
              <a:buNone/>
              <a:defRPr sz="2500"/>
            </a:lvl3pPr>
            <a:lvl4pPr marL="1371414" indent="0">
              <a:buNone/>
              <a:defRPr sz="2100"/>
            </a:lvl4pPr>
            <a:lvl5pPr marL="1828554" indent="0">
              <a:buNone/>
              <a:defRPr sz="2100"/>
            </a:lvl5pPr>
            <a:lvl6pPr marL="2285694" indent="0">
              <a:buNone/>
              <a:defRPr sz="2100"/>
            </a:lvl6pPr>
            <a:lvl7pPr marL="2742830" indent="0">
              <a:buNone/>
              <a:defRPr sz="2100"/>
            </a:lvl7pPr>
            <a:lvl8pPr marL="3199970" indent="0">
              <a:buNone/>
              <a:defRPr sz="2100"/>
            </a:lvl8pPr>
            <a:lvl9pPr marL="3657108" indent="0">
              <a:buNone/>
              <a:defRPr sz="21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4"/>
          </a:xfrm>
        </p:spPr>
        <p:txBody>
          <a:bodyPr/>
          <a:lstStyle>
            <a:lvl1pPr marL="0" indent="0">
              <a:buNone/>
              <a:defRPr sz="1200"/>
            </a:lvl1pPr>
            <a:lvl2pPr marL="457138" indent="0">
              <a:buNone/>
              <a:defRPr sz="1000"/>
            </a:lvl2pPr>
            <a:lvl3pPr marL="914276" indent="0">
              <a:buNone/>
              <a:defRPr sz="1000"/>
            </a:lvl3pPr>
            <a:lvl4pPr marL="1371414" indent="0">
              <a:buNone/>
              <a:defRPr sz="800"/>
            </a:lvl4pPr>
            <a:lvl5pPr marL="1828554" indent="0">
              <a:buNone/>
              <a:defRPr sz="800"/>
            </a:lvl5pPr>
            <a:lvl6pPr marL="2285694" indent="0">
              <a:buNone/>
              <a:defRPr sz="800"/>
            </a:lvl6pPr>
            <a:lvl7pPr marL="2742830" indent="0">
              <a:buNone/>
              <a:defRPr sz="800"/>
            </a:lvl7pPr>
            <a:lvl8pPr marL="3199970" indent="0">
              <a:buNone/>
              <a:defRPr sz="800"/>
            </a:lvl8pPr>
            <a:lvl9pPr marL="3657108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0A0CC-0796-4E92-B47E-1244921D9786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B887D-54C0-43C4-B3AE-C3153433C6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vert="horz" lIns="91427" tIns="45716" rIns="91427" bIns="45716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27" tIns="45716" rIns="91427" bIns="4571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6"/>
          </a:xfrm>
          <a:prstGeom prst="rect">
            <a:avLst/>
          </a:prstGeom>
        </p:spPr>
        <p:txBody>
          <a:bodyPr vert="horz" lIns="91427" tIns="45716" rIns="91427" bIns="45716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80A0CC-0796-4E92-B47E-1244921D9786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6"/>
          </a:xfrm>
          <a:prstGeom prst="rect">
            <a:avLst/>
          </a:prstGeom>
        </p:spPr>
        <p:txBody>
          <a:bodyPr vert="horz" lIns="91427" tIns="45716" rIns="91427" bIns="45716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6"/>
          </a:xfrm>
          <a:prstGeom prst="rect">
            <a:avLst/>
          </a:prstGeom>
        </p:spPr>
        <p:txBody>
          <a:bodyPr vert="horz" lIns="91427" tIns="45716" rIns="91427" bIns="45716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BB887D-54C0-43C4-B3AE-C3153433C63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276" rtl="0" eaLnBrk="1" latinLnBrk="0" hangingPunct="1">
        <a:spcBef>
          <a:spcPct val="0"/>
        </a:spcBef>
        <a:buNone/>
        <a:defRPr sz="4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54" indent="-342854" algn="l" defTabSz="914276" rtl="0" eaLnBrk="1" latinLnBrk="0" hangingPunct="1">
        <a:spcBef>
          <a:spcPct val="20000"/>
        </a:spcBef>
        <a:buFont typeface="Arial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48" indent="-285712" algn="l" defTabSz="914276" rtl="0" eaLnBrk="1" latinLnBrk="0" hangingPunct="1">
        <a:spcBef>
          <a:spcPct val="20000"/>
        </a:spcBef>
        <a:buFont typeface="Arial" pitchFamily="34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46" indent="-228568" algn="l" defTabSz="914276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84" indent="-228568" algn="l" defTabSz="914276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24" indent="-228568" algn="l" defTabSz="914276" rtl="0" eaLnBrk="1" latinLnBrk="0" hangingPunct="1">
        <a:spcBef>
          <a:spcPct val="20000"/>
        </a:spcBef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62" indent="-228568" algn="l" defTabSz="914276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00" indent="-228568" algn="l" defTabSz="914276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38" indent="-228568" algn="l" defTabSz="914276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78" indent="-228568" algn="l" defTabSz="914276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7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8" algn="l" defTabSz="91427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76" algn="l" defTabSz="91427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14" algn="l" defTabSz="91427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54" algn="l" defTabSz="91427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94" algn="l" defTabSz="91427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30" algn="l" defTabSz="91427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70" algn="l" defTabSz="91427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08" algn="l" defTabSz="91427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/>
        </p:nvGraphicFramePr>
        <p:xfrm>
          <a:off x="152400" y="152400"/>
          <a:ext cx="8839200" cy="655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Jonathan Holmes</dc:creator>
  <cp:lastModifiedBy>Jonathan Holmes</cp:lastModifiedBy>
  <cp:revision>1</cp:revision>
  <dcterms:created xsi:type="dcterms:W3CDTF">2013-09-09T21:46:52Z</dcterms:created>
  <dcterms:modified xsi:type="dcterms:W3CDTF">2013-09-09T21:50:08Z</dcterms:modified>
</cp:coreProperties>
</file>