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486400" cy="3657600"/>
  <p:notesSz cx="6858000" cy="9144000"/>
  <p:defaultTextStyle>
    <a:defPPr>
      <a:defRPr lang="en-US"/>
    </a:defPPr>
    <a:lvl1pPr marL="0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1220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2439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3659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4878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6099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7318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8537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9757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07" d="100"/>
          <a:sy n="207" d="100"/>
        </p:scale>
        <p:origin x="-1626" y="-84"/>
      </p:cViewPr>
      <p:guideLst>
        <p:guide orient="horz" pos="1152"/>
        <p:guide pos="172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Dropbox\JSS\BPEA%20Chandra\Proton%20beam%20accelerators%20in%20the%20U.S.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scatterChart>
        <c:scatterStyle val="lineMarker"/>
        <c:ser>
          <c:idx val="0"/>
          <c:order val="0"/>
          <c:xVal>
            <c:numRef>
              <c:f>Sheet1!$L$5:$L$16</c:f>
              <c:numCache>
                <c:formatCode>General</c:formatCode>
                <c:ptCount val="12"/>
                <c:pt idx="0">
                  <c:v>1990</c:v>
                </c:pt>
                <c:pt idx="1">
                  <c:v>1994</c:v>
                </c:pt>
                <c:pt idx="2">
                  <c:v>2001</c:v>
                </c:pt>
                <c:pt idx="3">
                  <c:v>2004</c:v>
                </c:pt>
                <c:pt idx="4">
                  <c:v>2006</c:v>
                </c:pt>
                <c:pt idx="5">
                  <c:v>2009</c:v>
                </c:pt>
                <c:pt idx="6">
                  <c:v>2010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</c:numCache>
            </c:numRef>
          </c:xVal>
          <c:yVal>
            <c:numRef>
              <c:f>Sheet1!$M$5:$M$16</c:f>
              <c:numCache>
                <c:formatCode>General</c:formatCode>
                <c:ptCount val="12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6</c:v>
                </c:pt>
                <c:pt idx="5">
                  <c:v>7</c:v>
                </c:pt>
                <c:pt idx="6">
                  <c:v>9</c:v>
                </c:pt>
                <c:pt idx="7">
                  <c:v>10</c:v>
                </c:pt>
                <c:pt idx="8">
                  <c:v>15</c:v>
                </c:pt>
                <c:pt idx="9">
                  <c:v>20</c:v>
                </c:pt>
                <c:pt idx="10">
                  <c:v>23</c:v>
                </c:pt>
                <c:pt idx="11">
                  <c:v>24</c:v>
                </c:pt>
              </c:numCache>
            </c:numRef>
          </c:yVal>
        </c:ser>
        <c:axId val="52438912"/>
        <c:axId val="52440448"/>
      </c:scatterChart>
      <c:valAx>
        <c:axId val="52438912"/>
        <c:scaling>
          <c:orientation val="minMax"/>
          <c:min val="1990"/>
        </c:scaling>
        <c:axPos val="b"/>
        <c:numFmt formatCode="General" sourceLinked="1"/>
        <c:tickLblPos val="nextTo"/>
        <c:crossAx val="52440448"/>
        <c:crosses val="autoZero"/>
        <c:crossBetween val="midCat"/>
      </c:valAx>
      <c:valAx>
        <c:axId val="52440448"/>
        <c:scaling>
          <c:orientation val="minMax"/>
          <c:max val="25"/>
        </c:scaling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Proton Beam Accelerator Centers</a:t>
                </a:r>
              </a:p>
            </c:rich>
          </c:tx>
          <c:layout/>
        </c:title>
        <c:numFmt formatCode="General" sourceLinked="1"/>
        <c:tickLblPos val="nextTo"/>
        <c:crossAx val="52438912"/>
        <c:crosses val="autoZero"/>
        <c:crossBetween val="midCat"/>
      </c:valAx>
    </c:plotArea>
    <c:plotVisOnly val="1"/>
    <c:dispBlanksAs val="gap"/>
  </c:chart>
  <c:txPr>
    <a:bodyPr/>
    <a:lstStyle/>
    <a:p>
      <a:pPr>
        <a:defRPr sz="1600" baseline="0"/>
      </a:pPr>
      <a:endParaRPr lang="en-US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1480" y="1136229"/>
            <a:ext cx="4663440" cy="78401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2960" y="2072640"/>
            <a:ext cx="3840480" cy="9347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12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24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36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48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60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73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85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97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977640" y="146476"/>
            <a:ext cx="1234440" cy="31208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74320" y="146476"/>
            <a:ext cx="3611880" cy="31208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3388" y="2350348"/>
            <a:ext cx="4663440" cy="726440"/>
          </a:xfrm>
        </p:spPr>
        <p:txBody>
          <a:bodyPr anchor="t"/>
          <a:lstStyle>
            <a:lvl1pPr algn="l">
              <a:defRPr sz="22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33388" y="1550249"/>
            <a:ext cx="4663440" cy="800101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1220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2439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365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4pPr>
            <a:lvl5pPr marL="1044878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5pPr>
            <a:lvl6pPr marL="130609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6pPr>
            <a:lvl7pPr marL="1567318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7pPr>
            <a:lvl8pPr marL="1828537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8pPr>
            <a:lvl9pPr marL="2089757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74320" y="853442"/>
            <a:ext cx="2423160" cy="2413847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88920" y="853442"/>
            <a:ext cx="2423160" cy="2413847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4323" y="818730"/>
            <a:ext cx="2424113" cy="341207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1220" indent="0">
              <a:buNone/>
              <a:defRPr sz="1100" b="1"/>
            </a:lvl2pPr>
            <a:lvl3pPr marL="522439" indent="0">
              <a:buNone/>
              <a:defRPr sz="1000" b="1"/>
            </a:lvl3pPr>
            <a:lvl4pPr marL="783659" indent="0">
              <a:buNone/>
              <a:defRPr sz="900" b="1"/>
            </a:lvl4pPr>
            <a:lvl5pPr marL="1044878" indent="0">
              <a:buNone/>
              <a:defRPr sz="900" b="1"/>
            </a:lvl5pPr>
            <a:lvl6pPr marL="1306099" indent="0">
              <a:buNone/>
              <a:defRPr sz="900" b="1"/>
            </a:lvl6pPr>
            <a:lvl7pPr marL="1567318" indent="0">
              <a:buNone/>
              <a:defRPr sz="900" b="1"/>
            </a:lvl7pPr>
            <a:lvl8pPr marL="1828537" indent="0">
              <a:buNone/>
              <a:defRPr sz="900" b="1"/>
            </a:lvl8pPr>
            <a:lvl9pPr marL="2089757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4323" y="1159934"/>
            <a:ext cx="2424113" cy="2107355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787015" y="818730"/>
            <a:ext cx="2425066" cy="341207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1220" indent="0">
              <a:buNone/>
              <a:defRPr sz="1100" b="1"/>
            </a:lvl2pPr>
            <a:lvl3pPr marL="522439" indent="0">
              <a:buNone/>
              <a:defRPr sz="1000" b="1"/>
            </a:lvl3pPr>
            <a:lvl4pPr marL="783659" indent="0">
              <a:buNone/>
              <a:defRPr sz="900" b="1"/>
            </a:lvl4pPr>
            <a:lvl5pPr marL="1044878" indent="0">
              <a:buNone/>
              <a:defRPr sz="900" b="1"/>
            </a:lvl5pPr>
            <a:lvl6pPr marL="1306099" indent="0">
              <a:buNone/>
              <a:defRPr sz="900" b="1"/>
            </a:lvl6pPr>
            <a:lvl7pPr marL="1567318" indent="0">
              <a:buNone/>
              <a:defRPr sz="900" b="1"/>
            </a:lvl7pPr>
            <a:lvl8pPr marL="1828537" indent="0">
              <a:buNone/>
              <a:defRPr sz="900" b="1"/>
            </a:lvl8pPr>
            <a:lvl9pPr marL="2089757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787015" y="1159934"/>
            <a:ext cx="2425066" cy="2107355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4321" y="145627"/>
            <a:ext cx="1804988" cy="619760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45031" y="145629"/>
            <a:ext cx="3067050" cy="3121661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74321" y="765389"/>
            <a:ext cx="1804988" cy="2501901"/>
          </a:xfrm>
        </p:spPr>
        <p:txBody>
          <a:bodyPr/>
          <a:lstStyle>
            <a:lvl1pPr marL="0" indent="0">
              <a:buNone/>
              <a:defRPr sz="700"/>
            </a:lvl1pPr>
            <a:lvl2pPr marL="261220" indent="0">
              <a:buNone/>
              <a:defRPr sz="600"/>
            </a:lvl2pPr>
            <a:lvl3pPr marL="522439" indent="0">
              <a:buNone/>
              <a:defRPr sz="600"/>
            </a:lvl3pPr>
            <a:lvl4pPr marL="783659" indent="0">
              <a:buNone/>
              <a:defRPr sz="500"/>
            </a:lvl4pPr>
            <a:lvl5pPr marL="1044878" indent="0">
              <a:buNone/>
              <a:defRPr sz="500"/>
            </a:lvl5pPr>
            <a:lvl6pPr marL="1306099" indent="0">
              <a:buNone/>
              <a:defRPr sz="500"/>
            </a:lvl6pPr>
            <a:lvl7pPr marL="1567318" indent="0">
              <a:buNone/>
              <a:defRPr sz="500"/>
            </a:lvl7pPr>
            <a:lvl8pPr marL="1828537" indent="0">
              <a:buNone/>
              <a:defRPr sz="500"/>
            </a:lvl8pPr>
            <a:lvl9pPr marL="2089757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5373" y="2560322"/>
            <a:ext cx="3291840" cy="302261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75373" y="326813"/>
            <a:ext cx="3291840" cy="2194560"/>
          </a:xfrm>
        </p:spPr>
        <p:txBody>
          <a:bodyPr/>
          <a:lstStyle>
            <a:lvl1pPr marL="0" indent="0">
              <a:buNone/>
              <a:defRPr sz="1900"/>
            </a:lvl1pPr>
            <a:lvl2pPr marL="261220" indent="0">
              <a:buNone/>
              <a:defRPr sz="1600"/>
            </a:lvl2pPr>
            <a:lvl3pPr marL="522439" indent="0">
              <a:buNone/>
              <a:defRPr sz="1400"/>
            </a:lvl3pPr>
            <a:lvl4pPr marL="783659" indent="0">
              <a:buNone/>
              <a:defRPr sz="1100"/>
            </a:lvl4pPr>
            <a:lvl5pPr marL="1044878" indent="0">
              <a:buNone/>
              <a:defRPr sz="1100"/>
            </a:lvl5pPr>
            <a:lvl6pPr marL="1306099" indent="0">
              <a:buNone/>
              <a:defRPr sz="1100"/>
            </a:lvl6pPr>
            <a:lvl7pPr marL="1567318" indent="0">
              <a:buNone/>
              <a:defRPr sz="1100"/>
            </a:lvl7pPr>
            <a:lvl8pPr marL="1828537" indent="0">
              <a:buNone/>
              <a:defRPr sz="1100"/>
            </a:lvl8pPr>
            <a:lvl9pPr marL="2089757" indent="0">
              <a:buNone/>
              <a:defRPr sz="11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373" y="2862582"/>
            <a:ext cx="3291840" cy="429261"/>
          </a:xfrm>
        </p:spPr>
        <p:txBody>
          <a:bodyPr/>
          <a:lstStyle>
            <a:lvl1pPr marL="0" indent="0">
              <a:buNone/>
              <a:defRPr sz="700"/>
            </a:lvl1pPr>
            <a:lvl2pPr marL="261220" indent="0">
              <a:buNone/>
              <a:defRPr sz="600"/>
            </a:lvl2pPr>
            <a:lvl3pPr marL="522439" indent="0">
              <a:buNone/>
              <a:defRPr sz="600"/>
            </a:lvl3pPr>
            <a:lvl4pPr marL="783659" indent="0">
              <a:buNone/>
              <a:defRPr sz="500"/>
            </a:lvl4pPr>
            <a:lvl5pPr marL="1044878" indent="0">
              <a:buNone/>
              <a:defRPr sz="500"/>
            </a:lvl5pPr>
            <a:lvl6pPr marL="1306099" indent="0">
              <a:buNone/>
              <a:defRPr sz="500"/>
            </a:lvl6pPr>
            <a:lvl7pPr marL="1567318" indent="0">
              <a:buNone/>
              <a:defRPr sz="500"/>
            </a:lvl7pPr>
            <a:lvl8pPr marL="1828537" indent="0">
              <a:buNone/>
              <a:defRPr sz="500"/>
            </a:lvl8pPr>
            <a:lvl9pPr marL="2089757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74320" y="146475"/>
            <a:ext cx="4937760" cy="609600"/>
          </a:xfrm>
          <a:prstGeom prst="rect">
            <a:avLst/>
          </a:prstGeom>
        </p:spPr>
        <p:txBody>
          <a:bodyPr vert="horz" lIns="52244" tIns="26123" rIns="52244" bIns="26123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4320" y="853442"/>
            <a:ext cx="4937760" cy="2413847"/>
          </a:xfrm>
          <a:prstGeom prst="rect">
            <a:avLst/>
          </a:prstGeom>
        </p:spPr>
        <p:txBody>
          <a:bodyPr vert="horz" lIns="52244" tIns="26123" rIns="52244" bIns="26123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74320" y="3390056"/>
            <a:ext cx="1280160" cy="194733"/>
          </a:xfrm>
          <a:prstGeom prst="rect">
            <a:avLst/>
          </a:prstGeom>
        </p:spPr>
        <p:txBody>
          <a:bodyPr vert="horz" lIns="52244" tIns="26123" rIns="52244" bIns="26123" rtlCol="0" anchor="ctr"/>
          <a:lstStyle>
            <a:lvl1pPr algn="l">
              <a:defRPr sz="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57C62D-3C74-4D7C-92B5-4FBFD59FB13A}" type="datetimeFigureOut">
              <a:rPr lang="en-US" smtClean="0"/>
              <a:pPr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74520" y="3390056"/>
            <a:ext cx="1737360" cy="194733"/>
          </a:xfrm>
          <a:prstGeom prst="rect">
            <a:avLst/>
          </a:prstGeom>
        </p:spPr>
        <p:txBody>
          <a:bodyPr vert="horz" lIns="52244" tIns="26123" rIns="52244" bIns="26123" rtlCol="0" anchor="ctr"/>
          <a:lstStyle>
            <a:lvl1pPr algn="ctr">
              <a:defRPr sz="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31920" y="3390056"/>
            <a:ext cx="1280160" cy="194733"/>
          </a:xfrm>
          <a:prstGeom prst="rect">
            <a:avLst/>
          </a:prstGeom>
        </p:spPr>
        <p:txBody>
          <a:bodyPr vert="horz" lIns="52244" tIns="26123" rIns="52244" bIns="26123" rtlCol="0" anchor="ctr"/>
          <a:lstStyle>
            <a:lvl1pPr algn="r">
              <a:defRPr sz="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80AE01-72A7-443B-9904-55BF0864001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2439" rtl="0" eaLnBrk="1" latinLnBrk="0" hangingPunct="1">
        <a:spcBef>
          <a:spcPct val="0"/>
        </a:spcBef>
        <a:buNone/>
        <a:defRPr sz="2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915" indent="-195915" algn="l" defTabSz="522439" rtl="0" eaLnBrk="1" latinLnBrk="0" hangingPunct="1">
        <a:spcBef>
          <a:spcPct val="20000"/>
        </a:spcBef>
        <a:buFont typeface="Arial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24481" indent="-163262" algn="l" defTabSz="522439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3048" indent="-130609" algn="l" defTabSz="522439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4268" indent="-130609" algn="l" defTabSz="522439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5489" indent="-130609" algn="l" defTabSz="522439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6708" indent="-130609" algn="l" defTabSz="522439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7928" indent="-130609" algn="l" defTabSz="522439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9147" indent="-130609" algn="l" defTabSz="522439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20367" indent="-130609" algn="l" defTabSz="522439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1220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2439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3659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4878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6099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7318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8537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9757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/>
          <p:cNvGraphicFramePr/>
          <p:nvPr/>
        </p:nvGraphicFramePr>
        <p:xfrm>
          <a:off x="0" y="0"/>
          <a:ext cx="5478449" cy="3657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4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Jonathan Holmes</dc:creator>
  <cp:lastModifiedBy>Jonathan Holmes</cp:lastModifiedBy>
  <cp:revision>3</cp:revision>
  <dcterms:created xsi:type="dcterms:W3CDTF">2013-09-09T21:54:44Z</dcterms:created>
  <dcterms:modified xsi:type="dcterms:W3CDTF">2013-09-09T22:10:24Z</dcterms:modified>
</cp:coreProperties>
</file>

<file path=docProps/thumbnail.jpeg>
</file>