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486400" cy="3657600"/>
  <p:notesSz cx="6858000" cy="9144000"/>
  <p:defaultTextStyle>
    <a:defPPr>
      <a:defRPr lang="en-US"/>
    </a:defPPr>
    <a:lvl1pPr marL="0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1220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2439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3659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4878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6099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7318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8537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9757" algn="l" defTabSz="522439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07" d="100"/>
          <a:sy n="207" d="100"/>
        </p:scale>
        <p:origin x="-1338" y="-84"/>
      </p:cViewPr>
      <p:guideLst>
        <p:guide orient="horz" pos="1152"/>
        <p:guide pos="172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Dropbox\JSS\BPEA%20Chandra\trends%2094%20to%2010.xls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scatterChart>
        <c:scatterStyle val="smoothMarker"/>
        <c:ser>
          <c:idx val="0"/>
          <c:order val="0"/>
          <c:tx>
            <c:strRef>
              <c:f>Sheet1!$H$28</c:f>
              <c:strCache>
                <c:ptCount val="1"/>
                <c:pt idx="0">
                  <c:v>ICU Days (Last 6 Mo.)</c:v>
                </c:pt>
              </c:strCache>
            </c:strRef>
          </c:tx>
          <c:marker>
            <c:symbol val="none"/>
          </c:marker>
          <c:xVal>
            <c:numRef>
              <c:f>Sheet1!$G$29:$G$45</c:f>
              <c:numCache>
                <c:formatCode>General</c:formatCode>
                <c:ptCount val="17"/>
                <c:pt idx="0">
                  <c:v>1994</c:v>
                </c:pt>
                <c:pt idx="1">
                  <c:v>1995</c:v>
                </c:pt>
                <c:pt idx="2">
                  <c:v>1996</c:v>
                </c:pt>
                <c:pt idx="3">
                  <c:v>1997</c:v>
                </c:pt>
                <c:pt idx="4">
                  <c:v>1998</c:v>
                </c:pt>
                <c:pt idx="5">
                  <c:v>1999</c:v>
                </c:pt>
                <c:pt idx="6">
                  <c:v>2000</c:v>
                </c:pt>
                <c:pt idx="7">
                  <c:v>2001</c:v>
                </c:pt>
                <c:pt idx="8">
                  <c:v>2002</c:v>
                </c:pt>
                <c:pt idx="9">
                  <c:v>2003</c:v>
                </c:pt>
                <c:pt idx="10">
                  <c:v>2004</c:v>
                </c:pt>
                <c:pt idx="11">
                  <c:v>2005</c:v>
                </c:pt>
                <c:pt idx="12">
                  <c:v>2006</c:v>
                </c:pt>
                <c:pt idx="13">
                  <c:v>2007</c:v>
                </c:pt>
                <c:pt idx="14">
                  <c:v>2008</c:v>
                </c:pt>
                <c:pt idx="15">
                  <c:v>2009</c:v>
                </c:pt>
                <c:pt idx="16">
                  <c:v>2010</c:v>
                </c:pt>
              </c:numCache>
            </c:numRef>
          </c:xVal>
          <c:yVal>
            <c:numRef>
              <c:f>Sheet1!$H$29:$H$45</c:f>
              <c:numCache>
                <c:formatCode>0.00</c:formatCode>
                <c:ptCount val="17"/>
                <c:pt idx="0">
                  <c:v>0.9991153643311057</c:v>
                </c:pt>
                <c:pt idx="1">
                  <c:v>0.98243807717849629</c:v>
                </c:pt>
                <c:pt idx="2">
                  <c:v>0.9843957133497736</c:v>
                </c:pt>
                <c:pt idx="3">
                  <c:v>1.033616587663821</c:v>
                </c:pt>
                <c:pt idx="4">
                  <c:v>1.0741600308682127</c:v>
                </c:pt>
                <c:pt idx="5">
                  <c:v>1.126455098453492</c:v>
                </c:pt>
                <c:pt idx="6">
                  <c:v>1.1693894773223739</c:v>
                </c:pt>
                <c:pt idx="7">
                  <c:v>1.2355323800045193</c:v>
                </c:pt>
                <c:pt idx="8">
                  <c:v>1.2909064913441863</c:v>
                </c:pt>
                <c:pt idx="9">
                  <c:v>1.3209482897488176</c:v>
                </c:pt>
                <c:pt idx="10">
                  <c:v>1.3786380166917527</c:v>
                </c:pt>
                <c:pt idx="11">
                  <c:v>1.4105308779490318</c:v>
                </c:pt>
                <c:pt idx="12">
                  <c:v>1.463414634146341</c:v>
                </c:pt>
                <c:pt idx="13">
                  <c:v>1.4878048780487798</c:v>
                </c:pt>
                <c:pt idx="14">
                  <c:v>1.5188182926829263</c:v>
                </c:pt>
                <c:pt idx="15">
                  <c:v>1.5500753658536601</c:v>
                </c:pt>
                <c:pt idx="16">
                  <c:v>1.5813008130081299</c:v>
                </c:pt>
              </c:numCache>
            </c:numRef>
          </c:yVal>
          <c:smooth val="1"/>
        </c:ser>
        <c:ser>
          <c:idx val="1"/>
          <c:order val="1"/>
          <c:tx>
            <c:strRef>
              <c:f>Sheet1!$I$28</c:f>
              <c:strCache>
                <c:ptCount val="1"/>
                <c:pt idx="0">
                  <c:v>Back Surgery</c:v>
                </c:pt>
              </c:strCache>
            </c:strRef>
          </c:tx>
          <c:marker>
            <c:symbol val="none"/>
          </c:marker>
          <c:xVal>
            <c:numRef>
              <c:f>Sheet1!$G$29:$G$45</c:f>
              <c:numCache>
                <c:formatCode>General</c:formatCode>
                <c:ptCount val="17"/>
                <c:pt idx="0">
                  <c:v>1994</c:v>
                </c:pt>
                <c:pt idx="1">
                  <c:v>1995</c:v>
                </c:pt>
                <c:pt idx="2">
                  <c:v>1996</c:v>
                </c:pt>
                <c:pt idx="3">
                  <c:v>1997</c:v>
                </c:pt>
                <c:pt idx="4">
                  <c:v>1998</c:v>
                </c:pt>
                <c:pt idx="5">
                  <c:v>1999</c:v>
                </c:pt>
                <c:pt idx="6">
                  <c:v>2000</c:v>
                </c:pt>
                <c:pt idx="7">
                  <c:v>2001</c:v>
                </c:pt>
                <c:pt idx="8">
                  <c:v>2002</c:v>
                </c:pt>
                <c:pt idx="9">
                  <c:v>2003</c:v>
                </c:pt>
                <c:pt idx="10">
                  <c:v>2004</c:v>
                </c:pt>
                <c:pt idx="11">
                  <c:v>2005</c:v>
                </c:pt>
                <c:pt idx="12">
                  <c:v>2006</c:v>
                </c:pt>
                <c:pt idx="13">
                  <c:v>2007</c:v>
                </c:pt>
                <c:pt idx="14">
                  <c:v>2008</c:v>
                </c:pt>
                <c:pt idx="15">
                  <c:v>2009</c:v>
                </c:pt>
                <c:pt idx="16">
                  <c:v>2010</c:v>
                </c:pt>
              </c:numCache>
            </c:numRef>
          </c:xVal>
          <c:yVal>
            <c:numRef>
              <c:f>Sheet1!$I$29:$I$45</c:f>
              <c:numCache>
                <c:formatCode>0.00</c:formatCode>
                <c:ptCount val="17"/>
                <c:pt idx="0">
                  <c:v>1.0011935729949093</c:v>
                </c:pt>
                <c:pt idx="1">
                  <c:v>1.0151591780007461</c:v>
                </c:pt>
                <c:pt idx="2">
                  <c:v>1.0156249999999993</c:v>
                </c:pt>
                <c:pt idx="3">
                  <c:v>1.1693390783989839</c:v>
                </c:pt>
                <c:pt idx="4">
                  <c:v>1.2736312893725144</c:v>
                </c:pt>
                <c:pt idx="5">
                  <c:v>1.3117618210515471</c:v>
                </c:pt>
                <c:pt idx="6">
                  <c:v>1.4105698038874104</c:v>
                </c:pt>
                <c:pt idx="7">
                  <c:v>1.51938077946112</c:v>
                </c:pt>
                <c:pt idx="8">
                  <c:v>1.5323443137289698</c:v>
                </c:pt>
                <c:pt idx="9">
                  <c:v>1.5613059100246325</c:v>
                </c:pt>
                <c:pt idx="10">
                  <c:v>1.6496760890331519</c:v>
                </c:pt>
                <c:pt idx="11">
                  <c:v>1.6626065482786416</c:v>
                </c:pt>
                <c:pt idx="12">
                  <c:v>1.7237975045239062</c:v>
                </c:pt>
                <c:pt idx="13">
                  <c:v>1.7465040142557233</c:v>
                </c:pt>
                <c:pt idx="14">
                  <c:v>1.8085937481373544</c:v>
                </c:pt>
                <c:pt idx="15">
                  <c:v>1.8515624979045224</c:v>
                </c:pt>
                <c:pt idx="16">
                  <c:v>1.8515624979045224</c:v>
                </c:pt>
              </c:numCache>
            </c:numRef>
          </c:yVal>
          <c:smooth val="1"/>
        </c:ser>
        <c:ser>
          <c:idx val="2"/>
          <c:order val="2"/>
          <c:tx>
            <c:strRef>
              <c:f>Sheet1!$J$28</c:f>
              <c:strCache>
                <c:ptCount val="1"/>
                <c:pt idx="0">
                  <c:v>Hip/Knee Repl. </c:v>
                </c:pt>
              </c:strCache>
            </c:strRef>
          </c:tx>
          <c:marker>
            <c:symbol val="none"/>
          </c:marker>
          <c:xVal>
            <c:numRef>
              <c:f>Sheet1!$G$29:$G$45</c:f>
              <c:numCache>
                <c:formatCode>General</c:formatCode>
                <c:ptCount val="17"/>
                <c:pt idx="0">
                  <c:v>1994</c:v>
                </c:pt>
                <c:pt idx="1">
                  <c:v>1995</c:v>
                </c:pt>
                <c:pt idx="2">
                  <c:v>1996</c:v>
                </c:pt>
                <c:pt idx="3">
                  <c:v>1997</c:v>
                </c:pt>
                <c:pt idx="4">
                  <c:v>1998</c:v>
                </c:pt>
                <c:pt idx="5">
                  <c:v>1999</c:v>
                </c:pt>
                <c:pt idx="6">
                  <c:v>2000</c:v>
                </c:pt>
                <c:pt idx="7">
                  <c:v>2001</c:v>
                </c:pt>
                <c:pt idx="8">
                  <c:v>2002</c:v>
                </c:pt>
                <c:pt idx="9">
                  <c:v>2003</c:v>
                </c:pt>
                <c:pt idx="10">
                  <c:v>2004</c:v>
                </c:pt>
                <c:pt idx="11">
                  <c:v>2005</c:v>
                </c:pt>
                <c:pt idx="12">
                  <c:v>2006</c:v>
                </c:pt>
                <c:pt idx="13">
                  <c:v>2007</c:v>
                </c:pt>
                <c:pt idx="14">
                  <c:v>2008</c:v>
                </c:pt>
                <c:pt idx="15">
                  <c:v>2009</c:v>
                </c:pt>
                <c:pt idx="16">
                  <c:v>2010</c:v>
                </c:pt>
              </c:numCache>
            </c:numRef>
          </c:xVal>
          <c:yVal>
            <c:numRef>
              <c:f>Sheet1!$J$29:$J$45</c:f>
              <c:numCache>
                <c:formatCode>0.00</c:formatCode>
                <c:ptCount val="17"/>
                <c:pt idx="0">
                  <c:v>1.0000555351089557</c:v>
                </c:pt>
                <c:pt idx="1">
                  <c:v>1.0682414517874979</c:v>
                </c:pt>
                <c:pt idx="2">
                  <c:v>1.067365269461078</c:v>
                </c:pt>
                <c:pt idx="3">
                  <c:v>1.1662048492972716</c:v>
                </c:pt>
                <c:pt idx="4">
                  <c:v>1.167890025803858</c:v>
                </c:pt>
                <c:pt idx="5">
                  <c:v>1.1699450438423871</c:v>
                </c:pt>
                <c:pt idx="6">
                  <c:v>1.212024700343231</c:v>
                </c:pt>
                <c:pt idx="7">
                  <c:v>1.3257343227462439</c:v>
                </c:pt>
                <c:pt idx="8">
                  <c:v>1.400017915628974</c:v>
                </c:pt>
                <c:pt idx="9">
                  <c:v>1.50507253780954</c:v>
                </c:pt>
                <c:pt idx="10">
                  <c:v>1.6646005202048917</c:v>
                </c:pt>
                <c:pt idx="11">
                  <c:v>1.7542292069583172</c:v>
                </c:pt>
                <c:pt idx="12">
                  <c:v>1.7688745582690026</c:v>
                </c:pt>
                <c:pt idx="13">
                  <c:v>1.7925123653481219</c:v>
                </c:pt>
                <c:pt idx="14">
                  <c:v>1.8308383206318237</c:v>
                </c:pt>
                <c:pt idx="15">
                  <c:v>1.8817365236446519</c:v>
                </c:pt>
                <c:pt idx="16">
                  <c:v>1.9386227527064468</c:v>
                </c:pt>
              </c:numCache>
            </c:numRef>
          </c:yVal>
          <c:smooth val="1"/>
        </c:ser>
        <c:ser>
          <c:idx val="3"/>
          <c:order val="3"/>
          <c:tx>
            <c:strRef>
              <c:f>Sheet1!$K$28</c:f>
              <c:strCache>
                <c:ptCount val="1"/>
                <c:pt idx="0">
                  <c:v>CABG &amp; Angioplasty</c:v>
                </c:pt>
              </c:strCache>
            </c:strRef>
          </c:tx>
          <c:marker>
            <c:symbol val="none"/>
          </c:marker>
          <c:xVal>
            <c:numRef>
              <c:f>Sheet1!$G$29:$G$45</c:f>
              <c:numCache>
                <c:formatCode>General</c:formatCode>
                <c:ptCount val="17"/>
                <c:pt idx="0">
                  <c:v>1994</c:v>
                </c:pt>
                <c:pt idx="1">
                  <c:v>1995</c:v>
                </c:pt>
                <c:pt idx="2">
                  <c:v>1996</c:v>
                </c:pt>
                <c:pt idx="3">
                  <c:v>1997</c:v>
                </c:pt>
                <c:pt idx="4">
                  <c:v>1998</c:v>
                </c:pt>
                <c:pt idx="5">
                  <c:v>1999</c:v>
                </c:pt>
                <c:pt idx="6">
                  <c:v>2000</c:v>
                </c:pt>
                <c:pt idx="7">
                  <c:v>2001</c:v>
                </c:pt>
                <c:pt idx="8">
                  <c:v>2002</c:v>
                </c:pt>
                <c:pt idx="9">
                  <c:v>2003</c:v>
                </c:pt>
                <c:pt idx="10">
                  <c:v>2004</c:v>
                </c:pt>
                <c:pt idx="11">
                  <c:v>2005</c:v>
                </c:pt>
                <c:pt idx="12">
                  <c:v>2006</c:v>
                </c:pt>
                <c:pt idx="13">
                  <c:v>2007</c:v>
                </c:pt>
                <c:pt idx="14">
                  <c:v>2008</c:v>
                </c:pt>
                <c:pt idx="15">
                  <c:v>2009</c:v>
                </c:pt>
                <c:pt idx="16">
                  <c:v>2010</c:v>
                </c:pt>
              </c:numCache>
            </c:numRef>
          </c:xVal>
          <c:yVal>
            <c:numRef>
              <c:f>Sheet1!$K$29:$K$45</c:f>
              <c:numCache>
                <c:formatCode>0.00</c:formatCode>
                <c:ptCount val="17"/>
                <c:pt idx="0">
                  <c:v>0.99989611672090273</c:v>
                </c:pt>
                <c:pt idx="1">
                  <c:v>1.0874256398537216</c:v>
                </c:pt>
                <c:pt idx="2">
                  <c:v>1.0874999999999995</c:v>
                </c:pt>
                <c:pt idx="3">
                  <c:v>1.244705137719899</c:v>
                </c:pt>
                <c:pt idx="4">
                  <c:v>1.3059124704291079</c:v>
                </c:pt>
                <c:pt idx="5">
                  <c:v>1.3546444269566806</c:v>
                </c:pt>
                <c:pt idx="6">
                  <c:v>1.4108351916974753</c:v>
                </c:pt>
                <c:pt idx="7">
                  <c:v>1.4502569976958051</c:v>
                </c:pt>
                <c:pt idx="8">
                  <c:v>1.4666121883849679</c:v>
                </c:pt>
                <c:pt idx="9">
                  <c:v>1.468873049577256</c:v>
                </c:pt>
                <c:pt idx="10">
                  <c:v>1.4981054328977137</c:v>
                </c:pt>
                <c:pt idx="11">
                  <c:v>1.4339962763768004</c:v>
                </c:pt>
                <c:pt idx="12">
                  <c:v>1.4217731530206799</c:v>
                </c:pt>
                <c:pt idx="13">
                  <c:v>1.2378311150364631</c:v>
                </c:pt>
                <c:pt idx="14">
                  <c:v>1.136607140568751</c:v>
                </c:pt>
                <c:pt idx="15">
                  <c:v>1.0214285692200071</c:v>
                </c:pt>
                <c:pt idx="16">
                  <c:v>0.95624999941459865</c:v>
                </c:pt>
              </c:numCache>
            </c:numRef>
          </c:yVal>
          <c:smooth val="1"/>
        </c:ser>
        <c:ser>
          <c:idx val="4"/>
          <c:order val="4"/>
          <c:tx>
            <c:strRef>
              <c:f>Sheet1!$L$28</c:f>
              <c:strCache>
                <c:ptCount val="1"/>
                <c:pt idx="0">
                  <c:v>All Inpatient Surgery</c:v>
                </c:pt>
              </c:strCache>
            </c:strRef>
          </c:tx>
          <c:marker>
            <c:symbol val="none"/>
          </c:marker>
          <c:xVal>
            <c:numRef>
              <c:f>Sheet1!$G$29:$G$45</c:f>
              <c:numCache>
                <c:formatCode>General</c:formatCode>
                <c:ptCount val="17"/>
                <c:pt idx="0">
                  <c:v>1994</c:v>
                </c:pt>
                <c:pt idx="1">
                  <c:v>1995</c:v>
                </c:pt>
                <c:pt idx="2">
                  <c:v>1996</c:v>
                </c:pt>
                <c:pt idx="3">
                  <c:v>1997</c:v>
                </c:pt>
                <c:pt idx="4">
                  <c:v>1998</c:v>
                </c:pt>
                <c:pt idx="5">
                  <c:v>1999</c:v>
                </c:pt>
                <c:pt idx="6">
                  <c:v>2000</c:v>
                </c:pt>
                <c:pt idx="7">
                  <c:v>2001</c:v>
                </c:pt>
                <c:pt idx="8">
                  <c:v>2002</c:v>
                </c:pt>
                <c:pt idx="9">
                  <c:v>2003</c:v>
                </c:pt>
                <c:pt idx="10">
                  <c:v>2004</c:v>
                </c:pt>
                <c:pt idx="11">
                  <c:v>2005</c:v>
                </c:pt>
                <c:pt idx="12">
                  <c:v>2006</c:v>
                </c:pt>
                <c:pt idx="13">
                  <c:v>2007</c:v>
                </c:pt>
                <c:pt idx="14">
                  <c:v>2008</c:v>
                </c:pt>
                <c:pt idx="15">
                  <c:v>2009</c:v>
                </c:pt>
                <c:pt idx="16">
                  <c:v>2010</c:v>
                </c:pt>
              </c:numCache>
            </c:numRef>
          </c:xVal>
          <c:yVal>
            <c:numRef>
              <c:f>Sheet1!$L$29:$L$45</c:f>
              <c:numCache>
                <c:formatCode>0.00</c:formatCode>
                <c:ptCount val="17"/>
                <c:pt idx="0">
                  <c:v>1.0003078849555938</c:v>
                </c:pt>
                <c:pt idx="1">
                  <c:v>1.0142239444530221</c:v>
                </c:pt>
                <c:pt idx="2">
                  <c:v>1.0138445154419584</c:v>
                </c:pt>
                <c:pt idx="3">
                  <c:v>1.0467565281655946</c:v>
                </c:pt>
                <c:pt idx="4">
                  <c:v>1.0573517671527131</c:v>
                </c:pt>
                <c:pt idx="5">
                  <c:v>1.0625933426368079</c:v>
                </c:pt>
                <c:pt idx="6">
                  <c:v>1.0744616358010999</c:v>
                </c:pt>
                <c:pt idx="7">
                  <c:v>1.0985659091992221</c:v>
                </c:pt>
                <c:pt idx="8">
                  <c:v>1.0997258968999564</c:v>
                </c:pt>
                <c:pt idx="9">
                  <c:v>1.0874930595785199</c:v>
                </c:pt>
                <c:pt idx="10">
                  <c:v>1.0944995085986799</c:v>
                </c:pt>
                <c:pt idx="11">
                  <c:v>1.0885828641973707</c:v>
                </c:pt>
                <c:pt idx="12">
                  <c:v>1.097889856426006</c:v>
                </c:pt>
                <c:pt idx="13">
                  <c:v>1.0601427209799976</c:v>
                </c:pt>
                <c:pt idx="14">
                  <c:v>1.024387644502682</c:v>
                </c:pt>
                <c:pt idx="15">
                  <c:v>0.98860489801603901</c:v>
                </c:pt>
                <c:pt idx="16">
                  <c:v>0.95761448176651098</c:v>
                </c:pt>
              </c:numCache>
            </c:numRef>
          </c:yVal>
          <c:smooth val="1"/>
        </c:ser>
        <c:axId val="96442240"/>
        <c:axId val="96443776"/>
      </c:scatterChart>
      <c:valAx>
        <c:axId val="96442240"/>
        <c:scaling>
          <c:orientation val="minMax"/>
          <c:max val="2010"/>
          <c:min val="1994"/>
        </c:scaling>
        <c:axPos val="b"/>
        <c:numFmt formatCode="General" sourceLinked="1"/>
        <c:tickLblPos val="nextTo"/>
        <c:crossAx val="96443776"/>
        <c:crosses val="autoZero"/>
        <c:crossBetween val="midCat"/>
      </c:valAx>
      <c:valAx>
        <c:axId val="96443776"/>
        <c:scaling>
          <c:orientation val="minMax"/>
          <c:min val="0.5"/>
        </c:scaling>
        <c:axPos val="l"/>
        <c:majorGridlines/>
        <c:numFmt formatCode="0.00" sourceLinked="1"/>
        <c:tickLblPos val="nextTo"/>
        <c:crossAx val="96442240"/>
        <c:crosses val="autoZero"/>
        <c:crossBetween val="midCat"/>
      </c:valAx>
    </c:plotArea>
    <c:legend>
      <c:legendPos val="r"/>
      <c:layout/>
    </c:legend>
    <c:plotVisOnly val="1"/>
    <c:dispBlanksAs val="gap"/>
  </c:chart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1480" y="1136227"/>
            <a:ext cx="4663440" cy="78401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2960" y="2072640"/>
            <a:ext cx="3840480" cy="9347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12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24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36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48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60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73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85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97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977640" y="146474"/>
            <a:ext cx="1234440" cy="31208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74320" y="146474"/>
            <a:ext cx="3611880" cy="31208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3388" y="2350347"/>
            <a:ext cx="4663440" cy="726440"/>
          </a:xfrm>
        </p:spPr>
        <p:txBody>
          <a:bodyPr anchor="t"/>
          <a:lstStyle>
            <a:lvl1pPr algn="l">
              <a:defRPr sz="22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33388" y="1550248"/>
            <a:ext cx="4663440" cy="800100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1220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2439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365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4pPr>
            <a:lvl5pPr marL="1044878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5pPr>
            <a:lvl6pPr marL="130609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6pPr>
            <a:lvl7pPr marL="1567318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7pPr>
            <a:lvl8pPr marL="1828537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8pPr>
            <a:lvl9pPr marL="2089757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74320" y="853441"/>
            <a:ext cx="2423160" cy="2413847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88920" y="853441"/>
            <a:ext cx="2423160" cy="2413847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4320" y="818728"/>
            <a:ext cx="2424113" cy="341207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1220" indent="0">
              <a:buNone/>
              <a:defRPr sz="1100" b="1"/>
            </a:lvl2pPr>
            <a:lvl3pPr marL="522439" indent="0">
              <a:buNone/>
              <a:defRPr sz="1000" b="1"/>
            </a:lvl3pPr>
            <a:lvl4pPr marL="783659" indent="0">
              <a:buNone/>
              <a:defRPr sz="900" b="1"/>
            </a:lvl4pPr>
            <a:lvl5pPr marL="1044878" indent="0">
              <a:buNone/>
              <a:defRPr sz="900" b="1"/>
            </a:lvl5pPr>
            <a:lvl6pPr marL="1306099" indent="0">
              <a:buNone/>
              <a:defRPr sz="900" b="1"/>
            </a:lvl6pPr>
            <a:lvl7pPr marL="1567318" indent="0">
              <a:buNone/>
              <a:defRPr sz="900" b="1"/>
            </a:lvl7pPr>
            <a:lvl8pPr marL="1828537" indent="0">
              <a:buNone/>
              <a:defRPr sz="900" b="1"/>
            </a:lvl8pPr>
            <a:lvl9pPr marL="2089757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4320" y="1159934"/>
            <a:ext cx="2424113" cy="2107354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787015" y="818728"/>
            <a:ext cx="2425066" cy="341207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1220" indent="0">
              <a:buNone/>
              <a:defRPr sz="1100" b="1"/>
            </a:lvl2pPr>
            <a:lvl3pPr marL="522439" indent="0">
              <a:buNone/>
              <a:defRPr sz="1000" b="1"/>
            </a:lvl3pPr>
            <a:lvl4pPr marL="783659" indent="0">
              <a:buNone/>
              <a:defRPr sz="900" b="1"/>
            </a:lvl4pPr>
            <a:lvl5pPr marL="1044878" indent="0">
              <a:buNone/>
              <a:defRPr sz="900" b="1"/>
            </a:lvl5pPr>
            <a:lvl6pPr marL="1306099" indent="0">
              <a:buNone/>
              <a:defRPr sz="900" b="1"/>
            </a:lvl6pPr>
            <a:lvl7pPr marL="1567318" indent="0">
              <a:buNone/>
              <a:defRPr sz="900" b="1"/>
            </a:lvl7pPr>
            <a:lvl8pPr marL="1828537" indent="0">
              <a:buNone/>
              <a:defRPr sz="900" b="1"/>
            </a:lvl8pPr>
            <a:lvl9pPr marL="2089757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787015" y="1159934"/>
            <a:ext cx="2425066" cy="2107354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4321" y="145627"/>
            <a:ext cx="1804988" cy="619760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45031" y="145628"/>
            <a:ext cx="3067050" cy="3121660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74321" y="765388"/>
            <a:ext cx="1804988" cy="2501900"/>
          </a:xfrm>
        </p:spPr>
        <p:txBody>
          <a:bodyPr/>
          <a:lstStyle>
            <a:lvl1pPr marL="0" indent="0">
              <a:buNone/>
              <a:defRPr sz="700"/>
            </a:lvl1pPr>
            <a:lvl2pPr marL="261220" indent="0">
              <a:buNone/>
              <a:defRPr sz="600"/>
            </a:lvl2pPr>
            <a:lvl3pPr marL="522439" indent="0">
              <a:buNone/>
              <a:defRPr sz="600"/>
            </a:lvl3pPr>
            <a:lvl4pPr marL="783659" indent="0">
              <a:buNone/>
              <a:defRPr sz="500"/>
            </a:lvl4pPr>
            <a:lvl5pPr marL="1044878" indent="0">
              <a:buNone/>
              <a:defRPr sz="500"/>
            </a:lvl5pPr>
            <a:lvl6pPr marL="1306099" indent="0">
              <a:buNone/>
              <a:defRPr sz="500"/>
            </a:lvl6pPr>
            <a:lvl7pPr marL="1567318" indent="0">
              <a:buNone/>
              <a:defRPr sz="500"/>
            </a:lvl7pPr>
            <a:lvl8pPr marL="1828537" indent="0">
              <a:buNone/>
              <a:defRPr sz="500"/>
            </a:lvl8pPr>
            <a:lvl9pPr marL="2089757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5373" y="2560321"/>
            <a:ext cx="3291840" cy="302260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75373" y="326813"/>
            <a:ext cx="3291840" cy="2194560"/>
          </a:xfrm>
        </p:spPr>
        <p:txBody>
          <a:bodyPr/>
          <a:lstStyle>
            <a:lvl1pPr marL="0" indent="0">
              <a:buNone/>
              <a:defRPr sz="1900"/>
            </a:lvl1pPr>
            <a:lvl2pPr marL="261220" indent="0">
              <a:buNone/>
              <a:defRPr sz="1600"/>
            </a:lvl2pPr>
            <a:lvl3pPr marL="522439" indent="0">
              <a:buNone/>
              <a:defRPr sz="1400"/>
            </a:lvl3pPr>
            <a:lvl4pPr marL="783659" indent="0">
              <a:buNone/>
              <a:defRPr sz="1100"/>
            </a:lvl4pPr>
            <a:lvl5pPr marL="1044878" indent="0">
              <a:buNone/>
              <a:defRPr sz="1100"/>
            </a:lvl5pPr>
            <a:lvl6pPr marL="1306099" indent="0">
              <a:buNone/>
              <a:defRPr sz="1100"/>
            </a:lvl6pPr>
            <a:lvl7pPr marL="1567318" indent="0">
              <a:buNone/>
              <a:defRPr sz="1100"/>
            </a:lvl7pPr>
            <a:lvl8pPr marL="1828537" indent="0">
              <a:buNone/>
              <a:defRPr sz="1100"/>
            </a:lvl8pPr>
            <a:lvl9pPr marL="2089757" indent="0">
              <a:buNone/>
              <a:defRPr sz="11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373" y="2862581"/>
            <a:ext cx="3291840" cy="429260"/>
          </a:xfrm>
        </p:spPr>
        <p:txBody>
          <a:bodyPr/>
          <a:lstStyle>
            <a:lvl1pPr marL="0" indent="0">
              <a:buNone/>
              <a:defRPr sz="700"/>
            </a:lvl1pPr>
            <a:lvl2pPr marL="261220" indent="0">
              <a:buNone/>
              <a:defRPr sz="600"/>
            </a:lvl2pPr>
            <a:lvl3pPr marL="522439" indent="0">
              <a:buNone/>
              <a:defRPr sz="600"/>
            </a:lvl3pPr>
            <a:lvl4pPr marL="783659" indent="0">
              <a:buNone/>
              <a:defRPr sz="500"/>
            </a:lvl4pPr>
            <a:lvl5pPr marL="1044878" indent="0">
              <a:buNone/>
              <a:defRPr sz="500"/>
            </a:lvl5pPr>
            <a:lvl6pPr marL="1306099" indent="0">
              <a:buNone/>
              <a:defRPr sz="500"/>
            </a:lvl6pPr>
            <a:lvl7pPr marL="1567318" indent="0">
              <a:buNone/>
              <a:defRPr sz="500"/>
            </a:lvl7pPr>
            <a:lvl8pPr marL="1828537" indent="0">
              <a:buNone/>
              <a:defRPr sz="500"/>
            </a:lvl8pPr>
            <a:lvl9pPr marL="2089757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74320" y="146474"/>
            <a:ext cx="4937760" cy="609600"/>
          </a:xfrm>
          <a:prstGeom prst="rect">
            <a:avLst/>
          </a:prstGeom>
        </p:spPr>
        <p:txBody>
          <a:bodyPr vert="horz" lIns="52244" tIns="26123" rIns="52244" bIns="26123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4320" y="853441"/>
            <a:ext cx="4937760" cy="2413847"/>
          </a:xfrm>
          <a:prstGeom prst="rect">
            <a:avLst/>
          </a:prstGeom>
        </p:spPr>
        <p:txBody>
          <a:bodyPr vert="horz" lIns="52244" tIns="26123" rIns="52244" bIns="26123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74320" y="3390054"/>
            <a:ext cx="1280160" cy="194733"/>
          </a:xfrm>
          <a:prstGeom prst="rect">
            <a:avLst/>
          </a:prstGeom>
        </p:spPr>
        <p:txBody>
          <a:bodyPr vert="horz" lIns="52244" tIns="26123" rIns="52244" bIns="26123" rtlCol="0" anchor="ctr"/>
          <a:lstStyle>
            <a:lvl1pPr algn="l">
              <a:defRPr sz="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57C62D-3C74-4D7C-92B5-4FBFD59FB13A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74520" y="3390054"/>
            <a:ext cx="1737360" cy="194733"/>
          </a:xfrm>
          <a:prstGeom prst="rect">
            <a:avLst/>
          </a:prstGeom>
        </p:spPr>
        <p:txBody>
          <a:bodyPr vert="horz" lIns="52244" tIns="26123" rIns="52244" bIns="26123" rtlCol="0" anchor="ctr"/>
          <a:lstStyle>
            <a:lvl1pPr algn="ctr">
              <a:defRPr sz="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31920" y="3390054"/>
            <a:ext cx="1280160" cy="194733"/>
          </a:xfrm>
          <a:prstGeom prst="rect">
            <a:avLst/>
          </a:prstGeom>
        </p:spPr>
        <p:txBody>
          <a:bodyPr vert="horz" lIns="52244" tIns="26123" rIns="52244" bIns="26123" rtlCol="0" anchor="ctr"/>
          <a:lstStyle>
            <a:lvl1pPr algn="r">
              <a:defRPr sz="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80AE01-72A7-443B-9904-55BF0864001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2439" rtl="0" eaLnBrk="1" latinLnBrk="0" hangingPunct="1">
        <a:spcBef>
          <a:spcPct val="0"/>
        </a:spcBef>
        <a:buNone/>
        <a:defRPr sz="2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915" indent="-195915" algn="l" defTabSz="522439" rtl="0" eaLnBrk="1" latinLnBrk="0" hangingPunct="1">
        <a:spcBef>
          <a:spcPct val="20000"/>
        </a:spcBef>
        <a:buFont typeface="Arial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24481" indent="-163262" algn="l" defTabSz="522439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3048" indent="-130609" algn="l" defTabSz="522439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4268" indent="-130609" algn="l" defTabSz="522439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5489" indent="-130609" algn="l" defTabSz="522439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6708" indent="-130609" algn="l" defTabSz="522439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7928" indent="-130609" algn="l" defTabSz="522439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9147" indent="-130609" algn="l" defTabSz="522439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20367" indent="-130609" algn="l" defTabSz="522439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1220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2439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3659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4878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6099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7318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8537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9757" algn="l" defTabSz="522439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/>
        </p:nvGraphicFramePr>
        <p:xfrm>
          <a:off x="91440" y="81280"/>
          <a:ext cx="5303520" cy="34950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Jonathan Holmes</dc:creator>
  <cp:lastModifiedBy>Jonathan Holmes</cp:lastModifiedBy>
  <cp:revision>1</cp:revision>
  <dcterms:created xsi:type="dcterms:W3CDTF">2013-09-09T21:54:44Z</dcterms:created>
  <dcterms:modified xsi:type="dcterms:W3CDTF">2013-09-09T21:56:19Z</dcterms:modified>
</cp:coreProperties>
</file>

<file path=docProps/thumbnail.jpeg>
</file>