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8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4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4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0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2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2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4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1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6E6B7-0EDF-41EA-B505-CD5682118E6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4B840-D8C6-44F2-8C8A-3AC8033D5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5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2/20/2014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91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</vt:lpstr>
    </vt:vector>
  </TitlesOfParts>
  <Company>The Brookings Institution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Elizabeth Sablich</dc:creator>
  <cp:lastModifiedBy>Elizabeth Sablich</cp:lastModifiedBy>
  <cp:revision>1</cp:revision>
  <dcterms:created xsi:type="dcterms:W3CDTF">2014-02-19T18:00:58Z</dcterms:created>
  <dcterms:modified xsi:type="dcterms:W3CDTF">2014-02-19T18:01:22Z</dcterms:modified>
</cp:coreProperties>
</file>