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8" r:id="rId4"/>
    <p:sldMasterId id="2147483710" r:id="rId5"/>
    <p:sldMasterId id="2147483724" r:id="rId6"/>
    <p:sldMasterId id="2147483738" r:id="rId7"/>
    <p:sldMasterId id="2147483750" r:id="rId8"/>
  </p:sldMasterIdLst>
  <p:notesMasterIdLst>
    <p:notesMasterId r:id="rId12"/>
  </p:notesMasterIdLst>
  <p:sldIdLst>
    <p:sldId id="321" r:id="rId9"/>
    <p:sldId id="322" r:id="rId10"/>
    <p:sldId id="327" r:id="rId11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EC0"/>
    <a:srgbClr val="91B571"/>
    <a:srgbClr val="053769"/>
    <a:srgbClr val="FF9933"/>
    <a:srgbClr val="BB1813"/>
    <a:srgbClr val="2055B7"/>
    <a:srgbClr val="E53333"/>
    <a:srgbClr val="FF7D4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4" autoAdjust="0"/>
    <p:restoredTop sz="94737" autoAdjust="0"/>
  </p:normalViewPr>
  <p:slideViewPr>
    <p:cSldViewPr>
      <p:cViewPr>
        <p:scale>
          <a:sx n="81" d="100"/>
          <a:sy n="81" d="100"/>
        </p:scale>
        <p:origin x="-222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AC20E-488C-4EFC-A60B-740AA56BFCD7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65625-8E83-479B-81BB-0ED525C07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434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2632" y="1653109"/>
            <a:ext cx="1839516" cy="38475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4085" y="1653109"/>
            <a:ext cx="5411391" cy="38475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9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24" indent="0" algn="ctr">
              <a:buNone/>
              <a:defRPr/>
            </a:lvl2pPr>
            <a:lvl3pPr marL="642849" indent="0" algn="ctr">
              <a:buNone/>
              <a:defRPr/>
            </a:lvl3pPr>
            <a:lvl4pPr marL="964274" indent="0" algn="ctr">
              <a:buNone/>
              <a:defRPr/>
            </a:lvl4pPr>
            <a:lvl5pPr marL="1285697" indent="0" algn="ctr">
              <a:buNone/>
              <a:defRPr/>
            </a:lvl5pPr>
            <a:lvl6pPr marL="1607123" indent="0" algn="ctr">
              <a:buNone/>
              <a:defRPr/>
            </a:lvl6pPr>
            <a:lvl7pPr marL="1928546" indent="0" algn="ctr">
              <a:buNone/>
              <a:defRPr/>
            </a:lvl7pPr>
            <a:lvl8pPr marL="2249971" indent="0" algn="ctr">
              <a:buNone/>
              <a:defRPr/>
            </a:lvl8pPr>
            <a:lvl9pPr marL="257139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4406802"/>
            <a:ext cx="7772176" cy="1361777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2906613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24" indent="0">
              <a:buNone/>
              <a:defRPr sz="1300"/>
            </a:lvl2pPr>
            <a:lvl3pPr marL="642849" indent="0">
              <a:buNone/>
              <a:defRPr sz="1100"/>
            </a:lvl3pPr>
            <a:lvl4pPr marL="964274" indent="0">
              <a:buNone/>
              <a:defRPr sz="1000"/>
            </a:lvl4pPr>
            <a:lvl5pPr marL="1285697" indent="0">
              <a:buNone/>
              <a:defRPr sz="1000"/>
            </a:lvl5pPr>
            <a:lvl6pPr marL="1607123" indent="0">
              <a:buNone/>
              <a:defRPr sz="1000"/>
            </a:lvl6pPr>
            <a:lvl7pPr marL="1928546" indent="0">
              <a:buNone/>
              <a:defRPr sz="1000"/>
            </a:lvl7pPr>
            <a:lvl8pPr marL="2249971" indent="0">
              <a:buNone/>
              <a:defRPr sz="1000"/>
            </a:lvl8pPr>
            <a:lvl9pPr marL="2571396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4085" y="1946672"/>
            <a:ext cx="3625453" cy="401947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6695" y="1946672"/>
            <a:ext cx="3625453" cy="401947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24" indent="0">
              <a:buNone/>
              <a:defRPr sz="1400" b="1"/>
            </a:lvl2pPr>
            <a:lvl3pPr marL="642849" indent="0">
              <a:buNone/>
              <a:defRPr sz="1300" b="1"/>
            </a:lvl3pPr>
            <a:lvl4pPr marL="964274" indent="0">
              <a:buNone/>
              <a:defRPr sz="1100" b="1"/>
            </a:lvl4pPr>
            <a:lvl5pPr marL="1285697" indent="0">
              <a:buNone/>
              <a:defRPr sz="1100" b="1"/>
            </a:lvl5pPr>
            <a:lvl6pPr marL="1607123" indent="0">
              <a:buNone/>
              <a:defRPr sz="1100" b="1"/>
            </a:lvl6pPr>
            <a:lvl7pPr marL="1928546" indent="0">
              <a:buNone/>
              <a:defRPr sz="1100" b="1"/>
            </a:lvl7pPr>
            <a:lvl8pPr marL="2249971" indent="0">
              <a:buNone/>
              <a:defRPr sz="1100" b="1"/>
            </a:lvl8pPr>
            <a:lvl9pPr marL="2571396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24" indent="0">
              <a:buNone/>
              <a:defRPr sz="1400" b="1"/>
            </a:lvl2pPr>
            <a:lvl3pPr marL="642849" indent="0">
              <a:buNone/>
              <a:defRPr sz="1300" b="1"/>
            </a:lvl3pPr>
            <a:lvl4pPr marL="964274" indent="0">
              <a:buNone/>
              <a:defRPr sz="1100" b="1"/>
            </a:lvl4pPr>
            <a:lvl5pPr marL="1285697" indent="0">
              <a:buNone/>
              <a:defRPr sz="1100" b="1"/>
            </a:lvl5pPr>
            <a:lvl6pPr marL="1607123" indent="0">
              <a:buNone/>
              <a:defRPr sz="1100" b="1"/>
            </a:lvl6pPr>
            <a:lvl7pPr marL="1928546" indent="0">
              <a:buNone/>
              <a:defRPr sz="1100" b="1"/>
            </a:lvl7pPr>
            <a:lvl8pPr marL="2249971" indent="0">
              <a:buNone/>
              <a:defRPr sz="1100" b="1"/>
            </a:lvl8pPr>
            <a:lvl9pPr marL="2571396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9" y="273475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3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9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24" indent="0">
              <a:buNone/>
              <a:defRPr sz="800"/>
            </a:lvl2pPr>
            <a:lvl3pPr marL="642849" indent="0">
              <a:buNone/>
              <a:defRPr sz="700"/>
            </a:lvl3pPr>
            <a:lvl4pPr marL="964274" indent="0">
              <a:buNone/>
              <a:defRPr sz="600"/>
            </a:lvl4pPr>
            <a:lvl5pPr marL="1285697" indent="0">
              <a:buNone/>
              <a:defRPr sz="600"/>
            </a:lvl5pPr>
            <a:lvl6pPr marL="1607123" indent="0">
              <a:buNone/>
              <a:defRPr sz="600"/>
            </a:lvl6pPr>
            <a:lvl7pPr marL="1928546" indent="0">
              <a:buNone/>
              <a:defRPr sz="600"/>
            </a:lvl7pPr>
            <a:lvl8pPr marL="2249971" indent="0">
              <a:buNone/>
              <a:defRPr sz="600"/>
            </a:lvl8pPr>
            <a:lvl9pPr marL="2571396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7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7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24" indent="0">
              <a:buNone/>
              <a:defRPr sz="2000"/>
            </a:lvl2pPr>
            <a:lvl3pPr marL="642849" indent="0">
              <a:buNone/>
              <a:defRPr sz="1700"/>
            </a:lvl3pPr>
            <a:lvl4pPr marL="964274" indent="0">
              <a:buNone/>
              <a:defRPr sz="1400"/>
            </a:lvl4pPr>
            <a:lvl5pPr marL="1285697" indent="0">
              <a:buNone/>
              <a:defRPr sz="1400"/>
            </a:lvl5pPr>
            <a:lvl6pPr marL="1607123" indent="0">
              <a:buNone/>
              <a:defRPr sz="1400"/>
            </a:lvl6pPr>
            <a:lvl7pPr marL="1928546" indent="0">
              <a:buNone/>
              <a:defRPr sz="1400"/>
            </a:lvl7pPr>
            <a:lvl8pPr marL="2249971" indent="0">
              <a:buNone/>
              <a:defRPr sz="1400"/>
            </a:lvl8pPr>
            <a:lvl9pPr marL="2571396" indent="0">
              <a:buNone/>
              <a:defRPr sz="14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7" y="5367860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24" indent="0">
              <a:buNone/>
              <a:defRPr sz="800"/>
            </a:lvl2pPr>
            <a:lvl3pPr marL="642849" indent="0">
              <a:buNone/>
              <a:defRPr sz="700"/>
            </a:lvl3pPr>
            <a:lvl4pPr marL="964274" indent="0">
              <a:buNone/>
              <a:defRPr sz="600"/>
            </a:lvl4pPr>
            <a:lvl5pPr marL="1285697" indent="0">
              <a:buNone/>
              <a:defRPr sz="600"/>
            </a:lvl5pPr>
            <a:lvl6pPr marL="1607123" indent="0">
              <a:buNone/>
              <a:defRPr sz="600"/>
            </a:lvl6pPr>
            <a:lvl7pPr marL="1928546" indent="0">
              <a:buNone/>
              <a:defRPr sz="600"/>
            </a:lvl7pPr>
            <a:lvl8pPr marL="2249971" indent="0">
              <a:buNone/>
              <a:defRPr sz="600"/>
            </a:lvl8pPr>
            <a:lvl9pPr marL="2571396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2633" y="857250"/>
            <a:ext cx="1839516" cy="5108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4087" y="857250"/>
            <a:ext cx="5411391" cy="510889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76400"/>
            <a:ext cx="4267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4267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4406801"/>
            <a:ext cx="7772176" cy="1361777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2906613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57" indent="0">
              <a:buNone/>
              <a:defRPr sz="1300"/>
            </a:lvl2pPr>
            <a:lvl3pPr marL="642915" indent="0">
              <a:buNone/>
              <a:defRPr sz="1100"/>
            </a:lvl3pPr>
            <a:lvl4pPr marL="964372" indent="0">
              <a:buNone/>
              <a:defRPr sz="1000"/>
            </a:lvl4pPr>
            <a:lvl5pPr marL="1285829" indent="0">
              <a:buNone/>
              <a:defRPr sz="1000"/>
            </a:lvl5pPr>
            <a:lvl6pPr marL="1607287" indent="0">
              <a:buNone/>
              <a:defRPr sz="1000"/>
            </a:lvl6pPr>
            <a:lvl7pPr marL="1928744" indent="0">
              <a:buNone/>
              <a:defRPr sz="1000"/>
            </a:lvl7pPr>
            <a:lvl8pPr marL="2250201" indent="0">
              <a:buNone/>
              <a:defRPr sz="1000"/>
            </a:lvl8pPr>
            <a:lvl9pPr marL="257165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609600"/>
            <a:ext cx="22288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609600"/>
            <a:ext cx="65341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915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04800" y="1676400"/>
            <a:ext cx="8686800" cy="46482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915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676400"/>
            <a:ext cx="8686800" cy="46482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4085" y="4037335"/>
            <a:ext cx="3625453" cy="1463352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6695" y="4037335"/>
            <a:ext cx="3625453" cy="1463352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>
                <a:sym typeface="Gill Sans"/>
              </a:rPr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775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775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335800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70604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946192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76400"/>
            <a:ext cx="4267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4267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76168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935430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655275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1713997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129975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7209697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27867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609600"/>
            <a:ext cx="22288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609600"/>
            <a:ext cx="65341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558573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915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04800" y="1676400"/>
            <a:ext cx="8686800" cy="46482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1807706434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915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676400"/>
            <a:ext cx="8686800" cy="46482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237352476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037520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36086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148046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76400"/>
            <a:ext cx="4267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4267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25519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8372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037125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6251808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2052083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2222237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6038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609600"/>
            <a:ext cx="22288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609600"/>
            <a:ext cx="65341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24629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915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04800" y="1676400"/>
            <a:ext cx="8686800" cy="46482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235840898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915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676400"/>
            <a:ext cx="8686800" cy="46482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2946547585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9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24" indent="0" algn="ctr">
              <a:buNone/>
              <a:defRPr/>
            </a:lvl2pPr>
            <a:lvl3pPr marL="642849" indent="0" algn="ctr">
              <a:buNone/>
              <a:defRPr/>
            </a:lvl3pPr>
            <a:lvl4pPr marL="964274" indent="0" algn="ctr">
              <a:buNone/>
              <a:defRPr/>
            </a:lvl4pPr>
            <a:lvl5pPr marL="1285697" indent="0" algn="ctr">
              <a:buNone/>
              <a:defRPr/>
            </a:lvl5pPr>
            <a:lvl6pPr marL="1607123" indent="0" algn="ctr">
              <a:buNone/>
              <a:defRPr/>
            </a:lvl6pPr>
            <a:lvl7pPr marL="1928546" indent="0" algn="ctr">
              <a:buNone/>
              <a:defRPr/>
            </a:lvl7pPr>
            <a:lvl8pPr marL="2249971" indent="0" algn="ctr">
              <a:buNone/>
              <a:defRPr/>
            </a:lvl8pPr>
            <a:lvl9pPr marL="257139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857050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89898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4406802"/>
            <a:ext cx="7772176" cy="1361777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2906613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24" indent="0">
              <a:buNone/>
              <a:defRPr sz="1300"/>
            </a:lvl2pPr>
            <a:lvl3pPr marL="642849" indent="0">
              <a:buNone/>
              <a:defRPr sz="1100"/>
            </a:lvl3pPr>
            <a:lvl4pPr marL="964274" indent="0">
              <a:buNone/>
              <a:defRPr sz="1000"/>
            </a:lvl4pPr>
            <a:lvl5pPr marL="1285697" indent="0">
              <a:buNone/>
              <a:defRPr sz="1000"/>
            </a:lvl5pPr>
            <a:lvl6pPr marL="1607123" indent="0">
              <a:buNone/>
              <a:defRPr sz="1000"/>
            </a:lvl6pPr>
            <a:lvl7pPr marL="1928546" indent="0">
              <a:buNone/>
              <a:defRPr sz="1000"/>
            </a:lvl7pPr>
            <a:lvl8pPr marL="2249971" indent="0">
              <a:buNone/>
              <a:defRPr sz="1000"/>
            </a:lvl8pPr>
            <a:lvl9pPr marL="2571396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7609414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4085" y="1946672"/>
            <a:ext cx="3625453" cy="401947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6695" y="1946672"/>
            <a:ext cx="3625453" cy="401947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66334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24" indent="0">
              <a:buNone/>
              <a:defRPr sz="1400" b="1"/>
            </a:lvl2pPr>
            <a:lvl3pPr marL="642849" indent="0">
              <a:buNone/>
              <a:defRPr sz="1300" b="1"/>
            </a:lvl3pPr>
            <a:lvl4pPr marL="964274" indent="0">
              <a:buNone/>
              <a:defRPr sz="1100" b="1"/>
            </a:lvl4pPr>
            <a:lvl5pPr marL="1285697" indent="0">
              <a:buNone/>
              <a:defRPr sz="1100" b="1"/>
            </a:lvl5pPr>
            <a:lvl6pPr marL="1607123" indent="0">
              <a:buNone/>
              <a:defRPr sz="1100" b="1"/>
            </a:lvl6pPr>
            <a:lvl7pPr marL="1928546" indent="0">
              <a:buNone/>
              <a:defRPr sz="1100" b="1"/>
            </a:lvl7pPr>
            <a:lvl8pPr marL="2249971" indent="0">
              <a:buNone/>
              <a:defRPr sz="1100" b="1"/>
            </a:lvl8pPr>
            <a:lvl9pPr marL="2571396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24" indent="0">
              <a:buNone/>
              <a:defRPr sz="1400" b="1"/>
            </a:lvl2pPr>
            <a:lvl3pPr marL="642849" indent="0">
              <a:buNone/>
              <a:defRPr sz="1300" b="1"/>
            </a:lvl3pPr>
            <a:lvl4pPr marL="964274" indent="0">
              <a:buNone/>
              <a:defRPr sz="1100" b="1"/>
            </a:lvl4pPr>
            <a:lvl5pPr marL="1285697" indent="0">
              <a:buNone/>
              <a:defRPr sz="1100" b="1"/>
            </a:lvl5pPr>
            <a:lvl6pPr marL="1607123" indent="0">
              <a:buNone/>
              <a:defRPr sz="1100" b="1"/>
            </a:lvl6pPr>
            <a:lvl7pPr marL="1928546" indent="0">
              <a:buNone/>
              <a:defRPr sz="1100" b="1"/>
            </a:lvl7pPr>
            <a:lvl8pPr marL="2249971" indent="0">
              <a:buNone/>
              <a:defRPr sz="1100" b="1"/>
            </a:lvl8pPr>
            <a:lvl9pPr marL="2571396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508026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344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869037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1161975"/>
          </a:xfrm>
        </p:spPr>
        <p:txBody>
          <a:bodyPr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2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9" y="273475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3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9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24" indent="0">
              <a:buNone/>
              <a:defRPr sz="800"/>
            </a:lvl2pPr>
            <a:lvl3pPr marL="642849" indent="0">
              <a:buNone/>
              <a:defRPr sz="700"/>
            </a:lvl3pPr>
            <a:lvl4pPr marL="964274" indent="0">
              <a:buNone/>
              <a:defRPr sz="600"/>
            </a:lvl4pPr>
            <a:lvl5pPr marL="1285697" indent="0">
              <a:buNone/>
              <a:defRPr sz="600"/>
            </a:lvl5pPr>
            <a:lvl6pPr marL="1607123" indent="0">
              <a:buNone/>
              <a:defRPr sz="600"/>
            </a:lvl6pPr>
            <a:lvl7pPr marL="1928546" indent="0">
              <a:buNone/>
              <a:defRPr sz="600"/>
            </a:lvl7pPr>
            <a:lvl8pPr marL="2249971" indent="0">
              <a:buNone/>
              <a:defRPr sz="600"/>
            </a:lvl8pPr>
            <a:lvl9pPr marL="2571396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1167712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7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7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24" indent="0">
              <a:buNone/>
              <a:defRPr sz="2000"/>
            </a:lvl2pPr>
            <a:lvl3pPr marL="642849" indent="0">
              <a:buNone/>
              <a:defRPr sz="1700"/>
            </a:lvl3pPr>
            <a:lvl4pPr marL="964274" indent="0">
              <a:buNone/>
              <a:defRPr sz="1400"/>
            </a:lvl4pPr>
            <a:lvl5pPr marL="1285697" indent="0">
              <a:buNone/>
              <a:defRPr sz="1400"/>
            </a:lvl5pPr>
            <a:lvl6pPr marL="1607123" indent="0">
              <a:buNone/>
              <a:defRPr sz="1400"/>
            </a:lvl6pPr>
            <a:lvl7pPr marL="1928546" indent="0">
              <a:buNone/>
              <a:defRPr sz="1400"/>
            </a:lvl7pPr>
            <a:lvl8pPr marL="2249971" indent="0">
              <a:buNone/>
              <a:defRPr sz="1400"/>
            </a:lvl8pPr>
            <a:lvl9pPr marL="2571396" indent="0">
              <a:buNone/>
              <a:defRPr sz="14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7" y="5367860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24" indent="0">
              <a:buNone/>
              <a:defRPr sz="800"/>
            </a:lvl2pPr>
            <a:lvl3pPr marL="642849" indent="0">
              <a:buNone/>
              <a:defRPr sz="700"/>
            </a:lvl3pPr>
            <a:lvl4pPr marL="964274" indent="0">
              <a:buNone/>
              <a:defRPr sz="600"/>
            </a:lvl4pPr>
            <a:lvl5pPr marL="1285697" indent="0">
              <a:buNone/>
              <a:defRPr sz="600"/>
            </a:lvl5pPr>
            <a:lvl6pPr marL="1607123" indent="0">
              <a:buNone/>
              <a:defRPr sz="600"/>
            </a:lvl6pPr>
            <a:lvl7pPr marL="1928546" indent="0">
              <a:buNone/>
              <a:defRPr sz="600"/>
            </a:lvl7pPr>
            <a:lvl8pPr marL="2249971" indent="0">
              <a:buNone/>
              <a:defRPr sz="600"/>
            </a:lvl8pPr>
            <a:lvl9pPr marL="2571396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5835144"/>
      </p:ext>
    </p:extLst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440333"/>
      </p:ext>
    </p:extLst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2633" y="857250"/>
            <a:ext cx="1839516" cy="5108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4087" y="857250"/>
            <a:ext cx="5411391" cy="510889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73674"/>
      </p:ext>
    </p:extLst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87151"/>
      </p:ext>
    </p:extLst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14744"/>
      </p:ext>
    </p:extLst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1260577"/>
      </p:ext>
    </p:extLst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76400"/>
            <a:ext cx="4267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4267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76876"/>
      </p:ext>
    </p:extLst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023944"/>
      </p:ext>
    </p:extLst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79275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5" y="4800824"/>
            <a:ext cx="5486177" cy="567035"/>
          </a:xfrm>
        </p:spPr>
        <p:txBody>
          <a:bodyPr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5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en-US" noProof="0" smtClean="0">
                <a:sym typeface="Arial" charset="0"/>
              </a:rPr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5" y="5367859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8221698"/>
      </p:ext>
    </p:extLst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8501682"/>
      </p:ext>
    </p:extLst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7126647"/>
      </p:ext>
    </p:extLst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51328"/>
      </p:ext>
    </p:extLst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609600"/>
            <a:ext cx="22288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609600"/>
            <a:ext cx="65341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17530"/>
      </p:ext>
    </p:extLst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915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04800" y="1676400"/>
            <a:ext cx="8686800" cy="46482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1481033463"/>
      </p:ext>
    </p:extLst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915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676400"/>
            <a:ext cx="8686800" cy="46482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373603616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13" Type="http://schemas.openxmlformats.org/officeDocument/2006/relationships/slideLayout" Target="../slideLayouts/slideLayout96.xml"/><Relationship Id="rId3" Type="http://schemas.openxmlformats.org/officeDocument/2006/relationships/slideLayout" Target="../slideLayouts/slideLayout86.xml"/><Relationship Id="rId7" Type="http://schemas.openxmlformats.org/officeDocument/2006/relationships/slideLayout" Target="../slideLayouts/slideLayout90.xml"/><Relationship Id="rId12" Type="http://schemas.openxmlformats.org/officeDocument/2006/relationships/slideLayout" Target="../slideLayouts/slideLayout95.xml"/><Relationship Id="rId2" Type="http://schemas.openxmlformats.org/officeDocument/2006/relationships/slideLayout" Target="../slideLayouts/slideLayout85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slideLayout" Target="../slideLayouts/slideLayout94.xml"/><Relationship Id="rId5" Type="http://schemas.openxmlformats.org/officeDocument/2006/relationships/slideLayout" Target="../slideLayouts/slideLayout8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93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Relationship Id="rId1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83868"/>
            </a:gs>
            <a:gs pos="100000">
              <a:srgbClr val="29558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94085" y="1653109"/>
            <a:ext cx="7358063" cy="23206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5" tIns="35695" rIns="35695" bIns="3569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eorgia" pitchFamily="18" charset="0"/>
              </a:rPr>
              <a:t>Click to edit Master title style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4085" y="4037335"/>
            <a:ext cx="7358063" cy="146335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5" tIns="35695" rIns="35695" bIns="35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pitchFamily="34" charset="0"/>
              </a:rPr>
              <a:t>Click to edit Master text styles</a:t>
            </a:r>
          </a:p>
          <a:p>
            <a:pPr lvl="1"/>
            <a:r>
              <a:rPr lang="en-US" smtClean="0">
                <a:sym typeface="Arial" pitchFamily="34" charset="0"/>
              </a:rPr>
              <a:t>Second level</a:t>
            </a:r>
          </a:p>
          <a:p>
            <a:pPr lvl="2"/>
            <a:r>
              <a:rPr lang="en-US" smtClean="0">
                <a:sym typeface="Arial" pitchFamily="34" charset="0"/>
              </a:rPr>
              <a:t>Third level</a:t>
            </a:r>
          </a:p>
          <a:p>
            <a:pPr lvl="3"/>
            <a:r>
              <a:rPr lang="en-US" smtClean="0">
                <a:sym typeface="Arial" pitchFamily="34" charset="0"/>
              </a:rPr>
              <a:t>Fourth level</a:t>
            </a:r>
          </a:p>
          <a:p>
            <a:pPr lvl="4"/>
            <a:r>
              <a:rPr lang="en-US" smtClean="0">
                <a:sym typeface="Arial" pitchFamily="34" charset="0"/>
              </a:rPr>
              <a:t>Fifth level</a:t>
            </a:r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auto">
          <a:xfrm>
            <a:off x="875110" y="3929062"/>
            <a:ext cx="7393781" cy="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</p:spPr>
        <p:txBody>
          <a:bodyPr lIns="64291" tIns="32146" rIns="64291" bIns="32146"/>
          <a:lstStyle/>
          <a:p>
            <a:pPr>
              <a:defRPr/>
            </a:pPr>
            <a:endParaRPr lang="en-US"/>
          </a:p>
        </p:txBody>
      </p:sp>
      <p:pic>
        <p:nvPicPr>
          <p:cNvPr id="7173" name="Picture 8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18642" y="857250"/>
            <a:ext cx="3849811" cy="38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+mj-lt"/>
          <a:ea typeface="+mj-ea"/>
          <a:cs typeface="+mj-cs"/>
          <a:sym typeface="Georgia" pitchFamily="18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9pPr>
    </p:titleStyle>
    <p:bodyStyle>
      <a:lvl1pPr marL="241093" indent="-241093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>
          <a:solidFill>
            <a:srgbClr val="FFFFFF"/>
          </a:solidFill>
          <a:latin typeface="+mn-lt"/>
          <a:ea typeface="+mn-ea"/>
          <a:cs typeface="+mn-cs"/>
          <a:sym typeface="Arial" pitchFamily="34" charset="0"/>
        </a:defRPr>
      </a:lvl1pPr>
      <a:lvl2pPr marL="522368" indent="-200911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>
          <a:solidFill>
            <a:srgbClr val="FFFFFF"/>
          </a:solidFill>
          <a:latin typeface="+mn-lt"/>
          <a:ea typeface="+mn-ea"/>
          <a:sym typeface="Arial" pitchFamily="34" charset="0"/>
        </a:defRPr>
      </a:lvl2pPr>
      <a:lvl3pPr marL="803643" indent="-160729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>
          <a:solidFill>
            <a:srgbClr val="FFFFFF"/>
          </a:solidFill>
          <a:latin typeface="+mn-lt"/>
          <a:ea typeface="+mn-ea"/>
          <a:sym typeface="Arial" pitchFamily="34" charset="0"/>
        </a:defRPr>
      </a:lvl3pPr>
      <a:lvl4pPr marL="1125101" indent="-160729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>
          <a:solidFill>
            <a:srgbClr val="FFFFFF"/>
          </a:solidFill>
          <a:latin typeface="+mn-lt"/>
          <a:ea typeface="+mn-ea"/>
          <a:sym typeface="Arial" pitchFamily="34" charset="0"/>
        </a:defRPr>
      </a:lvl4pPr>
      <a:lvl5pPr marL="1446558" indent="-160729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>
          <a:solidFill>
            <a:srgbClr val="FFFFFF"/>
          </a:solidFill>
          <a:latin typeface="+mn-lt"/>
          <a:ea typeface="+mn-ea"/>
          <a:sym typeface="Arial" pitchFamily="34" charset="0"/>
        </a:defRPr>
      </a:lvl5pPr>
      <a:lvl6pPr marL="321457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>
          <a:solidFill>
            <a:srgbClr val="FFFFFF"/>
          </a:solidFill>
          <a:latin typeface="+mn-lt"/>
          <a:ea typeface="+mn-ea"/>
          <a:sym typeface="Arial" charset="0"/>
        </a:defRPr>
      </a:lvl6pPr>
      <a:lvl7pPr marL="642915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>
          <a:solidFill>
            <a:srgbClr val="FFFFFF"/>
          </a:solidFill>
          <a:latin typeface="+mn-lt"/>
          <a:ea typeface="+mn-ea"/>
          <a:sym typeface="Arial" charset="0"/>
        </a:defRPr>
      </a:lvl7pPr>
      <a:lvl8pPr marL="964372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>
          <a:solidFill>
            <a:srgbClr val="FFFFFF"/>
          </a:solidFill>
          <a:latin typeface="+mn-lt"/>
          <a:ea typeface="+mn-ea"/>
          <a:sym typeface="Arial" charset="0"/>
        </a:defRPr>
      </a:lvl8pPr>
      <a:lvl9pPr marL="1285829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>
          <a:solidFill>
            <a:srgbClr val="FFFFFF"/>
          </a:solidFill>
          <a:latin typeface="+mn-lt"/>
          <a:ea typeface="+mn-ea"/>
          <a:sym typeface="Arial" charset="0"/>
        </a:defRPr>
      </a:lvl9pPr>
    </p:bodyStyle>
    <p:otherStyle>
      <a:defPPr>
        <a:defRPr lang="en-US"/>
      </a:defPPr>
      <a:lvl1pPr marL="0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64291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FFFFF"/>
            </a:gs>
            <a:gs pos="100000">
              <a:srgbClr val="E3EDF7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94086" y="857250"/>
            <a:ext cx="7358063" cy="10369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3" tIns="35693" rIns="35693" bIns="356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4086" y="1946672"/>
            <a:ext cx="7358063" cy="40194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3" tIns="35693" rIns="35693" bIns="356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2" name="Rectangle 4" descr="Light upward diagonal"/>
          <p:cNvSpPr>
            <a:spLocks/>
          </p:cNvSpPr>
          <p:nvPr/>
        </p:nvSpPr>
        <p:spPr bwMode="auto">
          <a:xfrm>
            <a:off x="910828" y="375048"/>
            <a:ext cx="8233172" cy="428625"/>
          </a:xfrm>
          <a:prstGeom prst="rect">
            <a:avLst/>
          </a:prstGeom>
          <a:pattFill prst="ltUpDiag">
            <a:fgClr>
              <a:srgbClr val="083868"/>
            </a:fgClr>
            <a:bgClr>
              <a:srgbClr val="295582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lIns="64288" tIns="32144" rIns="64288" bIns="32144" anchor="ctr"/>
          <a:lstStyle/>
          <a:p>
            <a:pPr>
              <a:defRPr/>
            </a:pPr>
            <a:endParaRPr lang="en-US"/>
          </a:p>
        </p:txBody>
      </p:sp>
      <p:pic>
        <p:nvPicPr>
          <p:cNvPr id="8197" name="Picture 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71563" y="503411"/>
            <a:ext cx="1395264" cy="174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Text Box 9"/>
          <p:cNvSpPr txBox="1">
            <a:spLocks/>
          </p:cNvSpPr>
          <p:nvPr/>
        </p:nvSpPr>
        <p:spPr bwMode="auto">
          <a:xfrm>
            <a:off x="7929562" y="493366"/>
            <a:ext cx="375047" cy="21876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64251" tIns="32125" rIns="64251" bIns="32125"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8879FD38-8DBF-4A40-963A-05C41A8436EC}" type="slidenum">
              <a:rPr lang="en-US" sz="1000">
                <a:solidFill>
                  <a:schemeClr val="bg1"/>
                </a:solidFill>
                <a:latin typeface="Arial" charset="0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000">
              <a:solidFill>
                <a:schemeClr val="bg1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5pPr>
      <a:lvl6pPr marL="32144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6pPr>
      <a:lvl7pPr marL="642882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7pPr>
      <a:lvl8pPr marL="964323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8pPr>
      <a:lvl9pPr marL="1285763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9pPr>
    </p:titleStyle>
    <p:bodyStyle>
      <a:lvl1pPr marL="589308" indent="-401801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333333"/>
          </a:solidFill>
          <a:latin typeface="+mn-lt"/>
          <a:ea typeface="+mn-ea"/>
          <a:cs typeface="+mn-cs"/>
        </a:defRPr>
      </a:lvl1pPr>
      <a:lvl2pPr marL="901820" indent="-401801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Char char="»"/>
        <a:defRPr sz="3000">
          <a:solidFill>
            <a:srgbClr val="333333"/>
          </a:solidFill>
          <a:latin typeface="+mn-lt"/>
          <a:ea typeface="+mn-ea"/>
        </a:defRPr>
      </a:lvl2pPr>
      <a:lvl3pPr marL="1214332" indent="-401801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Char char="–"/>
        <a:defRPr sz="3000">
          <a:solidFill>
            <a:srgbClr val="333333"/>
          </a:solidFill>
          <a:latin typeface="+mn-lt"/>
          <a:ea typeface="+mn-ea"/>
        </a:defRPr>
      </a:lvl3pPr>
      <a:lvl4pPr marL="1526844" indent="-401801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Char char="›"/>
        <a:defRPr sz="3000">
          <a:solidFill>
            <a:srgbClr val="333333"/>
          </a:solidFill>
          <a:latin typeface="+mn-lt"/>
          <a:ea typeface="+mn-ea"/>
        </a:defRPr>
      </a:lvl4pPr>
      <a:lvl5pPr marL="1839356" indent="-400685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333333"/>
          </a:solidFill>
          <a:latin typeface="+mn-lt"/>
          <a:ea typeface="+mn-ea"/>
        </a:defRPr>
      </a:lvl5pPr>
      <a:lvl6pPr marL="2160797" indent="-400685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333333"/>
          </a:solidFill>
          <a:latin typeface="+mn-lt"/>
          <a:ea typeface="+mn-ea"/>
        </a:defRPr>
      </a:lvl6pPr>
      <a:lvl7pPr marL="2482238" indent="-400685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333333"/>
          </a:solidFill>
          <a:latin typeface="+mn-lt"/>
          <a:ea typeface="+mn-ea"/>
        </a:defRPr>
      </a:lvl7pPr>
      <a:lvl8pPr marL="2803679" indent="-400685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333333"/>
          </a:solidFill>
          <a:latin typeface="+mn-lt"/>
          <a:ea typeface="+mn-ea"/>
        </a:defRPr>
      </a:lvl8pPr>
      <a:lvl9pPr marL="3125120" indent="-400685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333333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40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882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23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763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05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645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086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527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FFFFF"/>
            </a:gs>
            <a:gs pos="100000">
              <a:srgbClr val="E3EDF7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609600"/>
            <a:ext cx="8915400" cy="99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3" tIns="35693" rIns="35693" bIns="356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76400"/>
            <a:ext cx="8686800" cy="464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3" tIns="35693" rIns="35693" bIns="356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48" name="Rectangle 4" descr="Light upward diagonal"/>
          <p:cNvSpPr>
            <a:spLocks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pattFill prst="ltUpDiag">
            <a:fgClr>
              <a:srgbClr val="083868"/>
            </a:fgClr>
            <a:bgClr>
              <a:srgbClr val="295582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Arial" pitchFamily="34" charset="0"/>
            </a:endParaRPr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09600" y="152400"/>
            <a:ext cx="19050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Text Box 6"/>
          <p:cNvSpPr txBox="1">
            <a:spLocks/>
          </p:cNvSpPr>
          <p:nvPr/>
        </p:nvSpPr>
        <p:spPr bwMode="auto">
          <a:xfrm>
            <a:off x="8610600" y="152400"/>
            <a:ext cx="374650" cy="2143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64251" tIns="32125" rIns="64251" bIns="32125">
            <a:spAutoFit/>
          </a:bodyPr>
          <a:lstStyle/>
          <a:p>
            <a:pPr algn="r" defTabSz="642938">
              <a:spcBef>
                <a:spcPct val="50000"/>
              </a:spcBef>
              <a:defRPr/>
            </a:pPr>
            <a:fld id="{2723CE8B-7A0C-44D2-ACDD-38B06466D09C}" type="slidenum">
              <a:rPr lang="en-US" sz="1000" b="1">
                <a:solidFill>
                  <a:schemeClr val="bg1"/>
                </a:solidFill>
              </a:rPr>
              <a:pPr algn="r" defTabSz="642938">
                <a:spcBef>
                  <a:spcPct val="50000"/>
                </a:spcBef>
                <a:defRPr/>
              </a:pPr>
              <a:t>‹#›</a:t>
            </a:fld>
            <a:endParaRPr lang="en-US" sz="1000" b="1">
              <a:solidFill>
                <a:schemeClr val="bg1"/>
              </a:solidFill>
            </a:endParaRPr>
          </a:p>
        </p:txBody>
      </p:sp>
      <p:pic>
        <p:nvPicPr>
          <p:cNvPr id="28679" name="Picture 7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5127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0" y="64770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ea typeface="+mn-ea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ransition/>
  <p:timing>
    <p:tnLst>
      <p:par>
        <p:cTn id="1" dur="indefinite" restart="never" nodeType="tmRoot"/>
      </p:par>
    </p:tnLst>
  </p:timing>
  <p:txStyles>
    <p:titleStyle>
      <a:lvl1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+mj-lt"/>
          <a:ea typeface="+mj-ea"/>
          <a:cs typeface="+mj-cs"/>
        </a:defRPr>
      </a:lvl1pPr>
      <a:lvl2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2pPr>
      <a:lvl3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3pPr>
      <a:lvl4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4pPr>
      <a:lvl5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5pPr>
      <a:lvl6pPr marL="457200"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6pPr>
      <a:lvl7pPr marL="914400"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7pPr>
      <a:lvl8pPr marL="1371600"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8pPr>
      <a:lvl9pPr marL="1828800"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9pPr>
    </p:titleStyle>
    <p:bodyStyle>
      <a:lvl1pPr marL="58896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1pPr>
      <a:lvl2pPr marL="901700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Char char="»"/>
        <a:defRPr sz="3000">
          <a:solidFill>
            <a:srgbClr val="666666"/>
          </a:solidFill>
          <a:latin typeface="+mn-lt"/>
          <a:ea typeface="+mn-ea"/>
          <a:cs typeface="+mn-cs"/>
        </a:defRPr>
      </a:lvl2pPr>
      <a:lvl3pPr marL="1214438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Char char="–"/>
        <a:defRPr sz="3000">
          <a:solidFill>
            <a:srgbClr val="666666"/>
          </a:solidFill>
          <a:latin typeface="+mn-lt"/>
          <a:ea typeface="+mn-ea"/>
          <a:cs typeface="+mn-cs"/>
        </a:defRPr>
      </a:lvl3pPr>
      <a:lvl4pPr marL="1527175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Char char="›"/>
        <a:defRPr sz="3000">
          <a:solidFill>
            <a:srgbClr val="666666"/>
          </a:solidFill>
          <a:latin typeface="+mn-lt"/>
          <a:ea typeface="+mn-ea"/>
          <a:cs typeface="+mn-cs"/>
        </a:defRPr>
      </a:lvl4pPr>
      <a:lvl5pPr marL="18399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5pPr>
      <a:lvl6pPr marL="22971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6pPr>
      <a:lvl7pPr marL="27543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7pPr>
      <a:lvl8pPr marL="32115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8pPr>
      <a:lvl9pPr marL="36687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93763" y="5180013"/>
            <a:ext cx="7358062" cy="119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1" tIns="35691" rIns="35691" bIns="3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/>
  <p:txStyles>
    <p:titleStyle>
      <a:lvl1pPr algn="ctr" defTabSz="642938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defTabSz="642938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/>
          <a:ea typeface="ヒラギノ角ゴ Pro W3"/>
          <a:cs typeface="ヒラギノ角ゴ Pro W3"/>
          <a:sym typeface="Gill Sans"/>
        </a:defRPr>
      </a:lvl2pPr>
      <a:lvl3pPr algn="ctr" defTabSz="642938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/>
          <a:ea typeface="ヒラギノ角ゴ Pro W3"/>
          <a:cs typeface="ヒラギノ角ゴ Pro W3"/>
          <a:sym typeface="Gill Sans"/>
        </a:defRPr>
      </a:lvl3pPr>
      <a:lvl4pPr algn="ctr" defTabSz="642938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/>
          <a:ea typeface="ヒラギノ角ゴ Pro W3"/>
          <a:cs typeface="ヒラギノ角ゴ Pro W3"/>
          <a:sym typeface="Gill Sans"/>
        </a:defRPr>
      </a:lvl4pPr>
      <a:lvl5pPr algn="ctr" defTabSz="642938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/>
          <a:ea typeface="ヒラギノ角ゴ Pro W3"/>
          <a:cs typeface="ヒラギノ角ゴ Pro W3"/>
          <a:sym typeface="Gill Sans"/>
        </a:defRPr>
      </a:lvl5pPr>
      <a:lvl6pPr marL="457200" algn="ctr" defTabSz="642938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/>
          <a:ea typeface="ヒラギノ角ゴ Pro W3"/>
          <a:cs typeface="ヒラギノ角ゴ Pro W3"/>
          <a:sym typeface="Gill Sans"/>
        </a:defRPr>
      </a:lvl6pPr>
      <a:lvl7pPr marL="914400" algn="ctr" defTabSz="642938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/>
          <a:ea typeface="ヒラギノ角ゴ Pro W3"/>
          <a:cs typeface="ヒラギノ角ゴ Pro W3"/>
          <a:sym typeface="Gill Sans"/>
        </a:defRPr>
      </a:lvl7pPr>
      <a:lvl8pPr marL="1371600" algn="ctr" defTabSz="642938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/>
          <a:ea typeface="ヒラギノ角ゴ Pro W3"/>
          <a:cs typeface="ヒラギノ角ゴ Pro W3"/>
          <a:sym typeface="Gill Sans"/>
        </a:defRPr>
      </a:lvl8pPr>
      <a:lvl9pPr marL="1828800" algn="ctr" defTabSz="642938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/>
          <a:ea typeface="ヒラギノ角ゴ Pro W3"/>
          <a:cs typeface="ヒラギノ角ゴ Pro W3"/>
          <a:sym typeface="Gill Sans"/>
        </a:defRPr>
      </a:lvl9pPr>
    </p:titleStyle>
    <p:bodyStyle>
      <a:lvl1pPr marL="342900" indent="-342900" algn="ctr" defTabSz="642938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742950" indent="-285750" algn="ctr" defTabSz="642938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143000" indent="-228600" algn="ctr" defTabSz="642938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1600200" indent="-228600" algn="ctr" defTabSz="642938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057400" indent="-228600" algn="ctr" defTabSz="642938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457200" algn="ctr" defTabSz="642938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marL="914400" algn="ctr" defTabSz="642938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marL="1371600" algn="ctr" defTabSz="642938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marL="1828800" algn="ctr" defTabSz="642938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FFFFF"/>
            </a:gs>
            <a:gs pos="100000">
              <a:srgbClr val="E3EDF7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609600"/>
            <a:ext cx="8915400" cy="99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3" tIns="35693" rIns="35693" bIns="356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76400"/>
            <a:ext cx="8686800" cy="464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3" tIns="35693" rIns="35693" bIns="356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48" name="Rectangle 4" descr="Light upward diagonal"/>
          <p:cNvSpPr>
            <a:spLocks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pattFill prst="ltUpDiag">
            <a:fgClr>
              <a:srgbClr val="083868"/>
            </a:fgClr>
            <a:bgClr>
              <a:srgbClr val="295582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09600" y="152400"/>
            <a:ext cx="19050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Text Box 6"/>
          <p:cNvSpPr txBox="1">
            <a:spLocks/>
          </p:cNvSpPr>
          <p:nvPr/>
        </p:nvSpPr>
        <p:spPr bwMode="auto">
          <a:xfrm>
            <a:off x="8610600" y="152400"/>
            <a:ext cx="374650" cy="2143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64251" tIns="32125" rIns="64251" bIns="32125">
            <a:spAutoFit/>
          </a:bodyPr>
          <a:lstStyle/>
          <a:p>
            <a:pPr algn="r" defTabSz="642938">
              <a:spcBef>
                <a:spcPct val="50000"/>
              </a:spcBef>
              <a:defRPr/>
            </a:pPr>
            <a:fld id="{2723CE8B-7A0C-44D2-ACDD-38B06466D09C}" type="slidenum">
              <a:rPr lang="en-US" sz="1000" b="1">
                <a:solidFill>
                  <a:srgbClr val="FFFFFF"/>
                </a:solidFill>
              </a:rPr>
              <a:pPr algn="r" defTabSz="642938">
                <a:spcBef>
                  <a:spcPct val="50000"/>
                </a:spcBef>
                <a:defRPr/>
              </a:pPr>
              <a:t>‹#›</a:t>
            </a:fld>
            <a:endParaRPr lang="en-US" sz="1000" b="1">
              <a:solidFill>
                <a:srgbClr val="FFFFFF"/>
              </a:solidFill>
            </a:endParaRPr>
          </a:p>
        </p:txBody>
      </p:sp>
      <p:pic>
        <p:nvPicPr>
          <p:cNvPr id="28679" name="Picture 7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5127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0" y="64770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125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</p:sldLayoutIdLst>
  <p:transition/>
  <p:timing>
    <p:tnLst>
      <p:par>
        <p:cTn id="1" dur="indefinite" restart="never" nodeType="tmRoot"/>
      </p:par>
    </p:tnLst>
  </p:timing>
  <p:txStyles>
    <p:titleStyle>
      <a:lvl1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+mj-lt"/>
          <a:ea typeface="+mj-ea"/>
          <a:cs typeface="+mj-cs"/>
        </a:defRPr>
      </a:lvl1pPr>
      <a:lvl2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2pPr>
      <a:lvl3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3pPr>
      <a:lvl4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4pPr>
      <a:lvl5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5pPr>
      <a:lvl6pPr marL="457200"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6pPr>
      <a:lvl7pPr marL="914400"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7pPr>
      <a:lvl8pPr marL="1371600"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8pPr>
      <a:lvl9pPr marL="1828800"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9pPr>
    </p:titleStyle>
    <p:bodyStyle>
      <a:lvl1pPr marL="58896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1pPr>
      <a:lvl2pPr marL="901700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Char char="»"/>
        <a:defRPr sz="3000">
          <a:solidFill>
            <a:srgbClr val="666666"/>
          </a:solidFill>
          <a:latin typeface="+mn-lt"/>
          <a:ea typeface="+mn-ea"/>
          <a:cs typeface="+mn-cs"/>
        </a:defRPr>
      </a:lvl2pPr>
      <a:lvl3pPr marL="1214438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Char char="–"/>
        <a:defRPr sz="3000">
          <a:solidFill>
            <a:srgbClr val="666666"/>
          </a:solidFill>
          <a:latin typeface="+mn-lt"/>
          <a:ea typeface="+mn-ea"/>
          <a:cs typeface="+mn-cs"/>
        </a:defRPr>
      </a:lvl3pPr>
      <a:lvl4pPr marL="1527175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Char char="›"/>
        <a:defRPr sz="3000">
          <a:solidFill>
            <a:srgbClr val="666666"/>
          </a:solidFill>
          <a:latin typeface="+mn-lt"/>
          <a:ea typeface="+mn-ea"/>
          <a:cs typeface="+mn-cs"/>
        </a:defRPr>
      </a:lvl4pPr>
      <a:lvl5pPr marL="18399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5pPr>
      <a:lvl6pPr marL="22971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6pPr>
      <a:lvl7pPr marL="27543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7pPr>
      <a:lvl8pPr marL="32115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8pPr>
      <a:lvl9pPr marL="36687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FFFFF"/>
            </a:gs>
            <a:gs pos="100000">
              <a:srgbClr val="E3EDF7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609600"/>
            <a:ext cx="8915400" cy="99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3" tIns="35693" rIns="35693" bIns="356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76400"/>
            <a:ext cx="8686800" cy="464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3" tIns="35693" rIns="35693" bIns="356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48" name="Rectangle 4" descr="Light upward diagonal"/>
          <p:cNvSpPr>
            <a:spLocks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pattFill prst="ltUpDiag">
            <a:fgClr>
              <a:srgbClr val="083868"/>
            </a:fgClr>
            <a:bgClr>
              <a:srgbClr val="295582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09600" y="152400"/>
            <a:ext cx="19050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Text Box 6"/>
          <p:cNvSpPr txBox="1">
            <a:spLocks/>
          </p:cNvSpPr>
          <p:nvPr/>
        </p:nvSpPr>
        <p:spPr bwMode="auto">
          <a:xfrm>
            <a:off x="8610600" y="152400"/>
            <a:ext cx="374650" cy="2143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64251" tIns="32125" rIns="64251" bIns="32125">
            <a:spAutoFit/>
          </a:bodyPr>
          <a:lstStyle/>
          <a:p>
            <a:pPr algn="r" defTabSz="642938">
              <a:spcBef>
                <a:spcPct val="50000"/>
              </a:spcBef>
              <a:defRPr/>
            </a:pPr>
            <a:fld id="{2723CE8B-7A0C-44D2-ACDD-38B06466D09C}" type="slidenum">
              <a:rPr lang="en-US" sz="1000" b="1">
                <a:solidFill>
                  <a:srgbClr val="FFFFFF"/>
                </a:solidFill>
              </a:rPr>
              <a:pPr algn="r" defTabSz="642938">
                <a:spcBef>
                  <a:spcPct val="50000"/>
                </a:spcBef>
                <a:defRPr/>
              </a:pPr>
              <a:t>‹#›</a:t>
            </a:fld>
            <a:endParaRPr lang="en-US" sz="1000" b="1">
              <a:solidFill>
                <a:srgbClr val="FFFFFF"/>
              </a:solidFill>
            </a:endParaRPr>
          </a:p>
        </p:txBody>
      </p:sp>
      <p:pic>
        <p:nvPicPr>
          <p:cNvPr id="28679" name="Picture 7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5127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0" y="64770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866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transition/>
  <p:timing>
    <p:tnLst>
      <p:par>
        <p:cTn id="1" dur="indefinite" restart="never" nodeType="tmRoot"/>
      </p:par>
    </p:tnLst>
  </p:timing>
  <p:txStyles>
    <p:titleStyle>
      <a:lvl1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+mj-lt"/>
          <a:ea typeface="+mj-ea"/>
          <a:cs typeface="+mj-cs"/>
        </a:defRPr>
      </a:lvl1pPr>
      <a:lvl2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2pPr>
      <a:lvl3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3pPr>
      <a:lvl4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4pPr>
      <a:lvl5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5pPr>
      <a:lvl6pPr marL="457200"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6pPr>
      <a:lvl7pPr marL="914400"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7pPr>
      <a:lvl8pPr marL="1371600"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8pPr>
      <a:lvl9pPr marL="1828800"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9pPr>
    </p:titleStyle>
    <p:bodyStyle>
      <a:lvl1pPr marL="58896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1pPr>
      <a:lvl2pPr marL="901700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Char char="»"/>
        <a:defRPr sz="3000">
          <a:solidFill>
            <a:srgbClr val="666666"/>
          </a:solidFill>
          <a:latin typeface="+mn-lt"/>
          <a:ea typeface="+mn-ea"/>
          <a:cs typeface="+mn-cs"/>
        </a:defRPr>
      </a:lvl2pPr>
      <a:lvl3pPr marL="1214438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Char char="–"/>
        <a:defRPr sz="3000">
          <a:solidFill>
            <a:srgbClr val="666666"/>
          </a:solidFill>
          <a:latin typeface="+mn-lt"/>
          <a:ea typeface="+mn-ea"/>
          <a:cs typeface="+mn-cs"/>
        </a:defRPr>
      </a:lvl3pPr>
      <a:lvl4pPr marL="1527175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Char char="›"/>
        <a:defRPr sz="3000">
          <a:solidFill>
            <a:srgbClr val="666666"/>
          </a:solidFill>
          <a:latin typeface="+mn-lt"/>
          <a:ea typeface="+mn-ea"/>
          <a:cs typeface="+mn-cs"/>
        </a:defRPr>
      </a:lvl4pPr>
      <a:lvl5pPr marL="18399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5pPr>
      <a:lvl6pPr marL="22971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6pPr>
      <a:lvl7pPr marL="27543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7pPr>
      <a:lvl8pPr marL="32115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8pPr>
      <a:lvl9pPr marL="36687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FFFFF"/>
            </a:gs>
            <a:gs pos="100000">
              <a:srgbClr val="E3EDF7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94086" y="857250"/>
            <a:ext cx="7358063" cy="10369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3" tIns="35693" rIns="35693" bIns="356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4086" y="1946672"/>
            <a:ext cx="7358063" cy="40194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3" tIns="35693" rIns="35693" bIns="356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2" name="Rectangle 4" descr="Light upward diagonal"/>
          <p:cNvSpPr>
            <a:spLocks/>
          </p:cNvSpPr>
          <p:nvPr/>
        </p:nvSpPr>
        <p:spPr bwMode="auto">
          <a:xfrm>
            <a:off x="910828" y="375048"/>
            <a:ext cx="8233172" cy="428625"/>
          </a:xfrm>
          <a:prstGeom prst="rect">
            <a:avLst/>
          </a:prstGeom>
          <a:pattFill prst="ltUpDiag">
            <a:fgClr>
              <a:srgbClr val="083868"/>
            </a:fgClr>
            <a:bgClr>
              <a:srgbClr val="295582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lIns="64288" tIns="32144" rIns="64288" bIns="32144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8197" name="Picture 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71563" y="503411"/>
            <a:ext cx="1395264" cy="174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Text Box 9"/>
          <p:cNvSpPr txBox="1">
            <a:spLocks/>
          </p:cNvSpPr>
          <p:nvPr/>
        </p:nvSpPr>
        <p:spPr bwMode="auto">
          <a:xfrm>
            <a:off x="7929562" y="493366"/>
            <a:ext cx="375047" cy="21876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64251" tIns="32125" rIns="64251" bIns="32125"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8879FD38-8DBF-4A40-963A-05C41A8436EC}" type="slidenum">
              <a:rPr lang="en-US" sz="1000">
                <a:solidFill>
                  <a:srgbClr val="FFFFFF"/>
                </a:solidFill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774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5pPr>
      <a:lvl6pPr marL="32144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6pPr>
      <a:lvl7pPr marL="642882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7pPr>
      <a:lvl8pPr marL="964323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8pPr>
      <a:lvl9pPr marL="1285763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9pPr>
    </p:titleStyle>
    <p:bodyStyle>
      <a:lvl1pPr marL="589308" indent="-401801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333333"/>
          </a:solidFill>
          <a:latin typeface="+mn-lt"/>
          <a:ea typeface="+mn-ea"/>
          <a:cs typeface="+mn-cs"/>
        </a:defRPr>
      </a:lvl1pPr>
      <a:lvl2pPr marL="901820" indent="-401801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Char char="»"/>
        <a:defRPr sz="3000">
          <a:solidFill>
            <a:srgbClr val="333333"/>
          </a:solidFill>
          <a:latin typeface="+mn-lt"/>
          <a:ea typeface="+mn-ea"/>
        </a:defRPr>
      </a:lvl2pPr>
      <a:lvl3pPr marL="1214332" indent="-401801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Char char="–"/>
        <a:defRPr sz="3000">
          <a:solidFill>
            <a:srgbClr val="333333"/>
          </a:solidFill>
          <a:latin typeface="+mn-lt"/>
          <a:ea typeface="+mn-ea"/>
        </a:defRPr>
      </a:lvl3pPr>
      <a:lvl4pPr marL="1526844" indent="-401801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Char char="›"/>
        <a:defRPr sz="3000">
          <a:solidFill>
            <a:srgbClr val="333333"/>
          </a:solidFill>
          <a:latin typeface="+mn-lt"/>
          <a:ea typeface="+mn-ea"/>
        </a:defRPr>
      </a:lvl4pPr>
      <a:lvl5pPr marL="1839356" indent="-400685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333333"/>
          </a:solidFill>
          <a:latin typeface="+mn-lt"/>
          <a:ea typeface="+mn-ea"/>
        </a:defRPr>
      </a:lvl5pPr>
      <a:lvl6pPr marL="2160797" indent="-400685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333333"/>
          </a:solidFill>
          <a:latin typeface="+mn-lt"/>
          <a:ea typeface="+mn-ea"/>
        </a:defRPr>
      </a:lvl6pPr>
      <a:lvl7pPr marL="2482238" indent="-400685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333333"/>
          </a:solidFill>
          <a:latin typeface="+mn-lt"/>
          <a:ea typeface="+mn-ea"/>
        </a:defRPr>
      </a:lvl7pPr>
      <a:lvl8pPr marL="2803679" indent="-400685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333333"/>
          </a:solidFill>
          <a:latin typeface="+mn-lt"/>
          <a:ea typeface="+mn-ea"/>
        </a:defRPr>
      </a:lvl8pPr>
      <a:lvl9pPr marL="3125120" indent="-400685" algn="l" rtl="0" eaLnBrk="1" fontAlgn="base" hangingPunct="1">
        <a:spcBef>
          <a:spcPts val="1687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333333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40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882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23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763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05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645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086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527" algn="l" defTabSz="64288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FFFFF"/>
            </a:gs>
            <a:gs pos="100000">
              <a:srgbClr val="E3EDF7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609600"/>
            <a:ext cx="8915400" cy="99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3" tIns="35693" rIns="35693" bIns="356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76400"/>
            <a:ext cx="8686800" cy="464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3" tIns="35693" rIns="35693" bIns="356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48" name="Rectangle 4" descr="Light upward diagonal"/>
          <p:cNvSpPr>
            <a:spLocks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pattFill prst="ltUpDiag">
            <a:fgClr>
              <a:srgbClr val="083868"/>
            </a:fgClr>
            <a:bgClr>
              <a:srgbClr val="295582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09600" y="152400"/>
            <a:ext cx="19050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Text Box 6"/>
          <p:cNvSpPr txBox="1">
            <a:spLocks/>
          </p:cNvSpPr>
          <p:nvPr/>
        </p:nvSpPr>
        <p:spPr bwMode="auto">
          <a:xfrm>
            <a:off x="8610600" y="152400"/>
            <a:ext cx="374650" cy="2143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64251" tIns="32125" rIns="64251" bIns="32125">
            <a:spAutoFit/>
          </a:bodyPr>
          <a:lstStyle/>
          <a:p>
            <a:pPr algn="r" defTabSz="642938">
              <a:spcBef>
                <a:spcPct val="50000"/>
              </a:spcBef>
              <a:defRPr/>
            </a:pPr>
            <a:fld id="{2723CE8B-7A0C-44D2-ACDD-38B06466D09C}" type="slidenum">
              <a:rPr lang="en-US" sz="1000" b="1">
                <a:solidFill>
                  <a:srgbClr val="FFFFFF"/>
                </a:solidFill>
              </a:rPr>
              <a:pPr algn="r" defTabSz="642938">
                <a:spcBef>
                  <a:spcPct val="50000"/>
                </a:spcBef>
                <a:defRPr/>
              </a:pPr>
              <a:t>‹#›</a:t>
            </a:fld>
            <a:endParaRPr lang="en-US" sz="1000" b="1">
              <a:solidFill>
                <a:srgbClr val="FFFFFF"/>
              </a:solidFill>
            </a:endParaRPr>
          </a:p>
        </p:txBody>
      </p:sp>
      <p:pic>
        <p:nvPicPr>
          <p:cNvPr id="28679" name="Picture 7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5127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0" y="64770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38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</p:sldLayoutIdLst>
  <p:transition/>
  <p:timing>
    <p:tnLst>
      <p:par>
        <p:cTn id="1" dur="indefinite" restart="never" nodeType="tmRoot"/>
      </p:par>
    </p:tnLst>
  </p:timing>
  <p:txStyles>
    <p:titleStyle>
      <a:lvl1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+mj-lt"/>
          <a:ea typeface="+mj-ea"/>
          <a:cs typeface="+mj-cs"/>
        </a:defRPr>
      </a:lvl1pPr>
      <a:lvl2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2pPr>
      <a:lvl3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3pPr>
      <a:lvl4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4pPr>
      <a:lvl5pPr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5pPr>
      <a:lvl6pPr marL="457200"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6pPr>
      <a:lvl7pPr marL="914400"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7pPr>
      <a:lvl8pPr marL="1371600"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8pPr>
      <a:lvl9pPr marL="1828800" algn="ctr" defTabSz="642938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95582"/>
          </a:solidFill>
          <a:latin typeface="Tahoma" pitchFamily="34" charset="0"/>
          <a:ea typeface="ヒラギノ明朝 Pro W3"/>
          <a:cs typeface="Arial" pitchFamily="34" charset="0"/>
        </a:defRPr>
      </a:lvl9pPr>
    </p:titleStyle>
    <p:bodyStyle>
      <a:lvl1pPr marL="58896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1pPr>
      <a:lvl2pPr marL="901700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Char char="»"/>
        <a:defRPr sz="3000">
          <a:solidFill>
            <a:srgbClr val="666666"/>
          </a:solidFill>
          <a:latin typeface="+mn-lt"/>
          <a:ea typeface="+mn-ea"/>
          <a:cs typeface="+mn-cs"/>
        </a:defRPr>
      </a:lvl2pPr>
      <a:lvl3pPr marL="1214438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Char char="–"/>
        <a:defRPr sz="3000">
          <a:solidFill>
            <a:srgbClr val="666666"/>
          </a:solidFill>
          <a:latin typeface="+mn-lt"/>
          <a:ea typeface="+mn-ea"/>
          <a:cs typeface="+mn-cs"/>
        </a:defRPr>
      </a:lvl3pPr>
      <a:lvl4pPr marL="1527175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Char char="›"/>
        <a:defRPr sz="3000">
          <a:solidFill>
            <a:srgbClr val="666666"/>
          </a:solidFill>
          <a:latin typeface="+mn-lt"/>
          <a:ea typeface="+mn-ea"/>
          <a:cs typeface="+mn-cs"/>
        </a:defRPr>
      </a:lvl4pPr>
      <a:lvl5pPr marL="18399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5pPr>
      <a:lvl6pPr marL="22971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6pPr>
      <a:lvl7pPr marL="27543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7pPr>
      <a:lvl8pPr marL="32115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8pPr>
      <a:lvl9pPr marL="3668713" indent="-401638" algn="l" defTabSz="642938" rtl="0" eaLnBrk="1" fontAlgn="base" hangingPunct="1">
        <a:spcBef>
          <a:spcPct val="20000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90600"/>
            <a:ext cx="8077200" cy="609600"/>
          </a:xfrm>
        </p:spPr>
        <p:txBody>
          <a:bodyPr/>
          <a:lstStyle/>
          <a:p>
            <a:r>
              <a:rPr lang="en-US" dirty="0" smtClean="0"/>
              <a:t>Foundations of Evidence-Based </a:t>
            </a:r>
            <a:r>
              <a:rPr lang="en-US" dirty="0"/>
              <a:t>Policy</a:t>
            </a:r>
            <a:br>
              <a:rPr lang="en-US" dirty="0"/>
            </a:b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39969" y="1316251"/>
            <a:ext cx="8804031" cy="5493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285750" marR="0" lvl="0" indent="-28575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Development and </a:t>
            </a:r>
            <a:r>
              <a:rPr lang="en-US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Calibri" pitchFamily="34" charset="0"/>
                <a:cs typeface="Times New Roman" pitchFamily="18" charset="0"/>
              </a:rPr>
              <a:t>testing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of effective social programs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Randomized controlled trials (RCTs) as best but not only test of program impacts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Capacity to conduct RCTs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Times New Roman" pitchFamily="18" charset="0"/>
              </a:rPr>
              <a:t>Establishment of Institute of Education Sciences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Clearinghouses with information about evidence-based programs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Obama evidence-based initiatives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OMB emphasis on evaluation by agencies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“Nudge” unit in White House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Growth of Pay for Success programs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Calibri" pitchFamily="34" charset="0"/>
                <a:cs typeface="Tahoma" pitchFamily="34" charset="0"/>
              </a:rPr>
              <a:t>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Results First initiative by Pew and MacArthur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Times New Roman" pitchFamily="18" charset="0"/>
              </a:rPr>
              <a:t> Ryan/Murray Commission on Evidence-Based Policy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Calibri" pitchFamily="34" charset="0"/>
                <a:cs typeface="Tahoma" pitchFamily="34" charset="0"/>
              </a:rPr>
              <a:t>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Financial support from government and foundations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Calibri" pitchFamily="34" charset="0"/>
                <a:cs typeface="Tahoma" pitchFamily="34" charset="0"/>
              </a:rPr>
              <a:t>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Support for evidence-based policy in new presidential administration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333585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28600" y="762000"/>
            <a:ext cx="8915400" cy="838200"/>
          </a:xfrm>
        </p:spPr>
        <p:txBody>
          <a:bodyPr/>
          <a:lstStyle/>
          <a:p>
            <a:r>
              <a:rPr lang="en-US" sz="3600" dirty="0" smtClean="0"/>
              <a:t>Rossi’s Iron Law: An Update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686800" cy="4419600"/>
          </a:xfrm>
        </p:spPr>
        <p:txBody>
          <a:bodyPr/>
          <a:lstStyle/>
          <a:p>
            <a:pPr marL="567025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Nurse-Family Partnership (home visiting programs)</a:t>
            </a:r>
          </a:p>
          <a:p>
            <a:pPr marL="567025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Carrera Adolescent Pregnancy Prevention Program</a:t>
            </a:r>
          </a:p>
          <a:p>
            <a:pPr marL="567025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Career Academies</a:t>
            </a:r>
          </a:p>
          <a:p>
            <a:pPr marL="567025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KIPP schools</a:t>
            </a:r>
          </a:p>
          <a:p>
            <a:pPr marL="567025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CUNY’s Accelerated Study in Associate Programs</a:t>
            </a:r>
          </a:p>
          <a:p>
            <a:pPr marL="567025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H&amp;R Block College Financial Aid Application Assistance</a:t>
            </a:r>
          </a:p>
          <a:p>
            <a:pPr marL="567025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Small Schools of Choice</a:t>
            </a:r>
          </a:p>
          <a:p>
            <a:pPr marL="567025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Triple P System</a:t>
            </a:r>
          </a:p>
          <a:p>
            <a:pPr marL="567025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Transitional Care Model</a:t>
            </a:r>
          </a:p>
          <a:p>
            <a:pPr marL="567025" lvl="1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Sawhill’s</a:t>
            </a:r>
            <a:r>
              <a:rPr lang="en-US" sz="2400" dirty="0" smtClean="0"/>
              <a:t> Social Genome Model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4557421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38" y="990600"/>
            <a:ext cx="8915400" cy="990600"/>
          </a:xfrm>
        </p:spPr>
        <p:txBody>
          <a:bodyPr/>
          <a:lstStyle/>
          <a:p>
            <a:r>
              <a:rPr lang="en-US" dirty="0" smtClean="0"/>
              <a:t>Challenges to Future </a:t>
            </a:r>
            <a:br>
              <a:rPr lang="en-US" dirty="0" smtClean="0"/>
            </a:br>
            <a:r>
              <a:rPr lang="en-US" dirty="0" smtClean="0"/>
              <a:t>of Evidence-Based Policy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686800" cy="4648200"/>
          </a:xfrm>
        </p:spPr>
        <p:txBody>
          <a:bodyPr/>
          <a:lstStyle/>
          <a:p>
            <a:r>
              <a:rPr lang="en-US" dirty="0" smtClean="0"/>
              <a:t>Role of RCTs</a:t>
            </a:r>
          </a:p>
          <a:p>
            <a:r>
              <a:rPr lang="en-US" dirty="0" smtClean="0"/>
              <a:t>Implementation science lagging</a:t>
            </a:r>
          </a:p>
          <a:p>
            <a:r>
              <a:rPr lang="en-US" dirty="0" smtClean="0"/>
              <a:t>Taking programs to scale</a:t>
            </a:r>
          </a:p>
          <a:p>
            <a:r>
              <a:rPr lang="en-US" dirty="0" smtClean="0"/>
              <a:t>When a program fails, what’s next?</a:t>
            </a:r>
          </a:p>
          <a:p>
            <a:r>
              <a:rPr lang="en-US" dirty="0" smtClean="0"/>
              <a:t>Innovation vs. evidence</a:t>
            </a:r>
          </a:p>
          <a:p>
            <a:r>
              <a:rPr lang="en-US" dirty="0" smtClean="0"/>
              <a:t>Shortage of effective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9394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ings_title">
  <a:themeElements>
    <a:clrScheme name="Brooking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rookings">
      <a:majorFont>
        <a:latin typeface="Georgia"/>
        <a:ea typeface="ヒラギノ明朝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aramond" pitchFamily="18" charset="0"/>
            <a:ea typeface="ヒラギノ角ゴ Pro W3" pitchFamily="96" charset="-128"/>
            <a:sym typeface="Gill Sans" pitchFamily="9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aramond" pitchFamily="18" charset="0"/>
            <a:ea typeface="ヒラギノ角ゴ Pro W3" pitchFamily="96" charset="-128"/>
            <a:sym typeface="Gill Sans" pitchFamily="96" charset="0"/>
          </a:defRPr>
        </a:defPPr>
      </a:lstStyle>
    </a:lnDef>
  </a:objectDefaults>
  <a:extraClrSchemeLst>
    <a:extraClrScheme>
      <a:clrScheme name="Brooking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eorgia"/>
        <a:ea typeface="ヒラギノ明朝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aramond" pitchFamily="18" charset="0"/>
            <a:ea typeface="ヒラギノ角ゴ Pro W3" pitchFamily="96" charset="-128"/>
            <a:sym typeface="Gill Sans" pitchFamily="9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aramond" pitchFamily="18" charset="0"/>
            <a:ea typeface="ヒラギノ角ゴ Pro W3" pitchFamily="96" charset="-128"/>
            <a:sym typeface="Gill Sans" pitchFamily="96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CF_1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70C0"/>
      </a:accent1>
      <a:accent2>
        <a:srgbClr val="333399"/>
      </a:accent2>
      <a:accent3>
        <a:srgbClr val="40AFFF"/>
      </a:accent3>
      <a:accent4>
        <a:srgbClr val="000000"/>
      </a:accent4>
      <a:accent5>
        <a:srgbClr val="44969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itle &amp; Bullets">
      <a:majorFont>
        <a:latin typeface="Tahoma"/>
        <a:ea typeface="ヒラギノ明朝 Pro W3"/>
        <a:cs typeface="Arial"/>
      </a:majorFont>
      <a:minorFont>
        <a:latin typeface="Arial"/>
        <a:ea typeface="ヒラギノ角ゴ Pro W3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Horizontal">
  <a:themeElements>
    <a:clrScheme name="">
      <a:dk1>
        <a:srgbClr val="000000"/>
      </a:dk1>
      <a:lt1>
        <a:srgbClr val="EAEAEA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3F3F3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Gill Sans"/>
        <a:ea typeface="ヒラギノ角ゴ Pro W3"/>
        <a:cs typeface="ヒラギノ角ゴ Pro W3"/>
      </a:majorFont>
      <a:minorFont>
        <a:latin typeface="Gill Sans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CCF_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Title &amp; Bullets">
      <a:majorFont>
        <a:latin typeface="Tahoma"/>
        <a:ea typeface="ヒラギノ明朝 Pro W3"/>
        <a:cs typeface="Arial"/>
      </a:majorFont>
      <a:minorFont>
        <a:latin typeface="Arial"/>
        <a:ea typeface="ヒラギノ角ゴ Pro W3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CCF_1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70C0"/>
      </a:accent1>
      <a:accent2>
        <a:srgbClr val="333399"/>
      </a:accent2>
      <a:accent3>
        <a:srgbClr val="40AFFF"/>
      </a:accent3>
      <a:accent4>
        <a:srgbClr val="000000"/>
      </a:accent4>
      <a:accent5>
        <a:srgbClr val="44969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itle &amp; Bullets">
      <a:majorFont>
        <a:latin typeface="Tahoma"/>
        <a:ea typeface="ヒラギノ明朝 Pro W3"/>
        <a:cs typeface="Arial"/>
      </a:majorFont>
      <a:minorFont>
        <a:latin typeface="Arial"/>
        <a:ea typeface="ヒラギノ角ゴ Pro W3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eorgia"/>
        <a:ea typeface="ヒラギノ明朝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aramond" pitchFamily="18" charset="0"/>
            <a:ea typeface="ヒラギノ角ゴ Pro W3" pitchFamily="96" charset="-128"/>
            <a:sym typeface="Gill Sans" pitchFamily="9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aramond" pitchFamily="18" charset="0"/>
            <a:ea typeface="ヒラギノ角ゴ Pro W3" pitchFamily="96" charset="-128"/>
            <a:sym typeface="Gill Sans" pitchFamily="96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3_CCF_1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70C0"/>
      </a:accent1>
      <a:accent2>
        <a:srgbClr val="333399"/>
      </a:accent2>
      <a:accent3>
        <a:srgbClr val="40AFFF"/>
      </a:accent3>
      <a:accent4>
        <a:srgbClr val="000000"/>
      </a:accent4>
      <a:accent5>
        <a:srgbClr val="44969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itle &amp; Bullets">
      <a:majorFont>
        <a:latin typeface="Tahoma"/>
        <a:ea typeface="ヒラギノ明朝 Pro W3"/>
        <a:cs typeface="Arial"/>
      </a:majorFont>
      <a:minorFont>
        <a:latin typeface="Arial"/>
        <a:ea typeface="ヒラギノ角ゴ Pro W3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brookings_title</Template>
  <TotalTime>6724</TotalTime>
  <Words>173</Words>
  <Application>Microsoft Office PowerPoint</Application>
  <PresentationFormat>On-screen Show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brookings_title</vt:lpstr>
      <vt:lpstr>Title &amp; Bullets</vt:lpstr>
      <vt:lpstr>CCF_1</vt:lpstr>
      <vt:lpstr>Photo - Horizontal</vt:lpstr>
      <vt:lpstr>1_CCF_1</vt:lpstr>
      <vt:lpstr>2_CCF_1</vt:lpstr>
      <vt:lpstr>1_Title &amp; Bullets</vt:lpstr>
      <vt:lpstr>3_CCF_1</vt:lpstr>
      <vt:lpstr>Foundations of Evidence-Based Policy </vt:lpstr>
      <vt:lpstr>Rossi’s Iron Law: An Update</vt:lpstr>
      <vt:lpstr>Challenges to Future  of Evidence-Based Policy </vt:lpstr>
    </vt:vector>
  </TitlesOfParts>
  <Company>The Brookings Institution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TANF Presentation</dc:title>
  <dc:creator>dmoskowitz</dc:creator>
  <cp:lastModifiedBy>Emily  Bowden</cp:lastModifiedBy>
  <cp:revision>631</cp:revision>
  <cp:lastPrinted>2016-05-10T19:43:50Z</cp:lastPrinted>
  <dcterms:created xsi:type="dcterms:W3CDTF">2011-04-25T22:43:56Z</dcterms:created>
  <dcterms:modified xsi:type="dcterms:W3CDTF">2016-05-12T13:37:51Z</dcterms:modified>
</cp:coreProperties>
</file>