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4.xml" ContentType="application/vnd.openxmlformats-officedocument.theme+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69.xml" ContentType="application/vnd.openxmlformats-officedocument.presentationml.tags+xml"/>
  <Override PartName="/ppt/notesSlides/notesSlide4.xml" ContentType="application/vnd.openxmlformats-officedocument.presentationml.notesSlide+xml"/>
  <Override PartName="/ppt/tags/tag70.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71.xml" ContentType="application/vnd.openxmlformats-officedocument.presentationml.tags+xml"/>
  <Override PartName="/ppt/notesSlides/notesSlide7.xml" ContentType="application/vnd.openxmlformats-officedocument.presentationml.notesSlide+xml"/>
  <Override PartName="/ppt/tags/tag72.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105.xml" ContentType="application/vnd.openxmlformats-officedocument.presentationml.tags+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5" r:id="rId2"/>
    <p:sldMasterId id="2147483673" r:id="rId3"/>
    <p:sldMasterId id="2147483680" r:id="rId4"/>
  </p:sldMasterIdLst>
  <p:notesMasterIdLst>
    <p:notesMasterId r:id="rId30"/>
  </p:notesMasterIdLst>
  <p:handoutMasterIdLst>
    <p:handoutMasterId r:id="rId31"/>
  </p:handoutMasterIdLst>
  <p:sldIdLst>
    <p:sldId id="449" r:id="rId5"/>
    <p:sldId id="679" r:id="rId6"/>
    <p:sldId id="688" r:id="rId7"/>
    <p:sldId id="689" r:id="rId8"/>
    <p:sldId id="638" r:id="rId9"/>
    <p:sldId id="639" r:id="rId10"/>
    <p:sldId id="640" r:id="rId11"/>
    <p:sldId id="641" r:id="rId12"/>
    <p:sldId id="683" r:id="rId13"/>
    <p:sldId id="658" r:id="rId14"/>
    <p:sldId id="670" r:id="rId15"/>
    <p:sldId id="644" r:id="rId16"/>
    <p:sldId id="684" r:id="rId17"/>
    <p:sldId id="675" r:id="rId18"/>
    <p:sldId id="680" r:id="rId19"/>
    <p:sldId id="686" r:id="rId20"/>
    <p:sldId id="676" r:id="rId21"/>
    <p:sldId id="678" r:id="rId22"/>
    <p:sldId id="687" r:id="rId23"/>
    <p:sldId id="685" r:id="rId24"/>
    <p:sldId id="668" r:id="rId25"/>
    <p:sldId id="606" r:id="rId26"/>
    <p:sldId id="669" r:id="rId27"/>
    <p:sldId id="682" r:id="rId28"/>
    <p:sldId id="690" r:id="rId29"/>
  </p:sldIdLst>
  <p:sldSz cx="9144000" cy="6858000" type="screen4x3"/>
  <p:notesSz cx="6669088" cy="9928225"/>
  <p:defaultTextStyle>
    <a:defPPr>
      <a:defRPr lang="en-GB"/>
    </a:defPPr>
    <a:lvl1pPr algn="l" rtl="0" fontAlgn="base">
      <a:lnSpc>
        <a:spcPct val="80000"/>
      </a:lnSpc>
      <a:spcBef>
        <a:spcPct val="20000"/>
      </a:spcBef>
      <a:spcAft>
        <a:spcPct val="0"/>
      </a:spcAft>
      <a:buSzPct val="90000"/>
      <a:buChar char="•"/>
      <a:defRPr kern="1200">
        <a:solidFill>
          <a:schemeClr val="tx1"/>
        </a:solidFill>
        <a:latin typeface="Arial" pitchFamily="34" charset="0"/>
        <a:ea typeface="+mn-ea"/>
        <a:cs typeface="Arial" pitchFamily="34" charset="0"/>
      </a:defRPr>
    </a:lvl1pPr>
    <a:lvl2pPr marL="457056" algn="l" rtl="0" fontAlgn="base">
      <a:lnSpc>
        <a:spcPct val="80000"/>
      </a:lnSpc>
      <a:spcBef>
        <a:spcPct val="20000"/>
      </a:spcBef>
      <a:spcAft>
        <a:spcPct val="0"/>
      </a:spcAft>
      <a:buSzPct val="90000"/>
      <a:buChar char="•"/>
      <a:defRPr kern="1200">
        <a:solidFill>
          <a:schemeClr val="tx1"/>
        </a:solidFill>
        <a:latin typeface="Arial" pitchFamily="34" charset="0"/>
        <a:ea typeface="+mn-ea"/>
        <a:cs typeface="Arial" pitchFamily="34" charset="0"/>
      </a:defRPr>
    </a:lvl2pPr>
    <a:lvl3pPr marL="914109" algn="l" rtl="0" fontAlgn="base">
      <a:lnSpc>
        <a:spcPct val="80000"/>
      </a:lnSpc>
      <a:spcBef>
        <a:spcPct val="20000"/>
      </a:spcBef>
      <a:spcAft>
        <a:spcPct val="0"/>
      </a:spcAft>
      <a:buSzPct val="90000"/>
      <a:buChar char="•"/>
      <a:defRPr kern="1200">
        <a:solidFill>
          <a:schemeClr val="tx1"/>
        </a:solidFill>
        <a:latin typeface="Arial" pitchFamily="34" charset="0"/>
        <a:ea typeface="+mn-ea"/>
        <a:cs typeface="Arial" pitchFamily="34" charset="0"/>
      </a:defRPr>
    </a:lvl3pPr>
    <a:lvl4pPr marL="1371165" algn="l" rtl="0" fontAlgn="base">
      <a:lnSpc>
        <a:spcPct val="80000"/>
      </a:lnSpc>
      <a:spcBef>
        <a:spcPct val="20000"/>
      </a:spcBef>
      <a:spcAft>
        <a:spcPct val="0"/>
      </a:spcAft>
      <a:buSzPct val="90000"/>
      <a:buChar char="•"/>
      <a:defRPr kern="1200">
        <a:solidFill>
          <a:schemeClr val="tx1"/>
        </a:solidFill>
        <a:latin typeface="Arial" pitchFamily="34" charset="0"/>
        <a:ea typeface="+mn-ea"/>
        <a:cs typeface="Arial" pitchFamily="34" charset="0"/>
      </a:defRPr>
    </a:lvl4pPr>
    <a:lvl5pPr marL="1828218" algn="l" rtl="0" fontAlgn="base">
      <a:lnSpc>
        <a:spcPct val="80000"/>
      </a:lnSpc>
      <a:spcBef>
        <a:spcPct val="20000"/>
      </a:spcBef>
      <a:spcAft>
        <a:spcPct val="0"/>
      </a:spcAft>
      <a:buSzPct val="90000"/>
      <a:buChar char="•"/>
      <a:defRPr kern="1200">
        <a:solidFill>
          <a:schemeClr val="tx1"/>
        </a:solidFill>
        <a:latin typeface="Arial" pitchFamily="34" charset="0"/>
        <a:ea typeface="+mn-ea"/>
        <a:cs typeface="Arial" pitchFamily="34" charset="0"/>
      </a:defRPr>
    </a:lvl5pPr>
    <a:lvl6pPr marL="2285274" algn="l" defTabSz="914109" rtl="0" eaLnBrk="1" latinLnBrk="0" hangingPunct="1">
      <a:defRPr kern="1200">
        <a:solidFill>
          <a:schemeClr val="tx1"/>
        </a:solidFill>
        <a:latin typeface="Arial" pitchFamily="34" charset="0"/>
        <a:ea typeface="+mn-ea"/>
        <a:cs typeface="Arial" pitchFamily="34" charset="0"/>
      </a:defRPr>
    </a:lvl6pPr>
    <a:lvl7pPr marL="2742328" algn="l" defTabSz="914109" rtl="0" eaLnBrk="1" latinLnBrk="0" hangingPunct="1">
      <a:defRPr kern="1200">
        <a:solidFill>
          <a:schemeClr val="tx1"/>
        </a:solidFill>
        <a:latin typeface="Arial" pitchFamily="34" charset="0"/>
        <a:ea typeface="+mn-ea"/>
        <a:cs typeface="Arial" pitchFamily="34" charset="0"/>
      </a:defRPr>
    </a:lvl7pPr>
    <a:lvl8pPr marL="3199383" algn="l" defTabSz="914109" rtl="0" eaLnBrk="1" latinLnBrk="0" hangingPunct="1">
      <a:defRPr kern="1200">
        <a:solidFill>
          <a:schemeClr val="tx1"/>
        </a:solidFill>
        <a:latin typeface="Arial" pitchFamily="34" charset="0"/>
        <a:ea typeface="+mn-ea"/>
        <a:cs typeface="Arial" pitchFamily="34" charset="0"/>
      </a:defRPr>
    </a:lvl8pPr>
    <a:lvl9pPr marL="3656438" algn="l" defTabSz="914109"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269A39"/>
    <a:srgbClr val="2A01BF"/>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58" autoAdjust="0"/>
    <p:restoredTop sz="92047" autoAdjust="0"/>
  </p:normalViewPr>
  <p:slideViewPr>
    <p:cSldViewPr>
      <p:cViewPr varScale="1">
        <p:scale>
          <a:sx n="79" d="100"/>
          <a:sy n="79" d="100"/>
        </p:scale>
        <p:origin x="1459" y="62"/>
      </p:cViewPr>
      <p:guideLst>
        <p:guide orient="horz" pos="2160"/>
        <p:guide pos="288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50" d="100"/>
        <a:sy n="150" d="100"/>
      </p:scale>
      <p:origin x="0" y="184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10.vml.rels><?xml version="1.0" encoding="UTF-8" standalone="yes"?>
<Relationships xmlns="http://schemas.openxmlformats.org/package/2006/relationships"><Relationship Id="rId1" Type="http://schemas.openxmlformats.org/officeDocument/2006/relationships/image" Target="NULL"/></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hdr" sz="quarter"/>
          </p:nvPr>
        </p:nvSpPr>
        <p:spPr bwMode="auto">
          <a:xfrm>
            <a:off x="0" y="1"/>
            <a:ext cx="2890665"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nSpc>
                <a:spcPct val="100000"/>
              </a:lnSpc>
              <a:spcBef>
                <a:spcPct val="0"/>
              </a:spcBef>
              <a:buSzTx/>
              <a:buFontTx/>
              <a:buNone/>
              <a:defRPr sz="1200">
                <a:latin typeface="Arial" pitchFamily="34" charset="0"/>
                <a:cs typeface="Arial" pitchFamily="34" charset="0"/>
              </a:defRPr>
            </a:lvl1pPr>
          </a:lstStyle>
          <a:p>
            <a:pPr>
              <a:defRPr/>
            </a:pPr>
            <a:endParaRPr lang="en-GB" dirty="0"/>
          </a:p>
        </p:txBody>
      </p:sp>
      <p:sp>
        <p:nvSpPr>
          <p:cNvPr id="94211" name="Rectangle 3"/>
          <p:cNvSpPr>
            <a:spLocks noGrp="1" noChangeArrowheads="1"/>
          </p:cNvSpPr>
          <p:nvPr>
            <p:ph type="dt" sz="quarter" idx="1"/>
          </p:nvPr>
        </p:nvSpPr>
        <p:spPr bwMode="auto">
          <a:xfrm>
            <a:off x="3776866" y="1"/>
            <a:ext cx="2890665"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lnSpc>
                <a:spcPct val="100000"/>
              </a:lnSpc>
              <a:spcBef>
                <a:spcPct val="0"/>
              </a:spcBef>
              <a:buSzTx/>
              <a:buFontTx/>
              <a:buNone/>
              <a:defRPr sz="1200">
                <a:latin typeface="Arial" pitchFamily="34" charset="0"/>
                <a:cs typeface="Arial" pitchFamily="34" charset="0"/>
              </a:defRPr>
            </a:lvl1pPr>
          </a:lstStyle>
          <a:p>
            <a:pPr>
              <a:defRPr/>
            </a:pPr>
            <a:endParaRPr lang="en-GB" dirty="0"/>
          </a:p>
        </p:txBody>
      </p:sp>
      <p:sp>
        <p:nvSpPr>
          <p:cNvPr id="94212" name="Rectangle 4"/>
          <p:cNvSpPr>
            <a:spLocks noGrp="1" noChangeArrowheads="1"/>
          </p:cNvSpPr>
          <p:nvPr>
            <p:ph type="ftr" sz="quarter" idx="2"/>
          </p:nvPr>
        </p:nvSpPr>
        <p:spPr bwMode="auto">
          <a:xfrm>
            <a:off x="0" y="9430219"/>
            <a:ext cx="2890665"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nSpc>
                <a:spcPct val="100000"/>
              </a:lnSpc>
              <a:spcBef>
                <a:spcPct val="0"/>
              </a:spcBef>
              <a:buSzTx/>
              <a:buFontTx/>
              <a:buNone/>
              <a:defRPr sz="1200">
                <a:latin typeface="Arial" pitchFamily="34" charset="0"/>
                <a:cs typeface="Arial" pitchFamily="34" charset="0"/>
              </a:defRPr>
            </a:lvl1pPr>
          </a:lstStyle>
          <a:p>
            <a:pPr>
              <a:defRPr/>
            </a:pPr>
            <a:endParaRPr lang="en-GB" dirty="0"/>
          </a:p>
        </p:txBody>
      </p:sp>
      <p:sp>
        <p:nvSpPr>
          <p:cNvPr id="94213" name="Rectangle 5"/>
          <p:cNvSpPr>
            <a:spLocks noGrp="1" noChangeArrowheads="1"/>
          </p:cNvSpPr>
          <p:nvPr>
            <p:ph type="sldNum" sz="quarter" idx="3"/>
          </p:nvPr>
        </p:nvSpPr>
        <p:spPr bwMode="auto">
          <a:xfrm>
            <a:off x="3776866" y="9430219"/>
            <a:ext cx="2890665"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lnSpc>
                <a:spcPct val="100000"/>
              </a:lnSpc>
              <a:spcBef>
                <a:spcPct val="0"/>
              </a:spcBef>
              <a:buSzTx/>
              <a:buFontTx/>
              <a:buNone/>
              <a:defRPr sz="1200">
                <a:latin typeface="Arial" pitchFamily="34" charset="0"/>
                <a:cs typeface="Arial" pitchFamily="34" charset="0"/>
              </a:defRPr>
            </a:lvl1pPr>
          </a:lstStyle>
          <a:p>
            <a:pPr>
              <a:defRPr/>
            </a:pPr>
            <a:fld id="{2D5F6132-EAC5-4C90-99BB-7EE7F2F6BD2E}" type="slidenum">
              <a:rPr lang="en-GB"/>
              <a:pPr>
                <a:defRPr/>
              </a:pPr>
              <a:t>‹#›</a:t>
            </a:fld>
            <a:endParaRPr lang="en-GB" dirty="0"/>
          </a:p>
        </p:txBody>
      </p:sp>
    </p:spTree>
    <p:extLst>
      <p:ext uri="{BB962C8B-B14F-4D97-AF65-F5344CB8AC3E}">
        <p14:creationId xmlns:p14="http://schemas.microsoft.com/office/powerpoint/2010/main" val="3681322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1"/>
            <a:ext cx="2890665"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nSpc>
                <a:spcPct val="100000"/>
              </a:lnSpc>
              <a:spcBef>
                <a:spcPct val="0"/>
              </a:spcBef>
              <a:buSzTx/>
              <a:buFontTx/>
              <a:buNone/>
              <a:defRPr sz="1200">
                <a:latin typeface="Arial" pitchFamily="34" charset="0"/>
                <a:cs typeface="Arial" pitchFamily="34" charset="0"/>
              </a:defRPr>
            </a:lvl1pPr>
          </a:lstStyle>
          <a:p>
            <a:pPr>
              <a:defRPr/>
            </a:pPr>
            <a:endParaRPr lang="en-GB" dirty="0"/>
          </a:p>
        </p:txBody>
      </p:sp>
      <p:sp>
        <p:nvSpPr>
          <p:cNvPr id="4099" name="Rectangle 3"/>
          <p:cNvSpPr>
            <a:spLocks noGrp="1" noChangeArrowheads="1"/>
          </p:cNvSpPr>
          <p:nvPr>
            <p:ph type="dt" idx="1"/>
          </p:nvPr>
        </p:nvSpPr>
        <p:spPr bwMode="auto">
          <a:xfrm>
            <a:off x="3776866" y="1"/>
            <a:ext cx="2890665"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lnSpc>
                <a:spcPct val="100000"/>
              </a:lnSpc>
              <a:spcBef>
                <a:spcPct val="0"/>
              </a:spcBef>
              <a:buSzTx/>
              <a:buFontTx/>
              <a:buNone/>
              <a:defRPr sz="1200">
                <a:latin typeface="Arial" pitchFamily="34" charset="0"/>
                <a:cs typeface="Arial" pitchFamily="34" charset="0"/>
              </a:defRPr>
            </a:lvl1pPr>
          </a:lstStyle>
          <a:p>
            <a:pPr>
              <a:defRPr/>
            </a:pPr>
            <a:endParaRPr lang="en-GB" dirty="0"/>
          </a:p>
        </p:txBody>
      </p:sp>
      <p:sp>
        <p:nvSpPr>
          <p:cNvPr id="55300" name="Rectangle 4"/>
          <p:cNvSpPr>
            <a:spLocks noGrp="1" noRot="1" noChangeAspect="1" noChangeArrowheads="1" noTextEdit="1"/>
          </p:cNvSpPr>
          <p:nvPr>
            <p:ph type="sldImg" idx="2"/>
          </p:nvPr>
        </p:nvSpPr>
        <p:spPr bwMode="auto">
          <a:xfrm>
            <a:off x="852488" y="744538"/>
            <a:ext cx="4962525"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66598" y="4716706"/>
            <a:ext cx="5335893" cy="44677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4102" name="Rectangle 6"/>
          <p:cNvSpPr>
            <a:spLocks noGrp="1" noChangeArrowheads="1"/>
          </p:cNvSpPr>
          <p:nvPr>
            <p:ph type="ftr" sz="quarter" idx="4"/>
          </p:nvPr>
        </p:nvSpPr>
        <p:spPr bwMode="auto">
          <a:xfrm>
            <a:off x="0" y="9430219"/>
            <a:ext cx="2890665"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nSpc>
                <a:spcPct val="100000"/>
              </a:lnSpc>
              <a:spcBef>
                <a:spcPct val="0"/>
              </a:spcBef>
              <a:buSzTx/>
              <a:buFontTx/>
              <a:buNone/>
              <a:defRPr sz="1200">
                <a:latin typeface="Arial" pitchFamily="34" charset="0"/>
                <a:cs typeface="Arial" pitchFamily="34" charset="0"/>
              </a:defRPr>
            </a:lvl1pPr>
          </a:lstStyle>
          <a:p>
            <a:pPr>
              <a:defRPr/>
            </a:pPr>
            <a:endParaRPr lang="en-GB" dirty="0"/>
          </a:p>
        </p:txBody>
      </p:sp>
      <p:sp>
        <p:nvSpPr>
          <p:cNvPr id="4103" name="Rectangle 7"/>
          <p:cNvSpPr>
            <a:spLocks noGrp="1" noChangeArrowheads="1"/>
          </p:cNvSpPr>
          <p:nvPr>
            <p:ph type="sldNum" sz="quarter" idx="5"/>
          </p:nvPr>
        </p:nvSpPr>
        <p:spPr bwMode="auto">
          <a:xfrm>
            <a:off x="3776866" y="9430219"/>
            <a:ext cx="2890665"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lnSpc>
                <a:spcPct val="100000"/>
              </a:lnSpc>
              <a:spcBef>
                <a:spcPct val="0"/>
              </a:spcBef>
              <a:buSzTx/>
              <a:buFontTx/>
              <a:buNone/>
              <a:defRPr sz="1200">
                <a:latin typeface="Arial" pitchFamily="34" charset="0"/>
                <a:cs typeface="Arial" pitchFamily="34" charset="0"/>
              </a:defRPr>
            </a:lvl1pPr>
          </a:lstStyle>
          <a:p>
            <a:pPr>
              <a:defRPr/>
            </a:pPr>
            <a:fld id="{2DC41343-0048-4945-999D-5274F2300203}" type="slidenum">
              <a:rPr lang="en-GB"/>
              <a:pPr>
                <a:defRPr/>
              </a:pPr>
              <a:t>‹#›</a:t>
            </a:fld>
            <a:endParaRPr lang="en-GB" dirty="0"/>
          </a:p>
        </p:txBody>
      </p:sp>
    </p:spTree>
    <p:extLst>
      <p:ext uri="{BB962C8B-B14F-4D97-AF65-F5344CB8AC3E}">
        <p14:creationId xmlns:p14="http://schemas.microsoft.com/office/powerpoint/2010/main" val="3562152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056"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109"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165"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218"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5274" algn="l" defTabSz="914109" rtl="0" eaLnBrk="1" latinLnBrk="0" hangingPunct="1">
      <a:defRPr sz="1200" kern="1200">
        <a:solidFill>
          <a:schemeClr val="tx1"/>
        </a:solidFill>
        <a:latin typeface="+mn-lt"/>
        <a:ea typeface="+mn-ea"/>
        <a:cs typeface="+mn-cs"/>
      </a:defRPr>
    </a:lvl6pPr>
    <a:lvl7pPr marL="2742328" algn="l" defTabSz="914109" rtl="0" eaLnBrk="1" latinLnBrk="0" hangingPunct="1">
      <a:defRPr sz="1200" kern="1200">
        <a:solidFill>
          <a:schemeClr val="tx1"/>
        </a:solidFill>
        <a:latin typeface="+mn-lt"/>
        <a:ea typeface="+mn-ea"/>
        <a:cs typeface="+mn-cs"/>
      </a:defRPr>
    </a:lvl7pPr>
    <a:lvl8pPr marL="3199383" algn="l" defTabSz="914109" rtl="0" eaLnBrk="1" latinLnBrk="0" hangingPunct="1">
      <a:defRPr sz="1200" kern="1200">
        <a:solidFill>
          <a:schemeClr val="tx1"/>
        </a:solidFill>
        <a:latin typeface="+mn-lt"/>
        <a:ea typeface="+mn-ea"/>
        <a:cs typeface="+mn-cs"/>
      </a:defRPr>
    </a:lvl8pPr>
    <a:lvl9pPr marL="3656438" algn="l" defTabSz="914109"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en.wikipedia.org/wiki/Homo_sapiens_sapiens"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pitchFamily="34" charset="0"/>
                <a:cs typeface="Arial" pitchFamily="34" charset="0"/>
              </a:defRPr>
            </a:lvl1pPr>
            <a:lvl2pPr marL="742950" indent="-285750" eaLnBrk="0" hangingPunct="0">
              <a:spcBef>
                <a:spcPct val="30000"/>
              </a:spcBef>
              <a:defRPr sz="1200">
                <a:solidFill>
                  <a:schemeClr val="tx1"/>
                </a:solidFill>
                <a:latin typeface="Arial" pitchFamily="34" charset="0"/>
                <a:cs typeface="Arial" pitchFamily="34" charset="0"/>
              </a:defRPr>
            </a:lvl2pPr>
            <a:lvl3pPr marL="1143000" indent="-228600" eaLnBrk="0" hangingPunct="0">
              <a:spcBef>
                <a:spcPct val="30000"/>
              </a:spcBef>
              <a:defRPr sz="1200">
                <a:solidFill>
                  <a:schemeClr val="tx1"/>
                </a:solidFill>
                <a:latin typeface="Arial" pitchFamily="34" charset="0"/>
                <a:cs typeface="Arial" pitchFamily="34" charset="0"/>
              </a:defRPr>
            </a:lvl3pPr>
            <a:lvl4pPr marL="1600200" indent="-228600" eaLnBrk="0" hangingPunct="0">
              <a:spcBef>
                <a:spcPct val="30000"/>
              </a:spcBef>
              <a:defRPr sz="1200">
                <a:solidFill>
                  <a:schemeClr val="tx1"/>
                </a:solidFill>
                <a:latin typeface="Arial" pitchFamily="34" charset="0"/>
                <a:cs typeface="Arial" pitchFamily="34" charset="0"/>
              </a:defRPr>
            </a:lvl4pPr>
            <a:lvl5pPr marL="2057400" indent="-228600" eaLnBrk="0" hangingPunct="0">
              <a:spcBef>
                <a:spcPct val="30000"/>
              </a:spcBef>
              <a:defRPr sz="1200">
                <a:solidFill>
                  <a:schemeClr val="tx1"/>
                </a:solidFill>
                <a:latin typeface="Arial"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cs typeface="Arial" pitchFamily="34" charset="0"/>
              </a:defRPr>
            </a:lvl9pPr>
          </a:lstStyle>
          <a:p>
            <a:pPr eaLnBrk="1" hangingPunct="1">
              <a:spcBef>
                <a:spcPct val="0"/>
              </a:spcBef>
            </a:pPr>
            <a:fld id="{D81A1511-B821-4958-A30B-CB3B30DCE799}" type="slidenum">
              <a:rPr lang="en-GB" altLang="en-US" smtClean="0"/>
              <a:pPr eaLnBrk="1" hangingPunct="1">
                <a:spcBef>
                  <a:spcPct val="0"/>
                </a:spcBef>
              </a:pPr>
              <a:t>1</a:t>
            </a:fld>
            <a:endParaRPr lang="en-GB" altLang="en-US" dirty="0" smtClean="0"/>
          </a:p>
        </p:txBody>
      </p:sp>
      <p:sp>
        <p:nvSpPr>
          <p:cNvPr id="56323" name="Rectangle 7"/>
          <p:cNvSpPr txBox="1">
            <a:spLocks noGrp="1" noChangeArrowheads="1"/>
          </p:cNvSpPr>
          <p:nvPr/>
        </p:nvSpPr>
        <p:spPr bwMode="auto">
          <a:xfrm>
            <a:off x="3776866" y="9430219"/>
            <a:ext cx="2890665" cy="49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pitchFamily="34" charset="0"/>
                <a:cs typeface="Arial" pitchFamily="34" charset="0"/>
              </a:defRPr>
            </a:lvl1pPr>
            <a:lvl2pPr marL="742950" indent="-285750" eaLnBrk="0" hangingPunct="0">
              <a:spcBef>
                <a:spcPct val="30000"/>
              </a:spcBef>
              <a:defRPr sz="1200">
                <a:solidFill>
                  <a:schemeClr val="tx1"/>
                </a:solidFill>
                <a:latin typeface="Arial" pitchFamily="34" charset="0"/>
                <a:cs typeface="Arial" pitchFamily="34" charset="0"/>
              </a:defRPr>
            </a:lvl2pPr>
            <a:lvl3pPr marL="1143000" indent="-228600" eaLnBrk="0" hangingPunct="0">
              <a:spcBef>
                <a:spcPct val="30000"/>
              </a:spcBef>
              <a:defRPr sz="1200">
                <a:solidFill>
                  <a:schemeClr val="tx1"/>
                </a:solidFill>
                <a:latin typeface="Arial" pitchFamily="34" charset="0"/>
                <a:cs typeface="Arial" pitchFamily="34" charset="0"/>
              </a:defRPr>
            </a:lvl3pPr>
            <a:lvl4pPr marL="1600200" indent="-228600" eaLnBrk="0" hangingPunct="0">
              <a:spcBef>
                <a:spcPct val="30000"/>
              </a:spcBef>
              <a:defRPr sz="1200">
                <a:solidFill>
                  <a:schemeClr val="tx1"/>
                </a:solidFill>
                <a:latin typeface="Arial" pitchFamily="34" charset="0"/>
                <a:cs typeface="Arial" pitchFamily="34" charset="0"/>
              </a:defRPr>
            </a:lvl4pPr>
            <a:lvl5pPr marL="2057400" indent="-228600" eaLnBrk="0" hangingPunct="0">
              <a:spcBef>
                <a:spcPct val="30000"/>
              </a:spcBef>
              <a:defRPr sz="1200">
                <a:solidFill>
                  <a:schemeClr val="tx1"/>
                </a:solidFill>
                <a:latin typeface="Arial"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cs typeface="Arial" pitchFamily="34" charset="0"/>
              </a:defRPr>
            </a:lvl9pPr>
          </a:lstStyle>
          <a:p>
            <a:pPr algn="r" eaLnBrk="1" hangingPunct="1">
              <a:lnSpc>
                <a:spcPct val="100000"/>
              </a:lnSpc>
              <a:spcBef>
                <a:spcPct val="0"/>
              </a:spcBef>
              <a:buSzTx/>
              <a:buFontTx/>
              <a:buNone/>
            </a:pPr>
            <a:fld id="{8C5538BF-95BF-4055-963B-0AD2D19B9045}" type="slidenum">
              <a:rPr lang="en-GB" altLang="en-US"/>
              <a:pPr algn="r" eaLnBrk="1" hangingPunct="1">
                <a:lnSpc>
                  <a:spcPct val="100000"/>
                </a:lnSpc>
                <a:spcBef>
                  <a:spcPct val="0"/>
                </a:spcBef>
                <a:buSzTx/>
                <a:buFontTx/>
                <a:buNone/>
              </a:pPr>
              <a:t>1</a:t>
            </a:fld>
            <a:endParaRPr lang="en-GB" altLang="en-US" dirty="0"/>
          </a:p>
        </p:txBody>
      </p:sp>
      <p:sp>
        <p:nvSpPr>
          <p:cNvPr id="56324" name="Slide Image Placeholder 1"/>
          <p:cNvSpPr>
            <a:spLocks noGrp="1" noRot="1" noChangeAspect="1" noTextEdit="1"/>
          </p:cNvSpPr>
          <p:nvPr>
            <p:ph type="sldImg"/>
          </p:nvPr>
        </p:nvSpPr>
        <p:spPr>
          <a:xfrm>
            <a:off x="854075" y="746125"/>
            <a:ext cx="4959350" cy="3721100"/>
          </a:xfrm>
          <a:ln/>
        </p:spPr>
      </p:sp>
      <p:sp>
        <p:nvSpPr>
          <p:cNvPr id="56325" name="Notes Placeholder 2"/>
          <p:cNvSpPr>
            <a:spLocks noGrp="1"/>
          </p:cNvSpPr>
          <p:nvPr>
            <p:ph type="body" idx="1"/>
          </p:nvPr>
        </p:nvSpPr>
        <p:spPr>
          <a:noFill/>
        </p:spPr>
        <p:txBody>
          <a:bodyPr lIns="91577" tIns="45789" rIns="91577" bIns="45789"/>
          <a:lstStyle/>
          <a:p>
            <a:pPr eaLnBrk="1" hangingPunct="1"/>
            <a:endParaRPr lang="en-US" altLang="en-US" dirty="0" smtClean="0"/>
          </a:p>
        </p:txBody>
      </p:sp>
      <p:sp>
        <p:nvSpPr>
          <p:cNvPr id="56326" name="Slide Number Placeholder 3"/>
          <p:cNvSpPr txBox="1">
            <a:spLocks noGrp="1"/>
          </p:cNvSpPr>
          <p:nvPr/>
        </p:nvSpPr>
        <p:spPr bwMode="auto">
          <a:xfrm>
            <a:off x="3778424" y="9431816"/>
            <a:ext cx="2889108" cy="494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77" tIns="45789" rIns="91577" bIns="45789" anchor="b"/>
          <a:lstStyle>
            <a:lvl1pPr defTabSz="915988" eaLnBrk="0" hangingPunct="0">
              <a:spcBef>
                <a:spcPct val="30000"/>
              </a:spcBef>
              <a:defRPr sz="1200">
                <a:solidFill>
                  <a:schemeClr val="tx1"/>
                </a:solidFill>
                <a:latin typeface="Arial" pitchFamily="34" charset="0"/>
                <a:cs typeface="Arial" pitchFamily="34" charset="0"/>
              </a:defRPr>
            </a:lvl1pPr>
            <a:lvl2pPr marL="742950" indent="-285750" defTabSz="915988" eaLnBrk="0" hangingPunct="0">
              <a:spcBef>
                <a:spcPct val="30000"/>
              </a:spcBef>
              <a:defRPr sz="1200">
                <a:solidFill>
                  <a:schemeClr val="tx1"/>
                </a:solidFill>
                <a:latin typeface="Arial" pitchFamily="34" charset="0"/>
                <a:cs typeface="Arial" pitchFamily="34" charset="0"/>
              </a:defRPr>
            </a:lvl2pPr>
            <a:lvl3pPr marL="1143000" indent="-228600" defTabSz="915988" eaLnBrk="0" hangingPunct="0">
              <a:spcBef>
                <a:spcPct val="30000"/>
              </a:spcBef>
              <a:defRPr sz="1200">
                <a:solidFill>
                  <a:schemeClr val="tx1"/>
                </a:solidFill>
                <a:latin typeface="Arial" pitchFamily="34" charset="0"/>
                <a:cs typeface="Arial" pitchFamily="34" charset="0"/>
              </a:defRPr>
            </a:lvl3pPr>
            <a:lvl4pPr marL="1600200" indent="-228600" defTabSz="915988" eaLnBrk="0" hangingPunct="0">
              <a:spcBef>
                <a:spcPct val="30000"/>
              </a:spcBef>
              <a:defRPr sz="1200">
                <a:solidFill>
                  <a:schemeClr val="tx1"/>
                </a:solidFill>
                <a:latin typeface="Arial" pitchFamily="34" charset="0"/>
                <a:cs typeface="Arial" pitchFamily="34" charset="0"/>
              </a:defRPr>
            </a:lvl4pPr>
            <a:lvl5pPr marL="2057400" indent="-228600" defTabSz="915988" eaLnBrk="0" hangingPunct="0">
              <a:spcBef>
                <a:spcPct val="30000"/>
              </a:spcBef>
              <a:defRPr sz="1200">
                <a:solidFill>
                  <a:schemeClr val="tx1"/>
                </a:solidFill>
                <a:latin typeface="Arial" pitchFamily="34" charset="0"/>
                <a:cs typeface="Arial" pitchFamily="34" charset="0"/>
              </a:defRPr>
            </a:lvl5pPr>
            <a:lvl6pPr marL="2514600" indent="-228600" defTabSz="915988" eaLnBrk="0" fontAlgn="base" hangingPunct="0">
              <a:spcBef>
                <a:spcPct val="30000"/>
              </a:spcBef>
              <a:spcAft>
                <a:spcPct val="0"/>
              </a:spcAft>
              <a:defRPr sz="1200">
                <a:solidFill>
                  <a:schemeClr val="tx1"/>
                </a:solidFill>
                <a:latin typeface="Arial" pitchFamily="34" charset="0"/>
                <a:cs typeface="Arial" pitchFamily="34" charset="0"/>
              </a:defRPr>
            </a:lvl6pPr>
            <a:lvl7pPr marL="2971800" indent="-228600" defTabSz="915988" eaLnBrk="0" fontAlgn="base" hangingPunct="0">
              <a:spcBef>
                <a:spcPct val="30000"/>
              </a:spcBef>
              <a:spcAft>
                <a:spcPct val="0"/>
              </a:spcAft>
              <a:defRPr sz="1200">
                <a:solidFill>
                  <a:schemeClr val="tx1"/>
                </a:solidFill>
                <a:latin typeface="Arial" pitchFamily="34" charset="0"/>
                <a:cs typeface="Arial" pitchFamily="34" charset="0"/>
              </a:defRPr>
            </a:lvl7pPr>
            <a:lvl8pPr marL="3429000" indent="-228600" defTabSz="915988" eaLnBrk="0" fontAlgn="base" hangingPunct="0">
              <a:spcBef>
                <a:spcPct val="30000"/>
              </a:spcBef>
              <a:spcAft>
                <a:spcPct val="0"/>
              </a:spcAft>
              <a:defRPr sz="1200">
                <a:solidFill>
                  <a:schemeClr val="tx1"/>
                </a:solidFill>
                <a:latin typeface="Arial" pitchFamily="34" charset="0"/>
                <a:cs typeface="Arial" pitchFamily="34" charset="0"/>
              </a:defRPr>
            </a:lvl8pPr>
            <a:lvl9pPr marL="3886200" indent="-228600" defTabSz="915988" eaLnBrk="0" fontAlgn="base" hangingPunct="0">
              <a:spcBef>
                <a:spcPct val="30000"/>
              </a:spcBef>
              <a:spcAft>
                <a:spcPct val="0"/>
              </a:spcAft>
              <a:defRPr sz="1200">
                <a:solidFill>
                  <a:schemeClr val="tx1"/>
                </a:solidFill>
                <a:latin typeface="Arial" pitchFamily="34" charset="0"/>
                <a:cs typeface="Arial" pitchFamily="34" charset="0"/>
              </a:defRPr>
            </a:lvl9pPr>
          </a:lstStyle>
          <a:p>
            <a:pPr algn="r" eaLnBrk="1" hangingPunct="1">
              <a:lnSpc>
                <a:spcPct val="100000"/>
              </a:lnSpc>
              <a:spcBef>
                <a:spcPct val="0"/>
              </a:spcBef>
              <a:buSzTx/>
              <a:buFontTx/>
              <a:buNone/>
            </a:pPr>
            <a:fld id="{A5F957E1-387E-4099-87F2-D4C26043F037}" type="slidenum">
              <a:rPr lang="en-GB" altLang="en-US"/>
              <a:pPr algn="r" eaLnBrk="1" hangingPunct="1">
                <a:lnSpc>
                  <a:spcPct val="100000"/>
                </a:lnSpc>
                <a:spcBef>
                  <a:spcPct val="0"/>
                </a:spcBef>
                <a:buSzTx/>
                <a:buFontTx/>
                <a:buNone/>
              </a:pPr>
              <a:t>1</a:t>
            </a:fld>
            <a:endParaRPr lang="en-GB" altLang="en-US" dirty="0"/>
          </a:p>
        </p:txBody>
      </p:sp>
    </p:spTree>
    <p:extLst>
      <p:ext uri="{BB962C8B-B14F-4D97-AF65-F5344CB8AC3E}">
        <p14:creationId xmlns:p14="http://schemas.microsoft.com/office/powerpoint/2010/main" val="30002223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2DC41343-0048-4945-999D-5274F2300203}" type="slidenum">
              <a:rPr lang="en-GB" smtClean="0"/>
              <a:pPr>
                <a:defRPr/>
              </a:pPr>
              <a:t>14</a:t>
            </a:fld>
            <a:endParaRPr lang="en-GB" dirty="0"/>
          </a:p>
        </p:txBody>
      </p:sp>
    </p:spTree>
    <p:extLst>
      <p:ext uri="{BB962C8B-B14F-4D97-AF65-F5344CB8AC3E}">
        <p14:creationId xmlns:p14="http://schemas.microsoft.com/office/powerpoint/2010/main" val="7442358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p:spPr>
        <p:txBody>
          <a:bodyPr/>
          <a:lstStyle/>
          <a:p>
            <a:endParaRPr lang="en-US" dirty="0" smtClean="0"/>
          </a:p>
        </p:txBody>
      </p:sp>
      <p:sp>
        <p:nvSpPr>
          <p:cNvPr id="92164" name="Slide Number Placeholder 3"/>
          <p:cNvSpPr>
            <a:spLocks noGrp="1"/>
          </p:cNvSpPr>
          <p:nvPr>
            <p:ph type="sldNum" sz="quarter" idx="5"/>
          </p:nvPr>
        </p:nvSpPr>
        <p:spPr>
          <a:noFill/>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lnSpc>
                <a:spcPct val="80000"/>
              </a:lnSpc>
              <a:spcBef>
                <a:spcPct val="20000"/>
              </a:spcBef>
              <a:spcAft>
                <a:spcPct val="0"/>
              </a:spcAft>
              <a:buSzPct val="90000"/>
              <a:buChar char="•"/>
              <a:defRPr>
                <a:solidFill>
                  <a:schemeClr val="tx1"/>
                </a:solidFill>
                <a:latin typeface="Arial" pitchFamily="34" charset="0"/>
                <a:cs typeface="Arial" pitchFamily="34" charset="0"/>
              </a:defRPr>
            </a:lvl6pPr>
            <a:lvl7pPr marL="2971800" indent="-228600" eaLnBrk="0" fontAlgn="base" hangingPunct="0">
              <a:lnSpc>
                <a:spcPct val="80000"/>
              </a:lnSpc>
              <a:spcBef>
                <a:spcPct val="20000"/>
              </a:spcBef>
              <a:spcAft>
                <a:spcPct val="0"/>
              </a:spcAft>
              <a:buSzPct val="90000"/>
              <a:buChar char="•"/>
              <a:defRPr>
                <a:solidFill>
                  <a:schemeClr val="tx1"/>
                </a:solidFill>
                <a:latin typeface="Arial" pitchFamily="34" charset="0"/>
                <a:cs typeface="Arial" pitchFamily="34" charset="0"/>
              </a:defRPr>
            </a:lvl7pPr>
            <a:lvl8pPr marL="3429000" indent="-228600" eaLnBrk="0" fontAlgn="base" hangingPunct="0">
              <a:lnSpc>
                <a:spcPct val="80000"/>
              </a:lnSpc>
              <a:spcBef>
                <a:spcPct val="20000"/>
              </a:spcBef>
              <a:spcAft>
                <a:spcPct val="0"/>
              </a:spcAft>
              <a:buSzPct val="90000"/>
              <a:buChar char="•"/>
              <a:defRPr>
                <a:solidFill>
                  <a:schemeClr val="tx1"/>
                </a:solidFill>
                <a:latin typeface="Arial" pitchFamily="34" charset="0"/>
                <a:cs typeface="Arial" pitchFamily="34" charset="0"/>
              </a:defRPr>
            </a:lvl8pPr>
            <a:lvl9pPr marL="3886200" indent="-228600" eaLnBrk="0" fontAlgn="base" hangingPunct="0">
              <a:lnSpc>
                <a:spcPct val="80000"/>
              </a:lnSpc>
              <a:spcBef>
                <a:spcPct val="20000"/>
              </a:spcBef>
              <a:spcAft>
                <a:spcPct val="0"/>
              </a:spcAft>
              <a:buSzPct val="90000"/>
              <a:buChar char="•"/>
              <a:defRPr>
                <a:solidFill>
                  <a:schemeClr val="tx1"/>
                </a:solidFill>
                <a:latin typeface="Arial" pitchFamily="34" charset="0"/>
                <a:cs typeface="Arial" pitchFamily="34" charset="0"/>
              </a:defRPr>
            </a:lvl9pPr>
          </a:lstStyle>
          <a:p>
            <a:pPr eaLnBrk="1" hangingPunct="1"/>
            <a:fld id="{F051D8A7-4129-46AF-85B9-F00B5236FCBB}" type="slidenum">
              <a:rPr lang="en-GB" smtClean="0">
                <a:solidFill>
                  <a:srgbClr val="000000"/>
                </a:solidFill>
              </a:rPr>
              <a:pPr eaLnBrk="1" hangingPunct="1"/>
              <a:t>17</a:t>
            </a:fld>
            <a:endParaRPr lang="en-GB" dirty="0" smtClean="0">
              <a:solidFill>
                <a:srgbClr val="000000"/>
              </a:solidFill>
            </a:endParaRPr>
          </a:p>
        </p:txBody>
      </p:sp>
    </p:spTree>
    <p:extLst>
      <p:ext uri="{BB962C8B-B14F-4D97-AF65-F5344CB8AC3E}">
        <p14:creationId xmlns:p14="http://schemas.microsoft.com/office/powerpoint/2010/main" val="17064527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2DC41343-0048-4945-999D-5274F2300203}" type="slidenum">
              <a:rPr lang="en-GB" smtClean="0"/>
              <a:pPr>
                <a:defRPr/>
              </a:pPr>
              <a:t>18</a:t>
            </a:fld>
            <a:endParaRPr lang="en-GB" dirty="0"/>
          </a:p>
        </p:txBody>
      </p:sp>
    </p:spTree>
    <p:extLst>
      <p:ext uri="{BB962C8B-B14F-4D97-AF65-F5344CB8AC3E}">
        <p14:creationId xmlns:p14="http://schemas.microsoft.com/office/powerpoint/2010/main" val="40218750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pitchFamily="34" charset="0"/>
                <a:cs typeface="Arial" pitchFamily="34" charset="0"/>
              </a:defRPr>
            </a:lvl1pPr>
            <a:lvl2pPr marL="742950" indent="-285750" eaLnBrk="0" hangingPunct="0">
              <a:spcBef>
                <a:spcPct val="30000"/>
              </a:spcBef>
              <a:defRPr sz="1200">
                <a:solidFill>
                  <a:schemeClr val="tx1"/>
                </a:solidFill>
                <a:latin typeface="Arial" pitchFamily="34" charset="0"/>
                <a:cs typeface="Arial" pitchFamily="34" charset="0"/>
              </a:defRPr>
            </a:lvl2pPr>
            <a:lvl3pPr marL="1143000" indent="-228600" eaLnBrk="0" hangingPunct="0">
              <a:spcBef>
                <a:spcPct val="30000"/>
              </a:spcBef>
              <a:defRPr sz="1200">
                <a:solidFill>
                  <a:schemeClr val="tx1"/>
                </a:solidFill>
                <a:latin typeface="Arial" pitchFamily="34" charset="0"/>
                <a:cs typeface="Arial" pitchFamily="34" charset="0"/>
              </a:defRPr>
            </a:lvl3pPr>
            <a:lvl4pPr marL="1600200" indent="-228600" eaLnBrk="0" hangingPunct="0">
              <a:spcBef>
                <a:spcPct val="30000"/>
              </a:spcBef>
              <a:defRPr sz="1200">
                <a:solidFill>
                  <a:schemeClr val="tx1"/>
                </a:solidFill>
                <a:latin typeface="Arial" pitchFamily="34" charset="0"/>
                <a:cs typeface="Arial" pitchFamily="34" charset="0"/>
              </a:defRPr>
            </a:lvl4pPr>
            <a:lvl5pPr marL="2057400" indent="-228600" eaLnBrk="0" hangingPunct="0">
              <a:spcBef>
                <a:spcPct val="30000"/>
              </a:spcBef>
              <a:defRPr sz="1200">
                <a:solidFill>
                  <a:schemeClr val="tx1"/>
                </a:solidFill>
                <a:latin typeface="Arial"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cs typeface="Arial" pitchFamily="34" charset="0"/>
              </a:defRPr>
            </a:lvl9pPr>
          </a:lstStyle>
          <a:p>
            <a:pPr eaLnBrk="1" hangingPunct="1">
              <a:spcBef>
                <a:spcPct val="0"/>
              </a:spcBef>
            </a:pPr>
            <a:fld id="{5F7E053B-40B2-4C39-829D-9C6AC10ED6FB}" type="slidenum">
              <a:rPr lang="en-GB" altLang="en-US" smtClean="0"/>
              <a:pPr eaLnBrk="1" hangingPunct="1">
                <a:spcBef>
                  <a:spcPct val="0"/>
                </a:spcBef>
              </a:pPr>
              <a:t>20</a:t>
            </a:fld>
            <a:endParaRPr lang="en-GB" altLang="en-US" dirty="0" smtClean="0"/>
          </a:p>
        </p:txBody>
      </p:sp>
      <p:sp>
        <p:nvSpPr>
          <p:cNvPr id="58371" name="Slide Image Placeholder 1"/>
          <p:cNvSpPr>
            <a:spLocks noGrp="1" noRot="1" noChangeAspect="1" noTextEdit="1"/>
          </p:cNvSpPr>
          <p:nvPr>
            <p:ph type="sldImg"/>
          </p:nvPr>
        </p:nvSpPr>
        <p:spPr>
          <a:ln/>
        </p:spPr>
      </p:sp>
      <p:sp>
        <p:nvSpPr>
          <p:cNvPr id="58372" name="Notes Placeholder 2"/>
          <p:cNvSpPr>
            <a:spLocks noGrp="1"/>
          </p:cNvSpPr>
          <p:nvPr>
            <p:ph type="body" idx="1"/>
          </p:nvPr>
        </p:nvSpPr>
        <p:spPr>
          <a:noFill/>
        </p:spPr>
        <p:txBody>
          <a:bodyPr lIns="91577" tIns="45789" rIns="91577" bIns="45789"/>
          <a:lstStyle/>
          <a:p>
            <a:pPr eaLnBrk="1" hangingPunct="1"/>
            <a:endParaRPr lang="en-SG" altLang="en-US" dirty="0" smtClean="0"/>
          </a:p>
        </p:txBody>
      </p:sp>
      <p:sp>
        <p:nvSpPr>
          <p:cNvPr id="58373" name="Slide Number Placeholder 3"/>
          <p:cNvSpPr txBox="1">
            <a:spLocks noGrp="1"/>
          </p:cNvSpPr>
          <p:nvPr/>
        </p:nvSpPr>
        <p:spPr bwMode="auto">
          <a:xfrm>
            <a:off x="3778424" y="9431816"/>
            <a:ext cx="2889108" cy="494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77" tIns="45789" rIns="91577" bIns="45789" anchor="b"/>
          <a:lstStyle>
            <a:lvl1pPr defTabSz="915988" eaLnBrk="0" hangingPunct="0">
              <a:spcBef>
                <a:spcPct val="30000"/>
              </a:spcBef>
              <a:defRPr sz="1200">
                <a:solidFill>
                  <a:schemeClr val="tx1"/>
                </a:solidFill>
                <a:latin typeface="Arial" pitchFamily="34" charset="0"/>
                <a:cs typeface="Arial" pitchFamily="34" charset="0"/>
              </a:defRPr>
            </a:lvl1pPr>
            <a:lvl2pPr marL="742950" indent="-285750" defTabSz="915988" eaLnBrk="0" hangingPunct="0">
              <a:spcBef>
                <a:spcPct val="30000"/>
              </a:spcBef>
              <a:defRPr sz="1200">
                <a:solidFill>
                  <a:schemeClr val="tx1"/>
                </a:solidFill>
                <a:latin typeface="Arial" pitchFamily="34" charset="0"/>
                <a:cs typeface="Arial" pitchFamily="34" charset="0"/>
              </a:defRPr>
            </a:lvl2pPr>
            <a:lvl3pPr marL="1143000" indent="-228600" defTabSz="915988" eaLnBrk="0" hangingPunct="0">
              <a:spcBef>
                <a:spcPct val="30000"/>
              </a:spcBef>
              <a:defRPr sz="1200">
                <a:solidFill>
                  <a:schemeClr val="tx1"/>
                </a:solidFill>
                <a:latin typeface="Arial" pitchFamily="34" charset="0"/>
                <a:cs typeface="Arial" pitchFamily="34" charset="0"/>
              </a:defRPr>
            </a:lvl3pPr>
            <a:lvl4pPr marL="1600200" indent="-228600" defTabSz="915988" eaLnBrk="0" hangingPunct="0">
              <a:spcBef>
                <a:spcPct val="30000"/>
              </a:spcBef>
              <a:defRPr sz="1200">
                <a:solidFill>
                  <a:schemeClr val="tx1"/>
                </a:solidFill>
                <a:latin typeface="Arial" pitchFamily="34" charset="0"/>
                <a:cs typeface="Arial" pitchFamily="34" charset="0"/>
              </a:defRPr>
            </a:lvl4pPr>
            <a:lvl5pPr marL="2057400" indent="-228600" defTabSz="915988" eaLnBrk="0" hangingPunct="0">
              <a:spcBef>
                <a:spcPct val="30000"/>
              </a:spcBef>
              <a:defRPr sz="1200">
                <a:solidFill>
                  <a:schemeClr val="tx1"/>
                </a:solidFill>
                <a:latin typeface="Arial" pitchFamily="34" charset="0"/>
                <a:cs typeface="Arial" pitchFamily="34" charset="0"/>
              </a:defRPr>
            </a:lvl5pPr>
            <a:lvl6pPr marL="2514600" indent="-228600" defTabSz="915988" eaLnBrk="0" fontAlgn="base" hangingPunct="0">
              <a:spcBef>
                <a:spcPct val="30000"/>
              </a:spcBef>
              <a:spcAft>
                <a:spcPct val="0"/>
              </a:spcAft>
              <a:defRPr sz="1200">
                <a:solidFill>
                  <a:schemeClr val="tx1"/>
                </a:solidFill>
                <a:latin typeface="Arial" pitchFamily="34" charset="0"/>
                <a:cs typeface="Arial" pitchFamily="34" charset="0"/>
              </a:defRPr>
            </a:lvl6pPr>
            <a:lvl7pPr marL="2971800" indent="-228600" defTabSz="915988" eaLnBrk="0" fontAlgn="base" hangingPunct="0">
              <a:spcBef>
                <a:spcPct val="30000"/>
              </a:spcBef>
              <a:spcAft>
                <a:spcPct val="0"/>
              </a:spcAft>
              <a:defRPr sz="1200">
                <a:solidFill>
                  <a:schemeClr val="tx1"/>
                </a:solidFill>
                <a:latin typeface="Arial" pitchFamily="34" charset="0"/>
                <a:cs typeface="Arial" pitchFamily="34" charset="0"/>
              </a:defRPr>
            </a:lvl7pPr>
            <a:lvl8pPr marL="3429000" indent="-228600" defTabSz="915988" eaLnBrk="0" fontAlgn="base" hangingPunct="0">
              <a:spcBef>
                <a:spcPct val="30000"/>
              </a:spcBef>
              <a:spcAft>
                <a:spcPct val="0"/>
              </a:spcAft>
              <a:defRPr sz="1200">
                <a:solidFill>
                  <a:schemeClr val="tx1"/>
                </a:solidFill>
                <a:latin typeface="Arial" pitchFamily="34" charset="0"/>
                <a:cs typeface="Arial" pitchFamily="34" charset="0"/>
              </a:defRPr>
            </a:lvl8pPr>
            <a:lvl9pPr marL="3886200" indent="-228600" defTabSz="915988" eaLnBrk="0" fontAlgn="base" hangingPunct="0">
              <a:spcBef>
                <a:spcPct val="30000"/>
              </a:spcBef>
              <a:spcAft>
                <a:spcPct val="0"/>
              </a:spcAft>
              <a:defRPr sz="1200">
                <a:solidFill>
                  <a:schemeClr val="tx1"/>
                </a:solidFill>
                <a:latin typeface="Arial" pitchFamily="34" charset="0"/>
                <a:cs typeface="Arial" pitchFamily="34" charset="0"/>
              </a:defRPr>
            </a:lvl9pPr>
          </a:lstStyle>
          <a:p>
            <a:pPr algn="r" eaLnBrk="1" hangingPunct="1">
              <a:lnSpc>
                <a:spcPct val="100000"/>
              </a:lnSpc>
              <a:spcBef>
                <a:spcPct val="0"/>
              </a:spcBef>
              <a:buSzTx/>
              <a:buFontTx/>
              <a:buNone/>
            </a:pPr>
            <a:fld id="{417BC968-7B9B-4786-8B9C-03D7CFC3C45E}" type="slidenum">
              <a:rPr lang="en-GB" altLang="en-US"/>
              <a:pPr algn="r" eaLnBrk="1" hangingPunct="1">
                <a:lnSpc>
                  <a:spcPct val="100000"/>
                </a:lnSpc>
                <a:spcBef>
                  <a:spcPct val="0"/>
                </a:spcBef>
                <a:buSzTx/>
                <a:buFontTx/>
                <a:buNone/>
              </a:pPr>
              <a:t>20</a:t>
            </a:fld>
            <a:endParaRPr lang="en-GB" altLang="en-US" dirty="0"/>
          </a:p>
        </p:txBody>
      </p:sp>
    </p:spTree>
    <p:extLst>
      <p:ext uri="{BB962C8B-B14F-4D97-AF65-F5344CB8AC3E}">
        <p14:creationId xmlns:p14="http://schemas.microsoft.com/office/powerpoint/2010/main" val="36300221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2DC41343-0048-4945-999D-5274F2300203}" type="slidenum">
              <a:rPr lang="en-GB" smtClean="0"/>
              <a:pPr>
                <a:defRPr/>
              </a:pPr>
              <a:t>22</a:t>
            </a:fld>
            <a:endParaRPr lang="en-GB" dirty="0"/>
          </a:p>
        </p:txBody>
      </p:sp>
    </p:spTree>
    <p:extLst>
      <p:ext uri="{BB962C8B-B14F-4D97-AF65-F5344CB8AC3E}">
        <p14:creationId xmlns:p14="http://schemas.microsoft.com/office/powerpoint/2010/main" val="24308723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pitchFamily="34" charset="0"/>
                <a:cs typeface="Arial" pitchFamily="34" charset="0"/>
              </a:defRPr>
            </a:lvl1pPr>
            <a:lvl2pPr marL="742950" indent="-285750" eaLnBrk="0" hangingPunct="0">
              <a:spcBef>
                <a:spcPct val="30000"/>
              </a:spcBef>
              <a:defRPr sz="1200">
                <a:solidFill>
                  <a:schemeClr val="tx1"/>
                </a:solidFill>
                <a:latin typeface="Arial" pitchFamily="34" charset="0"/>
                <a:cs typeface="Arial" pitchFamily="34" charset="0"/>
              </a:defRPr>
            </a:lvl2pPr>
            <a:lvl3pPr marL="1143000" indent="-228600" eaLnBrk="0" hangingPunct="0">
              <a:spcBef>
                <a:spcPct val="30000"/>
              </a:spcBef>
              <a:defRPr sz="1200">
                <a:solidFill>
                  <a:schemeClr val="tx1"/>
                </a:solidFill>
                <a:latin typeface="Arial" pitchFamily="34" charset="0"/>
                <a:cs typeface="Arial" pitchFamily="34" charset="0"/>
              </a:defRPr>
            </a:lvl3pPr>
            <a:lvl4pPr marL="1600200" indent="-228600" eaLnBrk="0" hangingPunct="0">
              <a:spcBef>
                <a:spcPct val="30000"/>
              </a:spcBef>
              <a:defRPr sz="1200">
                <a:solidFill>
                  <a:schemeClr val="tx1"/>
                </a:solidFill>
                <a:latin typeface="Arial" pitchFamily="34" charset="0"/>
                <a:cs typeface="Arial" pitchFamily="34" charset="0"/>
              </a:defRPr>
            </a:lvl4pPr>
            <a:lvl5pPr marL="2057400" indent="-228600" eaLnBrk="0" hangingPunct="0">
              <a:spcBef>
                <a:spcPct val="30000"/>
              </a:spcBef>
              <a:defRPr sz="1200">
                <a:solidFill>
                  <a:schemeClr val="tx1"/>
                </a:solidFill>
                <a:latin typeface="Arial"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cs typeface="Arial" pitchFamily="34" charset="0"/>
              </a:defRPr>
            </a:lvl9pPr>
          </a:lstStyle>
          <a:p>
            <a:pPr eaLnBrk="1" hangingPunct="1">
              <a:spcBef>
                <a:spcPct val="0"/>
              </a:spcBef>
            </a:pPr>
            <a:fld id="{1CDAFEA1-CE16-419C-846A-54D7D88D6B82}" type="slidenum">
              <a:rPr lang="en-GB" altLang="en-US" smtClean="0"/>
              <a:pPr eaLnBrk="1" hangingPunct="1">
                <a:spcBef>
                  <a:spcPct val="0"/>
                </a:spcBef>
              </a:pPr>
              <a:t>24</a:t>
            </a:fld>
            <a:endParaRPr lang="en-GB" altLang="en-US" dirty="0" smtClean="0"/>
          </a:p>
        </p:txBody>
      </p:sp>
      <p:sp>
        <p:nvSpPr>
          <p:cNvPr id="92163" name="Rectangle 2"/>
          <p:cNvSpPr>
            <a:spLocks noGrp="1" noRot="1" noChangeAspect="1" noChangeArrowheads="1" noTextEdit="1"/>
          </p:cNvSpPr>
          <p:nvPr>
            <p:ph type="sldImg"/>
          </p:nvPr>
        </p:nvSpPr>
        <p:spPr>
          <a:xfrm>
            <a:off x="854075" y="746125"/>
            <a:ext cx="4959350" cy="3721100"/>
          </a:xfrm>
          <a:ln/>
        </p:spPr>
      </p:sp>
      <p:sp>
        <p:nvSpPr>
          <p:cNvPr id="92164" name="Rectangle 3"/>
          <p:cNvSpPr>
            <a:spLocks noGrp="1" noChangeArrowheads="1"/>
          </p:cNvSpPr>
          <p:nvPr>
            <p:ph type="body" idx="1"/>
          </p:nvPr>
        </p:nvSpPr>
        <p:spPr>
          <a:xfrm>
            <a:off x="666598" y="4716707"/>
            <a:ext cx="5335893" cy="4466105"/>
          </a:xfrm>
          <a:noFill/>
        </p:spPr>
        <p:txBody>
          <a:bodyPr lIns="91575" tIns="45787" rIns="91575" bIns="45787"/>
          <a:lstStyle/>
          <a:p>
            <a:pPr eaLnBrk="1" hangingPunct="1"/>
            <a:endParaRPr lang="en-US" altLang="en-US" dirty="0" smtClean="0"/>
          </a:p>
        </p:txBody>
      </p:sp>
    </p:spTree>
    <p:extLst>
      <p:ext uri="{BB962C8B-B14F-4D97-AF65-F5344CB8AC3E}">
        <p14:creationId xmlns:p14="http://schemas.microsoft.com/office/powerpoint/2010/main" val="30491891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2DC41343-0048-4945-999D-5274F2300203}" type="slidenum">
              <a:rPr lang="en-GB" smtClean="0"/>
              <a:pPr>
                <a:defRPr/>
              </a:pPr>
              <a:t>2</a:t>
            </a:fld>
            <a:endParaRPr lang="en-GB" dirty="0"/>
          </a:p>
        </p:txBody>
      </p:sp>
    </p:spTree>
    <p:extLst>
      <p:ext uri="{BB962C8B-B14F-4D97-AF65-F5344CB8AC3E}">
        <p14:creationId xmlns:p14="http://schemas.microsoft.com/office/powerpoint/2010/main" val="9017719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pitchFamily="34" charset="0"/>
                <a:cs typeface="Arial" pitchFamily="34" charset="0"/>
              </a:defRPr>
            </a:lvl1pPr>
            <a:lvl2pPr marL="742950" indent="-285750" eaLnBrk="0" hangingPunct="0">
              <a:spcBef>
                <a:spcPct val="30000"/>
              </a:spcBef>
              <a:defRPr sz="1200">
                <a:solidFill>
                  <a:schemeClr val="tx1"/>
                </a:solidFill>
                <a:latin typeface="Arial" pitchFamily="34" charset="0"/>
                <a:cs typeface="Arial" pitchFamily="34" charset="0"/>
              </a:defRPr>
            </a:lvl2pPr>
            <a:lvl3pPr marL="1143000" indent="-228600" eaLnBrk="0" hangingPunct="0">
              <a:spcBef>
                <a:spcPct val="30000"/>
              </a:spcBef>
              <a:defRPr sz="1200">
                <a:solidFill>
                  <a:schemeClr val="tx1"/>
                </a:solidFill>
                <a:latin typeface="Arial" pitchFamily="34" charset="0"/>
                <a:cs typeface="Arial" pitchFamily="34" charset="0"/>
              </a:defRPr>
            </a:lvl3pPr>
            <a:lvl4pPr marL="1600200" indent="-228600" eaLnBrk="0" hangingPunct="0">
              <a:spcBef>
                <a:spcPct val="30000"/>
              </a:spcBef>
              <a:defRPr sz="1200">
                <a:solidFill>
                  <a:schemeClr val="tx1"/>
                </a:solidFill>
                <a:latin typeface="Arial" pitchFamily="34" charset="0"/>
                <a:cs typeface="Arial" pitchFamily="34" charset="0"/>
              </a:defRPr>
            </a:lvl4pPr>
            <a:lvl5pPr marL="2057400" indent="-228600" eaLnBrk="0" hangingPunct="0">
              <a:spcBef>
                <a:spcPct val="30000"/>
              </a:spcBef>
              <a:defRPr sz="1200">
                <a:solidFill>
                  <a:schemeClr val="tx1"/>
                </a:solidFill>
                <a:latin typeface="Arial"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cs typeface="Arial" pitchFamily="34" charset="0"/>
              </a:defRPr>
            </a:lvl9pPr>
          </a:lstStyle>
          <a:p>
            <a:pPr eaLnBrk="1" hangingPunct="1">
              <a:spcBef>
                <a:spcPct val="0"/>
              </a:spcBef>
            </a:pPr>
            <a:fld id="{5F7E053B-40B2-4C39-829D-9C6AC10ED6FB}" type="slidenum">
              <a:rPr lang="en-GB" altLang="en-US" smtClean="0"/>
              <a:pPr eaLnBrk="1" hangingPunct="1">
                <a:spcBef>
                  <a:spcPct val="0"/>
                </a:spcBef>
              </a:pPr>
              <a:t>5</a:t>
            </a:fld>
            <a:endParaRPr lang="en-GB" altLang="en-US" dirty="0" smtClean="0"/>
          </a:p>
        </p:txBody>
      </p:sp>
      <p:sp>
        <p:nvSpPr>
          <p:cNvPr id="58371" name="Slide Image Placeholder 1"/>
          <p:cNvSpPr>
            <a:spLocks noGrp="1" noRot="1" noChangeAspect="1" noTextEdit="1"/>
          </p:cNvSpPr>
          <p:nvPr>
            <p:ph type="sldImg"/>
          </p:nvPr>
        </p:nvSpPr>
        <p:spPr>
          <a:ln/>
        </p:spPr>
      </p:sp>
      <p:sp>
        <p:nvSpPr>
          <p:cNvPr id="58372" name="Notes Placeholder 2"/>
          <p:cNvSpPr>
            <a:spLocks noGrp="1"/>
          </p:cNvSpPr>
          <p:nvPr>
            <p:ph type="body" idx="1"/>
          </p:nvPr>
        </p:nvSpPr>
        <p:spPr>
          <a:noFill/>
        </p:spPr>
        <p:txBody>
          <a:bodyPr lIns="91577" tIns="45789" rIns="91577" bIns="45789"/>
          <a:lstStyle/>
          <a:p>
            <a:pPr eaLnBrk="1" hangingPunct="1"/>
            <a:endParaRPr lang="en-SG" altLang="en-US" dirty="0" smtClean="0"/>
          </a:p>
        </p:txBody>
      </p:sp>
      <p:sp>
        <p:nvSpPr>
          <p:cNvPr id="58373" name="Slide Number Placeholder 3"/>
          <p:cNvSpPr txBox="1">
            <a:spLocks noGrp="1"/>
          </p:cNvSpPr>
          <p:nvPr/>
        </p:nvSpPr>
        <p:spPr bwMode="auto">
          <a:xfrm>
            <a:off x="3778424" y="9431816"/>
            <a:ext cx="2889108" cy="494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77" tIns="45789" rIns="91577" bIns="45789" anchor="b"/>
          <a:lstStyle>
            <a:lvl1pPr defTabSz="915988" eaLnBrk="0" hangingPunct="0">
              <a:spcBef>
                <a:spcPct val="30000"/>
              </a:spcBef>
              <a:defRPr sz="1200">
                <a:solidFill>
                  <a:schemeClr val="tx1"/>
                </a:solidFill>
                <a:latin typeface="Arial" pitchFamily="34" charset="0"/>
                <a:cs typeface="Arial" pitchFamily="34" charset="0"/>
              </a:defRPr>
            </a:lvl1pPr>
            <a:lvl2pPr marL="742950" indent="-285750" defTabSz="915988" eaLnBrk="0" hangingPunct="0">
              <a:spcBef>
                <a:spcPct val="30000"/>
              </a:spcBef>
              <a:defRPr sz="1200">
                <a:solidFill>
                  <a:schemeClr val="tx1"/>
                </a:solidFill>
                <a:latin typeface="Arial" pitchFamily="34" charset="0"/>
                <a:cs typeface="Arial" pitchFamily="34" charset="0"/>
              </a:defRPr>
            </a:lvl2pPr>
            <a:lvl3pPr marL="1143000" indent="-228600" defTabSz="915988" eaLnBrk="0" hangingPunct="0">
              <a:spcBef>
                <a:spcPct val="30000"/>
              </a:spcBef>
              <a:defRPr sz="1200">
                <a:solidFill>
                  <a:schemeClr val="tx1"/>
                </a:solidFill>
                <a:latin typeface="Arial" pitchFamily="34" charset="0"/>
                <a:cs typeface="Arial" pitchFamily="34" charset="0"/>
              </a:defRPr>
            </a:lvl3pPr>
            <a:lvl4pPr marL="1600200" indent="-228600" defTabSz="915988" eaLnBrk="0" hangingPunct="0">
              <a:spcBef>
                <a:spcPct val="30000"/>
              </a:spcBef>
              <a:defRPr sz="1200">
                <a:solidFill>
                  <a:schemeClr val="tx1"/>
                </a:solidFill>
                <a:latin typeface="Arial" pitchFamily="34" charset="0"/>
                <a:cs typeface="Arial" pitchFamily="34" charset="0"/>
              </a:defRPr>
            </a:lvl4pPr>
            <a:lvl5pPr marL="2057400" indent="-228600" defTabSz="915988" eaLnBrk="0" hangingPunct="0">
              <a:spcBef>
                <a:spcPct val="30000"/>
              </a:spcBef>
              <a:defRPr sz="1200">
                <a:solidFill>
                  <a:schemeClr val="tx1"/>
                </a:solidFill>
                <a:latin typeface="Arial" pitchFamily="34" charset="0"/>
                <a:cs typeface="Arial" pitchFamily="34" charset="0"/>
              </a:defRPr>
            </a:lvl5pPr>
            <a:lvl6pPr marL="2514600" indent="-228600" defTabSz="915988" eaLnBrk="0" fontAlgn="base" hangingPunct="0">
              <a:spcBef>
                <a:spcPct val="30000"/>
              </a:spcBef>
              <a:spcAft>
                <a:spcPct val="0"/>
              </a:spcAft>
              <a:defRPr sz="1200">
                <a:solidFill>
                  <a:schemeClr val="tx1"/>
                </a:solidFill>
                <a:latin typeface="Arial" pitchFamily="34" charset="0"/>
                <a:cs typeface="Arial" pitchFamily="34" charset="0"/>
              </a:defRPr>
            </a:lvl6pPr>
            <a:lvl7pPr marL="2971800" indent="-228600" defTabSz="915988" eaLnBrk="0" fontAlgn="base" hangingPunct="0">
              <a:spcBef>
                <a:spcPct val="30000"/>
              </a:spcBef>
              <a:spcAft>
                <a:spcPct val="0"/>
              </a:spcAft>
              <a:defRPr sz="1200">
                <a:solidFill>
                  <a:schemeClr val="tx1"/>
                </a:solidFill>
                <a:latin typeface="Arial" pitchFamily="34" charset="0"/>
                <a:cs typeface="Arial" pitchFamily="34" charset="0"/>
              </a:defRPr>
            </a:lvl7pPr>
            <a:lvl8pPr marL="3429000" indent="-228600" defTabSz="915988" eaLnBrk="0" fontAlgn="base" hangingPunct="0">
              <a:spcBef>
                <a:spcPct val="30000"/>
              </a:spcBef>
              <a:spcAft>
                <a:spcPct val="0"/>
              </a:spcAft>
              <a:defRPr sz="1200">
                <a:solidFill>
                  <a:schemeClr val="tx1"/>
                </a:solidFill>
                <a:latin typeface="Arial" pitchFamily="34" charset="0"/>
                <a:cs typeface="Arial" pitchFamily="34" charset="0"/>
              </a:defRPr>
            </a:lvl8pPr>
            <a:lvl9pPr marL="3886200" indent="-228600" defTabSz="915988" eaLnBrk="0" fontAlgn="base" hangingPunct="0">
              <a:spcBef>
                <a:spcPct val="30000"/>
              </a:spcBef>
              <a:spcAft>
                <a:spcPct val="0"/>
              </a:spcAft>
              <a:defRPr sz="1200">
                <a:solidFill>
                  <a:schemeClr val="tx1"/>
                </a:solidFill>
                <a:latin typeface="Arial" pitchFamily="34" charset="0"/>
                <a:cs typeface="Arial" pitchFamily="34" charset="0"/>
              </a:defRPr>
            </a:lvl9pPr>
          </a:lstStyle>
          <a:p>
            <a:pPr algn="r" eaLnBrk="1" hangingPunct="1">
              <a:lnSpc>
                <a:spcPct val="100000"/>
              </a:lnSpc>
              <a:spcBef>
                <a:spcPct val="0"/>
              </a:spcBef>
              <a:buSzTx/>
              <a:buFontTx/>
              <a:buNone/>
            </a:pPr>
            <a:fld id="{417BC968-7B9B-4786-8B9C-03D7CFC3C45E}" type="slidenum">
              <a:rPr lang="en-GB" altLang="en-US"/>
              <a:pPr algn="r" eaLnBrk="1" hangingPunct="1">
                <a:lnSpc>
                  <a:spcPct val="100000"/>
                </a:lnSpc>
                <a:spcBef>
                  <a:spcPct val="0"/>
                </a:spcBef>
                <a:buSzTx/>
                <a:buFontTx/>
                <a:buNone/>
              </a:pPr>
              <a:t>5</a:t>
            </a:fld>
            <a:endParaRPr lang="en-GB" altLang="en-US" dirty="0"/>
          </a:p>
        </p:txBody>
      </p:sp>
    </p:spTree>
    <p:extLst>
      <p:ext uri="{BB962C8B-B14F-4D97-AF65-F5344CB8AC3E}">
        <p14:creationId xmlns:p14="http://schemas.microsoft.com/office/powerpoint/2010/main" val="36300221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pitchFamily="34" charset="0"/>
                <a:cs typeface="Arial" pitchFamily="34" charset="0"/>
              </a:defRPr>
            </a:lvl1pPr>
            <a:lvl2pPr marL="742950" indent="-285750" eaLnBrk="0" hangingPunct="0">
              <a:spcBef>
                <a:spcPct val="30000"/>
              </a:spcBef>
              <a:defRPr sz="1200">
                <a:solidFill>
                  <a:schemeClr val="tx1"/>
                </a:solidFill>
                <a:latin typeface="Arial" pitchFamily="34" charset="0"/>
                <a:cs typeface="Arial" pitchFamily="34" charset="0"/>
              </a:defRPr>
            </a:lvl2pPr>
            <a:lvl3pPr marL="1143000" indent="-228600" eaLnBrk="0" hangingPunct="0">
              <a:spcBef>
                <a:spcPct val="30000"/>
              </a:spcBef>
              <a:defRPr sz="1200">
                <a:solidFill>
                  <a:schemeClr val="tx1"/>
                </a:solidFill>
                <a:latin typeface="Arial" pitchFamily="34" charset="0"/>
                <a:cs typeface="Arial" pitchFamily="34" charset="0"/>
              </a:defRPr>
            </a:lvl3pPr>
            <a:lvl4pPr marL="1600200" indent="-228600" eaLnBrk="0" hangingPunct="0">
              <a:spcBef>
                <a:spcPct val="30000"/>
              </a:spcBef>
              <a:defRPr sz="1200">
                <a:solidFill>
                  <a:schemeClr val="tx1"/>
                </a:solidFill>
                <a:latin typeface="Arial" pitchFamily="34" charset="0"/>
                <a:cs typeface="Arial" pitchFamily="34" charset="0"/>
              </a:defRPr>
            </a:lvl4pPr>
            <a:lvl5pPr marL="2057400" indent="-228600" eaLnBrk="0" hangingPunct="0">
              <a:spcBef>
                <a:spcPct val="30000"/>
              </a:spcBef>
              <a:defRPr sz="1200">
                <a:solidFill>
                  <a:schemeClr val="tx1"/>
                </a:solidFill>
                <a:latin typeface="Arial"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cs typeface="Arial" pitchFamily="34" charset="0"/>
              </a:defRPr>
            </a:lvl9pPr>
          </a:lstStyle>
          <a:p>
            <a:pPr eaLnBrk="1" hangingPunct="1">
              <a:spcBef>
                <a:spcPct val="0"/>
              </a:spcBef>
            </a:pPr>
            <a:fld id="{13765A51-4B2F-487E-9C64-A42BFDF69E96}" type="slidenum">
              <a:rPr lang="en-GB" altLang="en-US" smtClean="0"/>
              <a:pPr eaLnBrk="1" hangingPunct="1">
                <a:spcBef>
                  <a:spcPct val="0"/>
                </a:spcBef>
              </a:pPr>
              <a:t>6</a:t>
            </a:fld>
            <a:endParaRPr lang="en-GB" altLang="en-US" dirty="0" smtClean="0"/>
          </a:p>
        </p:txBody>
      </p:sp>
      <p:sp>
        <p:nvSpPr>
          <p:cNvPr id="60419" name="Rectangle 2"/>
          <p:cNvSpPr>
            <a:spLocks noGrp="1" noRot="1" noChangeAspect="1" noChangeArrowheads="1" noTextEdit="1"/>
          </p:cNvSpPr>
          <p:nvPr>
            <p:ph type="sldImg"/>
          </p:nvPr>
        </p:nvSpPr>
        <p:spPr>
          <a:xfrm>
            <a:off x="854075" y="746125"/>
            <a:ext cx="4959350" cy="3721100"/>
          </a:xfrm>
          <a:ln/>
        </p:spPr>
      </p:sp>
      <p:sp>
        <p:nvSpPr>
          <p:cNvPr id="60420" name="Rectangle 3"/>
          <p:cNvSpPr>
            <a:spLocks noGrp="1" noChangeArrowheads="1"/>
          </p:cNvSpPr>
          <p:nvPr>
            <p:ph type="body" idx="1"/>
          </p:nvPr>
        </p:nvSpPr>
        <p:spPr>
          <a:xfrm>
            <a:off x="666598" y="4716707"/>
            <a:ext cx="5335893" cy="4466105"/>
          </a:xfrm>
          <a:noFill/>
        </p:spPr>
        <p:txBody>
          <a:bodyPr lIns="91575" tIns="45787" rIns="91575" bIns="45787"/>
          <a:lstStyle/>
          <a:p>
            <a:pPr eaLnBrk="1" hangingPunct="1"/>
            <a:r>
              <a:rPr lang="en-US" altLang="en-US" dirty="0" smtClean="0"/>
              <a:t>We can’t start a discussion without quickly highlighting why 1) the scale of the problem</a:t>
            </a:r>
            <a:r>
              <a:rPr lang="en-US" altLang="en-US" baseline="0" dirty="0" smtClean="0"/>
              <a:t> and 2) the risks involved in delay matter.</a:t>
            </a:r>
          </a:p>
          <a:p>
            <a:pPr eaLnBrk="1" hangingPunct="1"/>
            <a:endParaRPr lang="en-US" altLang="en-US" dirty="0" smtClean="0"/>
          </a:p>
        </p:txBody>
      </p:sp>
    </p:spTree>
    <p:extLst>
      <p:ext uri="{BB962C8B-B14F-4D97-AF65-F5344CB8AC3E}">
        <p14:creationId xmlns:p14="http://schemas.microsoft.com/office/powerpoint/2010/main" val="28578806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pitchFamily="34" charset="0"/>
                <a:cs typeface="Arial" pitchFamily="34" charset="0"/>
              </a:defRPr>
            </a:lvl1pPr>
            <a:lvl2pPr marL="742950" indent="-285750" eaLnBrk="0" hangingPunct="0">
              <a:spcBef>
                <a:spcPct val="30000"/>
              </a:spcBef>
              <a:defRPr sz="1200">
                <a:solidFill>
                  <a:schemeClr val="tx1"/>
                </a:solidFill>
                <a:latin typeface="Arial" pitchFamily="34" charset="0"/>
                <a:cs typeface="Arial" pitchFamily="34" charset="0"/>
              </a:defRPr>
            </a:lvl2pPr>
            <a:lvl3pPr marL="1143000" indent="-228600" eaLnBrk="0" hangingPunct="0">
              <a:spcBef>
                <a:spcPct val="30000"/>
              </a:spcBef>
              <a:defRPr sz="1200">
                <a:solidFill>
                  <a:schemeClr val="tx1"/>
                </a:solidFill>
                <a:latin typeface="Arial" pitchFamily="34" charset="0"/>
                <a:cs typeface="Arial" pitchFamily="34" charset="0"/>
              </a:defRPr>
            </a:lvl3pPr>
            <a:lvl4pPr marL="1600200" indent="-228600" eaLnBrk="0" hangingPunct="0">
              <a:spcBef>
                <a:spcPct val="30000"/>
              </a:spcBef>
              <a:defRPr sz="1200">
                <a:solidFill>
                  <a:schemeClr val="tx1"/>
                </a:solidFill>
                <a:latin typeface="Arial" pitchFamily="34" charset="0"/>
                <a:cs typeface="Arial" pitchFamily="34" charset="0"/>
              </a:defRPr>
            </a:lvl4pPr>
            <a:lvl5pPr marL="2057400" indent="-228600" eaLnBrk="0" hangingPunct="0">
              <a:spcBef>
                <a:spcPct val="30000"/>
              </a:spcBef>
              <a:defRPr sz="1200">
                <a:solidFill>
                  <a:schemeClr val="tx1"/>
                </a:solidFill>
                <a:latin typeface="Arial"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cs typeface="Arial" pitchFamily="34" charset="0"/>
              </a:defRPr>
            </a:lvl9pPr>
          </a:lstStyle>
          <a:p>
            <a:pPr eaLnBrk="1" hangingPunct="1">
              <a:spcBef>
                <a:spcPct val="0"/>
              </a:spcBef>
            </a:pPr>
            <a:fld id="{5B66BF96-BDBD-4996-BEC3-E9A0DCD3FEBC}" type="slidenum">
              <a:rPr lang="en-GB" altLang="en-US" smtClean="0"/>
              <a:pPr eaLnBrk="1" hangingPunct="1">
                <a:spcBef>
                  <a:spcPct val="0"/>
                </a:spcBef>
              </a:pPr>
              <a:t>8</a:t>
            </a:fld>
            <a:endParaRPr lang="en-GB" altLang="en-US" dirty="0" smtClean="0"/>
          </a:p>
        </p:txBody>
      </p:sp>
      <p:sp>
        <p:nvSpPr>
          <p:cNvPr id="62467" name="Rectangle 2"/>
          <p:cNvSpPr>
            <a:spLocks noGrp="1" noRot="1" noChangeAspect="1" noChangeArrowheads="1" noTextEdit="1"/>
          </p:cNvSpPr>
          <p:nvPr>
            <p:ph type="sldImg"/>
          </p:nvPr>
        </p:nvSpPr>
        <p:spPr>
          <a:xfrm>
            <a:off x="854075" y="746125"/>
            <a:ext cx="4959350" cy="3721100"/>
          </a:xfrm>
          <a:ln/>
        </p:spPr>
      </p:sp>
      <p:sp>
        <p:nvSpPr>
          <p:cNvPr id="62468" name="Rectangle 3"/>
          <p:cNvSpPr>
            <a:spLocks noGrp="1" noChangeArrowheads="1"/>
          </p:cNvSpPr>
          <p:nvPr>
            <p:ph type="body" idx="1"/>
          </p:nvPr>
        </p:nvSpPr>
        <p:spPr>
          <a:xfrm>
            <a:off x="666598" y="4716707"/>
            <a:ext cx="5335893" cy="4466105"/>
          </a:xfrm>
          <a:noFill/>
        </p:spPr>
        <p:txBody>
          <a:bodyPr lIns="91575" tIns="45787" rIns="91575" bIns="45787"/>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sz="1200" dirty="0" smtClean="0"/>
              <a:t>Responsible for bulk of radiative forcing - easier to measure directly but other gases are involved (Kyoto and Montreal).</a:t>
            </a:r>
          </a:p>
          <a:p>
            <a:pPr eaLnBrk="1" hangingPunct="1"/>
            <a:endParaRPr lang="en-GB" altLang="en-US" dirty="0" smtClean="0"/>
          </a:p>
          <a:p>
            <a:pPr eaLnBrk="1" hangingPunct="1"/>
            <a:r>
              <a:rPr lang="en-GB" altLang="en-US" dirty="0" smtClean="0"/>
              <a:t>Six main greenhouse gases: Carbon dioxide (CO2); Methane (CH4); Nitrous oxide (N2O); Hydrofluorocarbons (HFCs); Perfluorocarbons (PFCs); and Sulphur hexafluoride (SF6).</a:t>
            </a:r>
          </a:p>
          <a:p>
            <a:pPr eaLnBrk="1" hangingPunct="1"/>
            <a:endParaRPr lang="en-GB" altLang="en-US" dirty="0" smtClean="0"/>
          </a:p>
          <a:p>
            <a:pPr eaLnBrk="1" hangingPunct="1"/>
            <a:endParaRPr lang="en-GB" altLang="en-US" dirty="0" smtClean="0"/>
          </a:p>
        </p:txBody>
      </p:sp>
    </p:spTree>
    <p:extLst>
      <p:ext uri="{BB962C8B-B14F-4D97-AF65-F5344CB8AC3E}">
        <p14:creationId xmlns:p14="http://schemas.microsoft.com/office/powerpoint/2010/main" val="22129210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pitchFamily="34" charset="0"/>
                <a:cs typeface="Arial" pitchFamily="34" charset="0"/>
              </a:defRPr>
            </a:lvl1pPr>
            <a:lvl2pPr marL="742950" indent="-285750" eaLnBrk="0" hangingPunct="0">
              <a:spcBef>
                <a:spcPct val="30000"/>
              </a:spcBef>
              <a:defRPr sz="1200">
                <a:solidFill>
                  <a:schemeClr val="tx1"/>
                </a:solidFill>
                <a:latin typeface="Arial" pitchFamily="34" charset="0"/>
                <a:cs typeface="Arial" pitchFamily="34" charset="0"/>
              </a:defRPr>
            </a:lvl2pPr>
            <a:lvl3pPr marL="1143000" indent="-228600" eaLnBrk="0" hangingPunct="0">
              <a:spcBef>
                <a:spcPct val="30000"/>
              </a:spcBef>
              <a:defRPr sz="1200">
                <a:solidFill>
                  <a:schemeClr val="tx1"/>
                </a:solidFill>
                <a:latin typeface="Arial" pitchFamily="34" charset="0"/>
                <a:cs typeface="Arial" pitchFamily="34" charset="0"/>
              </a:defRPr>
            </a:lvl3pPr>
            <a:lvl4pPr marL="1600200" indent="-228600" eaLnBrk="0" hangingPunct="0">
              <a:spcBef>
                <a:spcPct val="30000"/>
              </a:spcBef>
              <a:defRPr sz="1200">
                <a:solidFill>
                  <a:schemeClr val="tx1"/>
                </a:solidFill>
                <a:latin typeface="Arial" pitchFamily="34" charset="0"/>
                <a:cs typeface="Arial" pitchFamily="34" charset="0"/>
              </a:defRPr>
            </a:lvl4pPr>
            <a:lvl5pPr marL="2057400" indent="-228600" eaLnBrk="0" hangingPunct="0">
              <a:spcBef>
                <a:spcPct val="30000"/>
              </a:spcBef>
              <a:defRPr sz="1200">
                <a:solidFill>
                  <a:schemeClr val="tx1"/>
                </a:solidFill>
                <a:latin typeface="Arial"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cs typeface="Arial" pitchFamily="34" charset="0"/>
              </a:defRPr>
            </a:lvl9pPr>
          </a:lstStyle>
          <a:p>
            <a:pPr eaLnBrk="1" hangingPunct="1">
              <a:spcBef>
                <a:spcPct val="0"/>
              </a:spcBef>
            </a:pPr>
            <a:fld id="{5F7E053B-40B2-4C39-829D-9C6AC10ED6FB}" type="slidenum">
              <a:rPr lang="en-GB" altLang="en-US" smtClean="0"/>
              <a:pPr eaLnBrk="1" hangingPunct="1">
                <a:spcBef>
                  <a:spcPct val="0"/>
                </a:spcBef>
              </a:pPr>
              <a:t>9</a:t>
            </a:fld>
            <a:endParaRPr lang="en-GB" altLang="en-US" dirty="0" smtClean="0"/>
          </a:p>
        </p:txBody>
      </p:sp>
      <p:sp>
        <p:nvSpPr>
          <p:cNvPr id="58371" name="Slide Image Placeholder 1"/>
          <p:cNvSpPr>
            <a:spLocks noGrp="1" noRot="1" noChangeAspect="1" noTextEdit="1"/>
          </p:cNvSpPr>
          <p:nvPr>
            <p:ph type="sldImg"/>
          </p:nvPr>
        </p:nvSpPr>
        <p:spPr>
          <a:ln/>
        </p:spPr>
      </p:sp>
      <p:sp>
        <p:nvSpPr>
          <p:cNvPr id="58372" name="Notes Placeholder 2"/>
          <p:cNvSpPr>
            <a:spLocks noGrp="1"/>
          </p:cNvSpPr>
          <p:nvPr>
            <p:ph type="body" idx="1"/>
          </p:nvPr>
        </p:nvSpPr>
        <p:spPr>
          <a:noFill/>
        </p:spPr>
        <p:txBody>
          <a:bodyPr lIns="91577" tIns="45789" rIns="91577" bIns="45789"/>
          <a:lstStyle/>
          <a:p>
            <a:pPr eaLnBrk="1" hangingPunct="1"/>
            <a:endParaRPr lang="en-SG" altLang="en-US" dirty="0" smtClean="0"/>
          </a:p>
        </p:txBody>
      </p:sp>
      <p:sp>
        <p:nvSpPr>
          <p:cNvPr id="58373" name="Slide Number Placeholder 3"/>
          <p:cNvSpPr txBox="1">
            <a:spLocks noGrp="1"/>
          </p:cNvSpPr>
          <p:nvPr/>
        </p:nvSpPr>
        <p:spPr bwMode="auto">
          <a:xfrm>
            <a:off x="3778424" y="9431816"/>
            <a:ext cx="2889108" cy="494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77" tIns="45789" rIns="91577" bIns="45789" anchor="b"/>
          <a:lstStyle>
            <a:lvl1pPr defTabSz="915988" eaLnBrk="0" hangingPunct="0">
              <a:spcBef>
                <a:spcPct val="30000"/>
              </a:spcBef>
              <a:defRPr sz="1200">
                <a:solidFill>
                  <a:schemeClr val="tx1"/>
                </a:solidFill>
                <a:latin typeface="Arial" pitchFamily="34" charset="0"/>
                <a:cs typeface="Arial" pitchFamily="34" charset="0"/>
              </a:defRPr>
            </a:lvl1pPr>
            <a:lvl2pPr marL="742950" indent="-285750" defTabSz="915988" eaLnBrk="0" hangingPunct="0">
              <a:spcBef>
                <a:spcPct val="30000"/>
              </a:spcBef>
              <a:defRPr sz="1200">
                <a:solidFill>
                  <a:schemeClr val="tx1"/>
                </a:solidFill>
                <a:latin typeface="Arial" pitchFamily="34" charset="0"/>
                <a:cs typeface="Arial" pitchFamily="34" charset="0"/>
              </a:defRPr>
            </a:lvl2pPr>
            <a:lvl3pPr marL="1143000" indent="-228600" defTabSz="915988" eaLnBrk="0" hangingPunct="0">
              <a:spcBef>
                <a:spcPct val="30000"/>
              </a:spcBef>
              <a:defRPr sz="1200">
                <a:solidFill>
                  <a:schemeClr val="tx1"/>
                </a:solidFill>
                <a:latin typeface="Arial" pitchFamily="34" charset="0"/>
                <a:cs typeface="Arial" pitchFamily="34" charset="0"/>
              </a:defRPr>
            </a:lvl3pPr>
            <a:lvl4pPr marL="1600200" indent="-228600" defTabSz="915988" eaLnBrk="0" hangingPunct="0">
              <a:spcBef>
                <a:spcPct val="30000"/>
              </a:spcBef>
              <a:defRPr sz="1200">
                <a:solidFill>
                  <a:schemeClr val="tx1"/>
                </a:solidFill>
                <a:latin typeface="Arial" pitchFamily="34" charset="0"/>
                <a:cs typeface="Arial" pitchFamily="34" charset="0"/>
              </a:defRPr>
            </a:lvl4pPr>
            <a:lvl5pPr marL="2057400" indent="-228600" defTabSz="915988" eaLnBrk="0" hangingPunct="0">
              <a:spcBef>
                <a:spcPct val="30000"/>
              </a:spcBef>
              <a:defRPr sz="1200">
                <a:solidFill>
                  <a:schemeClr val="tx1"/>
                </a:solidFill>
                <a:latin typeface="Arial" pitchFamily="34" charset="0"/>
                <a:cs typeface="Arial" pitchFamily="34" charset="0"/>
              </a:defRPr>
            </a:lvl5pPr>
            <a:lvl6pPr marL="2514600" indent="-228600" defTabSz="915988" eaLnBrk="0" fontAlgn="base" hangingPunct="0">
              <a:spcBef>
                <a:spcPct val="30000"/>
              </a:spcBef>
              <a:spcAft>
                <a:spcPct val="0"/>
              </a:spcAft>
              <a:defRPr sz="1200">
                <a:solidFill>
                  <a:schemeClr val="tx1"/>
                </a:solidFill>
                <a:latin typeface="Arial" pitchFamily="34" charset="0"/>
                <a:cs typeface="Arial" pitchFamily="34" charset="0"/>
              </a:defRPr>
            </a:lvl6pPr>
            <a:lvl7pPr marL="2971800" indent="-228600" defTabSz="915988" eaLnBrk="0" fontAlgn="base" hangingPunct="0">
              <a:spcBef>
                <a:spcPct val="30000"/>
              </a:spcBef>
              <a:spcAft>
                <a:spcPct val="0"/>
              </a:spcAft>
              <a:defRPr sz="1200">
                <a:solidFill>
                  <a:schemeClr val="tx1"/>
                </a:solidFill>
                <a:latin typeface="Arial" pitchFamily="34" charset="0"/>
                <a:cs typeface="Arial" pitchFamily="34" charset="0"/>
              </a:defRPr>
            </a:lvl7pPr>
            <a:lvl8pPr marL="3429000" indent="-228600" defTabSz="915988" eaLnBrk="0" fontAlgn="base" hangingPunct="0">
              <a:spcBef>
                <a:spcPct val="30000"/>
              </a:spcBef>
              <a:spcAft>
                <a:spcPct val="0"/>
              </a:spcAft>
              <a:defRPr sz="1200">
                <a:solidFill>
                  <a:schemeClr val="tx1"/>
                </a:solidFill>
                <a:latin typeface="Arial" pitchFamily="34" charset="0"/>
                <a:cs typeface="Arial" pitchFamily="34" charset="0"/>
              </a:defRPr>
            </a:lvl8pPr>
            <a:lvl9pPr marL="3886200" indent="-228600" defTabSz="915988" eaLnBrk="0" fontAlgn="base" hangingPunct="0">
              <a:spcBef>
                <a:spcPct val="30000"/>
              </a:spcBef>
              <a:spcAft>
                <a:spcPct val="0"/>
              </a:spcAft>
              <a:defRPr sz="1200">
                <a:solidFill>
                  <a:schemeClr val="tx1"/>
                </a:solidFill>
                <a:latin typeface="Arial" pitchFamily="34" charset="0"/>
                <a:cs typeface="Arial" pitchFamily="34" charset="0"/>
              </a:defRPr>
            </a:lvl9pPr>
          </a:lstStyle>
          <a:p>
            <a:pPr algn="r" eaLnBrk="1" hangingPunct="1">
              <a:lnSpc>
                <a:spcPct val="100000"/>
              </a:lnSpc>
              <a:spcBef>
                <a:spcPct val="0"/>
              </a:spcBef>
              <a:buSzTx/>
              <a:buFontTx/>
              <a:buNone/>
            </a:pPr>
            <a:fld id="{417BC968-7B9B-4786-8B9C-03D7CFC3C45E}" type="slidenum">
              <a:rPr lang="en-GB" altLang="en-US"/>
              <a:pPr algn="r" eaLnBrk="1" hangingPunct="1">
                <a:lnSpc>
                  <a:spcPct val="100000"/>
                </a:lnSpc>
                <a:spcBef>
                  <a:spcPct val="0"/>
                </a:spcBef>
                <a:buSzTx/>
                <a:buFontTx/>
                <a:buNone/>
              </a:pPr>
              <a:t>9</a:t>
            </a:fld>
            <a:endParaRPr lang="en-GB" altLang="en-US" dirty="0"/>
          </a:p>
        </p:txBody>
      </p:sp>
    </p:spTree>
    <p:extLst>
      <p:ext uri="{BB962C8B-B14F-4D97-AF65-F5344CB8AC3E}">
        <p14:creationId xmlns:p14="http://schemas.microsoft.com/office/powerpoint/2010/main" val="36300221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pitchFamily="34" charset="0"/>
                <a:cs typeface="Arial" pitchFamily="34" charset="0"/>
              </a:defRPr>
            </a:lvl1pPr>
            <a:lvl2pPr marL="742950" indent="-285750" eaLnBrk="0" hangingPunct="0">
              <a:spcBef>
                <a:spcPct val="30000"/>
              </a:spcBef>
              <a:defRPr sz="1200">
                <a:solidFill>
                  <a:schemeClr val="tx1"/>
                </a:solidFill>
                <a:latin typeface="Arial" pitchFamily="34" charset="0"/>
                <a:cs typeface="Arial" pitchFamily="34" charset="0"/>
              </a:defRPr>
            </a:lvl2pPr>
            <a:lvl3pPr marL="1143000" indent="-228600" eaLnBrk="0" hangingPunct="0">
              <a:spcBef>
                <a:spcPct val="30000"/>
              </a:spcBef>
              <a:defRPr sz="1200">
                <a:solidFill>
                  <a:schemeClr val="tx1"/>
                </a:solidFill>
                <a:latin typeface="Arial" pitchFamily="34" charset="0"/>
                <a:cs typeface="Arial" pitchFamily="34" charset="0"/>
              </a:defRPr>
            </a:lvl3pPr>
            <a:lvl4pPr marL="1600200" indent="-228600" eaLnBrk="0" hangingPunct="0">
              <a:spcBef>
                <a:spcPct val="30000"/>
              </a:spcBef>
              <a:defRPr sz="1200">
                <a:solidFill>
                  <a:schemeClr val="tx1"/>
                </a:solidFill>
                <a:latin typeface="Arial" pitchFamily="34" charset="0"/>
                <a:cs typeface="Arial" pitchFamily="34" charset="0"/>
              </a:defRPr>
            </a:lvl4pPr>
            <a:lvl5pPr marL="2057400" indent="-228600" eaLnBrk="0" hangingPunct="0">
              <a:spcBef>
                <a:spcPct val="30000"/>
              </a:spcBef>
              <a:defRPr sz="1200">
                <a:solidFill>
                  <a:schemeClr val="tx1"/>
                </a:solidFill>
                <a:latin typeface="Arial"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cs typeface="Arial" pitchFamily="34" charset="0"/>
              </a:defRPr>
            </a:lvl9pPr>
          </a:lstStyle>
          <a:p>
            <a:pPr eaLnBrk="1" hangingPunct="1">
              <a:spcBef>
                <a:spcPct val="0"/>
              </a:spcBef>
            </a:pPr>
            <a:fld id="{B8EF8E7C-CFB8-4067-83D4-6AF916E28B19}" type="slidenum">
              <a:rPr lang="en-GB" altLang="en-US" smtClean="0"/>
              <a:pPr eaLnBrk="1" hangingPunct="1">
                <a:spcBef>
                  <a:spcPct val="0"/>
                </a:spcBef>
              </a:pPr>
              <a:t>10</a:t>
            </a:fld>
            <a:endParaRPr lang="en-GB" altLang="en-US" dirty="0" smtClean="0"/>
          </a:p>
        </p:txBody>
      </p:sp>
      <p:sp>
        <p:nvSpPr>
          <p:cNvPr id="63491" name="Rectangle 2"/>
          <p:cNvSpPr>
            <a:spLocks noGrp="1" noRot="1" noChangeAspect="1" noChangeArrowheads="1" noTextEdit="1"/>
          </p:cNvSpPr>
          <p:nvPr>
            <p:ph type="sldImg"/>
          </p:nvPr>
        </p:nvSpPr>
        <p:spPr>
          <a:xfrm>
            <a:off x="854075" y="746125"/>
            <a:ext cx="4959350" cy="3721100"/>
          </a:xfrm>
          <a:ln/>
        </p:spPr>
      </p:sp>
      <p:sp>
        <p:nvSpPr>
          <p:cNvPr id="63492" name="Rectangle 3"/>
          <p:cNvSpPr>
            <a:spLocks noGrp="1" noChangeArrowheads="1"/>
          </p:cNvSpPr>
          <p:nvPr>
            <p:ph type="body" idx="1"/>
          </p:nvPr>
        </p:nvSpPr>
        <p:spPr>
          <a:xfrm>
            <a:off x="666598" y="4716708"/>
            <a:ext cx="5335893" cy="4466105"/>
          </a:xfrm>
          <a:noFill/>
        </p:spPr>
        <p:txBody>
          <a:bodyPr lIns="91575" tIns="45787" rIns="91575" bIns="45787"/>
          <a:lstStyle/>
          <a:p>
            <a:pPr marL="0" indent="0">
              <a:buSzPct val="90000"/>
              <a:buNone/>
              <a:defRPr/>
            </a:pPr>
            <a:r>
              <a:rPr lang="en-GB" altLang="en-US" sz="1200" dirty="0" smtClean="0"/>
              <a:t>-</a:t>
            </a:r>
            <a:r>
              <a:rPr lang="en-GB" altLang="en-US" sz="1200" baseline="0" dirty="0" smtClean="0"/>
              <a:t> </a:t>
            </a:r>
            <a:r>
              <a:rPr lang="en-GB" sz="1200" dirty="0" smtClean="0"/>
              <a:t>The planet has not seen such temperatures for around 30 million years. Humans (as </a:t>
            </a:r>
            <a:r>
              <a:rPr lang="en-GB" sz="1200" i="1" dirty="0" smtClean="0"/>
              <a:t>homo sapiens) </a:t>
            </a:r>
            <a:r>
              <a:rPr lang="en-GB" sz="1200" dirty="0" smtClean="0"/>
              <a:t>have been here around 250,000 years, and our civilisations here for around only 8,000 or 9,000 years.</a:t>
            </a:r>
          </a:p>
          <a:p>
            <a:pPr marL="355600" indent="-355600">
              <a:buSzPct val="90000"/>
              <a:defRPr/>
            </a:pPr>
            <a:r>
              <a:rPr lang="en-GB" altLang="en-US" sz="1200" dirty="0" smtClean="0"/>
              <a:t>-</a:t>
            </a:r>
            <a:r>
              <a:rPr lang="en-GB" altLang="en-US" sz="1200" baseline="0" dirty="0" smtClean="0"/>
              <a:t> </a:t>
            </a:r>
            <a:r>
              <a:rPr lang="en-GB" sz="1200" dirty="0" smtClean="0"/>
              <a:t>Have not seen 3°C for 3 million years: 450ppm gives around a 20% chance of greater than 3°C.</a:t>
            </a:r>
          </a:p>
          <a:p>
            <a:pPr marL="0" marR="0" indent="0" algn="l" defTabSz="914400" rtl="0" eaLnBrk="1" fontAlgn="base" latinLnBrk="0" hangingPunct="1">
              <a:lnSpc>
                <a:spcPct val="100000"/>
              </a:lnSpc>
              <a:spcBef>
                <a:spcPct val="30000"/>
              </a:spcBef>
              <a:spcAft>
                <a:spcPct val="0"/>
              </a:spcAft>
              <a:buClrTx/>
              <a:buSzTx/>
              <a:buFontTx/>
              <a:buNone/>
              <a:tabLst/>
              <a:defRPr/>
            </a:pPr>
            <a:r>
              <a:rPr lang="en-GB" altLang="en-US" dirty="0" smtClean="0"/>
              <a:t>The first </a:t>
            </a:r>
            <a:r>
              <a:rPr lang="en-GB" altLang="en-US" i="1" dirty="0" smtClean="0">
                <a:hlinkClick r:id="rId3" action="ppaction://hlinkfile" tooltip="Homo sapiens sapiens"/>
              </a:rPr>
              <a:t>Homo sapiens sapiens</a:t>
            </a:r>
            <a:r>
              <a:rPr lang="en-GB" altLang="en-US" dirty="0" smtClean="0"/>
              <a:t>, descendants of </a:t>
            </a:r>
            <a:r>
              <a:rPr lang="en-GB" altLang="en-US" i="1" dirty="0" smtClean="0"/>
              <a:t>H. rhodesiensis</a:t>
            </a:r>
            <a:r>
              <a:rPr lang="en-GB" altLang="en-US" dirty="0" smtClean="0"/>
              <a:t>, appeared in Africa about 250,000 years ago.</a:t>
            </a:r>
          </a:p>
          <a:p>
            <a:pPr eaLnBrk="1" hangingPunct="1"/>
            <a:endParaRPr lang="en-US" altLang="en-US" dirty="0" smtClean="0"/>
          </a:p>
          <a:p>
            <a:pPr eaLnBrk="1" hangingPunct="1"/>
            <a:endParaRPr lang="en-US" altLang="en-US" dirty="0" smtClean="0"/>
          </a:p>
          <a:p>
            <a:pPr eaLnBrk="1" hangingPunct="1"/>
            <a:r>
              <a:rPr lang="en-US" altLang="en-US" b="1" dirty="0" smtClean="0"/>
              <a:t>Damage</a:t>
            </a:r>
          </a:p>
          <a:p>
            <a:pPr marL="542925" indent="-542925">
              <a:buSzPct val="90000"/>
            </a:pPr>
            <a:r>
              <a:rPr lang="en-GB" altLang="en-US" sz="1200" dirty="0" smtClean="0"/>
              <a:t>-</a:t>
            </a:r>
            <a:r>
              <a:rPr lang="en-GB" altLang="en-US" sz="1200" baseline="0" dirty="0" smtClean="0"/>
              <a:t> </a:t>
            </a:r>
            <a:r>
              <a:rPr lang="en-GB" altLang="en-US" sz="1200" dirty="0" smtClean="0"/>
              <a:t>Climate change is largely about </a:t>
            </a:r>
            <a:r>
              <a:rPr lang="en-GB" altLang="en-US" sz="1200" b="1" dirty="0" smtClean="0"/>
              <a:t>water</a:t>
            </a:r>
            <a:r>
              <a:rPr lang="en-GB" altLang="en-US" sz="1200" dirty="0" smtClean="0"/>
              <a:t>: storms, floods, inundations, droughts, desertification, sea level rise. </a:t>
            </a:r>
          </a:p>
          <a:p>
            <a:pPr marL="542925" indent="-542925">
              <a:buSzPct val="90000"/>
            </a:pPr>
            <a:r>
              <a:rPr lang="en-GB" altLang="en-US" sz="1200" dirty="0" smtClean="0"/>
              <a:t>-</a:t>
            </a:r>
            <a:r>
              <a:rPr lang="en-GB" altLang="en-US" sz="1200" baseline="0" dirty="0" smtClean="0"/>
              <a:t> </a:t>
            </a:r>
            <a:r>
              <a:rPr lang="en-GB" altLang="en-US" sz="1200" dirty="0" smtClean="0"/>
              <a:t>Oscillations and trends: former will continue; underlying trend very powerful – must be quantitative. </a:t>
            </a:r>
          </a:p>
          <a:p>
            <a:pPr marL="542925" indent="-542925">
              <a:buSzPct val="90000"/>
            </a:pPr>
            <a:r>
              <a:rPr lang="en-GB" altLang="en-US" sz="1200" dirty="0" smtClean="0"/>
              <a:t>-</a:t>
            </a:r>
            <a:r>
              <a:rPr lang="en-GB" altLang="en-US" sz="1200" baseline="0" dirty="0" smtClean="0"/>
              <a:t> </a:t>
            </a:r>
            <a:r>
              <a:rPr lang="en-GB" altLang="en-US" sz="1200" dirty="0" smtClean="0"/>
              <a:t>Nonlinearities and tipping points, e.g., collapse of Amazon forest or thawing of permafrost releasing methane.  </a:t>
            </a:r>
          </a:p>
          <a:p>
            <a:pPr marL="542925" indent="-542925">
              <a:buSzPct val="90000"/>
            </a:pPr>
            <a:r>
              <a:rPr lang="en-GB" altLang="en-US" sz="1200" dirty="0" smtClean="0"/>
              <a:t>-</a:t>
            </a:r>
            <a:r>
              <a:rPr lang="en-GB" altLang="en-US" sz="1200" baseline="0" dirty="0" smtClean="0"/>
              <a:t> </a:t>
            </a:r>
            <a:r>
              <a:rPr lang="en-US" altLang="en-US" sz="1200" dirty="0" smtClean="0"/>
              <a:t>The potential risks are huge and the associated probabilities are not small (not confined to the “tails” of the distribution).</a:t>
            </a:r>
            <a:endParaRPr lang="en-GB" altLang="en-US" sz="1200" dirty="0" smtClean="0"/>
          </a:p>
          <a:p>
            <a:pPr eaLnBrk="1" hangingPunct="1"/>
            <a:endParaRPr lang="en-US" altLang="en-US" dirty="0" smtClean="0"/>
          </a:p>
          <a:p>
            <a:pPr eaLnBrk="1" hangingPunct="1"/>
            <a:endParaRPr lang="en-US" altLang="en-US" dirty="0" smtClean="0"/>
          </a:p>
        </p:txBody>
      </p:sp>
    </p:spTree>
    <p:extLst>
      <p:ext uri="{BB962C8B-B14F-4D97-AF65-F5344CB8AC3E}">
        <p14:creationId xmlns:p14="http://schemas.microsoft.com/office/powerpoint/2010/main" val="42683522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pitchFamily="34" charset="0"/>
                <a:cs typeface="Arial" pitchFamily="34" charset="0"/>
              </a:defRPr>
            </a:lvl1pPr>
            <a:lvl2pPr marL="742950" indent="-285750" eaLnBrk="0" hangingPunct="0">
              <a:spcBef>
                <a:spcPct val="30000"/>
              </a:spcBef>
              <a:defRPr sz="1200">
                <a:solidFill>
                  <a:schemeClr val="tx1"/>
                </a:solidFill>
                <a:latin typeface="Arial" pitchFamily="34" charset="0"/>
                <a:cs typeface="Arial" pitchFamily="34" charset="0"/>
              </a:defRPr>
            </a:lvl2pPr>
            <a:lvl3pPr marL="1143000" indent="-228600" eaLnBrk="0" hangingPunct="0">
              <a:spcBef>
                <a:spcPct val="30000"/>
              </a:spcBef>
              <a:defRPr sz="1200">
                <a:solidFill>
                  <a:schemeClr val="tx1"/>
                </a:solidFill>
                <a:latin typeface="Arial" pitchFamily="34" charset="0"/>
                <a:cs typeface="Arial" pitchFamily="34" charset="0"/>
              </a:defRPr>
            </a:lvl3pPr>
            <a:lvl4pPr marL="1600200" indent="-228600" eaLnBrk="0" hangingPunct="0">
              <a:spcBef>
                <a:spcPct val="30000"/>
              </a:spcBef>
              <a:defRPr sz="1200">
                <a:solidFill>
                  <a:schemeClr val="tx1"/>
                </a:solidFill>
                <a:latin typeface="Arial" pitchFamily="34" charset="0"/>
                <a:cs typeface="Arial" pitchFamily="34" charset="0"/>
              </a:defRPr>
            </a:lvl4pPr>
            <a:lvl5pPr marL="2057400" indent="-228600" eaLnBrk="0" hangingPunct="0">
              <a:spcBef>
                <a:spcPct val="30000"/>
              </a:spcBef>
              <a:defRPr sz="1200">
                <a:solidFill>
                  <a:schemeClr val="tx1"/>
                </a:solidFill>
                <a:latin typeface="Arial"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cs typeface="Arial" pitchFamily="34" charset="0"/>
              </a:defRPr>
            </a:lvl9pPr>
          </a:lstStyle>
          <a:p>
            <a:pPr eaLnBrk="1" hangingPunct="1">
              <a:spcBef>
                <a:spcPct val="0"/>
              </a:spcBef>
            </a:pPr>
            <a:fld id="{AA9636F8-AC54-43DF-9B80-EB2B1A099717}" type="slidenum">
              <a:rPr lang="en-GB" altLang="en-US" smtClean="0"/>
              <a:pPr eaLnBrk="1" hangingPunct="1">
                <a:spcBef>
                  <a:spcPct val="0"/>
                </a:spcBef>
              </a:pPr>
              <a:t>12</a:t>
            </a:fld>
            <a:endParaRPr lang="en-GB" altLang="en-US" dirty="0" smtClean="0"/>
          </a:p>
        </p:txBody>
      </p:sp>
      <p:sp>
        <p:nvSpPr>
          <p:cNvPr id="69635" name="Rectangle 2"/>
          <p:cNvSpPr>
            <a:spLocks noGrp="1" noRot="1" noChangeAspect="1" noChangeArrowheads="1" noTextEdit="1"/>
          </p:cNvSpPr>
          <p:nvPr>
            <p:ph type="sldImg"/>
          </p:nvPr>
        </p:nvSpPr>
        <p:spPr>
          <a:xfrm>
            <a:off x="854075" y="746125"/>
            <a:ext cx="4959350" cy="3721100"/>
          </a:xfrm>
          <a:ln/>
        </p:spPr>
      </p:sp>
      <p:sp>
        <p:nvSpPr>
          <p:cNvPr id="69636" name="Rectangle 3"/>
          <p:cNvSpPr>
            <a:spLocks noGrp="1" noChangeArrowheads="1"/>
          </p:cNvSpPr>
          <p:nvPr>
            <p:ph type="body" idx="1"/>
          </p:nvPr>
        </p:nvSpPr>
        <p:spPr>
          <a:xfrm>
            <a:off x="666598" y="4716707"/>
            <a:ext cx="5335893" cy="4466105"/>
          </a:xfrm>
          <a:noFill/>
        </p:spPr>
        <p:txBody>
          <a:bodyPr lIns="91575" tIns="45787" rIns="91575" bIns="45787"/>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dirty="0" smtClean="0"/>
              <a:t>Geoengineering: </a:t>
            </a:r>
          </a:p>
          <a:p>
            <a:pPr marL="355600" indent="-355600">
              <a:buSzPct val="90000"/>
            </a:pPr>
            <a:r>
              <a:rPr lang="en-GB" altLang="en-US" sz="1200" dirty="0" smtClean="0">
                <a:latin typeface="Calibri" panose="020F0502020204030204" pitchFamily="34" charset="0"/>
              </a:rPr>
              <a:t>- Processes to remove GHGs from the atmosphere or prevent solar energy reaching the earth, known as geoengineering, are undeveloped, largely untested and likely to involve significant risks (see 2009 Royal Society report).</a:t>
            </a:r>
          </a:p>
          <a:p>
            <a:pPr marL="355600" indent="-355600">
              <a:buSzPct val="90000"/>
            </a:pPr>
            <a:r>
              <a:rPr lang="en-GB" altLang="en-US" sz="1200" dirty="0" smtClean="0">
                <a:latin typeface="Calibri" panose="020F0502020204030204" pitchFamily="34" charset="0"/>
              </a:rPr>
              <a:t>- Such geoengineering could radically change the climate, the seas and the atmosphere in ways which are unpredictable and could be deeply damaging.  </a:t>
            </a:r>
          </a:p>
          <a:p>
            <a:pPr marL="355600" indent="-355600">
              <a:buSzPct val="90000"/>
            </a:pPr>
            <a:r>
              <a:rPr lang="en-GB" altLang="en-US" sz="1200" dirty="0" smtClean="0">
                <a:latin typeface="Calibri" panose="020F0502020204030204" pitchFamily="34" charset="0"/>
              </a:rPr>
              <a:t>- Deeply worrying governance/democracy issues.</a:t>
            </a:r>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dirty="0" smtClean="0"/>
              <a:t>What could go wrong: e.g. if put dirt in atmosphere still have the CO2 poisoning the oceans.</a:t>
            </a:r>
          </a:p>
          <a:p>
            <a:pPr eaLnBrk="1" hangingPunct="1"/>
            <a:endParaRPr lang="en-US" altLang="en-US" dirty="0" smtClean="0"/>
          </a:p>
        </p:txBody>
      </p:sp>
    </p:spTree>
    <p:extLst>
      <p:ext uri="{BB962C8B-B14F-4D97-AF65-F5344CB8AC3E}">
        <p14:creationId xmlns:p14="http://schemas.microsoft.com/office/powerpoint/2010/main" val="38837169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pitchFamily="34" charset="0"/>
                <a:cs typeface="Arial" pitchFamily="34" charset="0"/>
              </a:defRPr>
            </a:lvl1pPr>
            <a:lvl2pPr marL="742950" indent="-285750" eaLnBrk="0" hangingPunct="0">
              <a:spcBef>
                <a:spcPct val="30000"/>
              </a:spcBef>
              <a:defRPr sz="1200">
                <a:solidFill>
                  <a:schemeClr val="tx1"/>
                </a:solidFill>
                <a:latin typeface="Arial" pitchFamily="34" charset="0"/>
                <a:cs typeface="Arial" pitchFamily="34" charset="0"/>
              </a:defRPr>
            </a:lvl2pPr>
            <a:lvl3pPr marL="1143000" indent="-228600" eaLnBrk="0" hangingPunct="0">
              <a:spcBef>
                <a:spcPct val="30000"/>
              </a:spcBef>
              <a:defRPr sz="1200">
                <a:solidFill>
                  <a:schemeClr val="tx1"/>
                </a:solidFill>
                <a:latin typeface="Arial" pitchFamily="34" charset="0"/>
                <a:cs typeface="Arial" pitchFamily="34" charset="0"/>
              </a:defRPr>
            </a:lvl3pPr>
            <a:lvl4pPr marL="1600200" indent="-228600" eaLnBrk="0" hangingPunct="0">
              <a:spcBef>
                <a:spcPct val="30000"/>
              </a:spcBef>
              <a:defRPr sz="1200">
                <a:solidFill>
                  <a:schemeClr val="tx1"/>
                </a:solidFill>
                <a:latin typeface="Arial" pitchFamily="34" charset="0"/>
                <a:cs typeface="Arial" pitchFamily="34" charset="0"/>
              </a:defRPr>
            </a:lvl4pPr>
            <a:lvl5pPr marL="2057400" indent="-228600" eaLnBrk="0" hangingPunct="0">
              <a:spcBef>
                <a:spcPct val="30000"/>
              </a:spcBef>
              <a:defRPr sz="1200">
                <a:solidFill>
                  <a:schemeClr val="tx1"/>
                </a:solidFill>
                <a:latin typeface="Arial"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cs typeface="Arial" pitchFamily="34" charset="0"/>
              </a:defRPr>
            </a:lvl9pPr>
          </a:lstStyle>
          <a:p>
            <a:pPr eaLnBrk="1" hangingPunct="1">
              <a:spcBef>
                <a:spcPct val="0"/>
              </a:spcBef>
            </a:pPr>
            <a:fld id="{5F7E053B-40B2-4C39-829D-9C6AC10ED6FB}" type="slidenum">
              <a:rPr lang="en-GB" altLang="en-US" smtClean="0"/>
              <a:pPr eaLnBrk="1" hangingPunct="1">
                <a:spcBef>
                  <a:spcPct val="0"/>
                </a:spcBef>
              </a:pPr>
              <a:t>13</a:t>
            </a:fld>
            <a:endParaRPr lang="en-GB" altLang="en-US" dirty="0" smtClean="0"/>
          </a:p>
        </p:txBody>
      </p:sp>
      <p:sp>
        <p:nvSpPr>
          <p:cNvPr id="58371" name="Slide Image Placeholder 1"/>
          <p:cNvSpPr>
            <a:spLocks noGrp="1" noRot="1" noChangeAspect="1" noTextEdit="1"/>
          </p:cNvSpPr>
          <p:nvPr>
            <p:ph type="sldImg"/>
          </p:nvPr>
        </p:nvSpPr>
        <p:spPr>
          <a:ln/>
        </p:spPr>
      </p:sp>
      <p:sp>
        <p:nvSpPr>
          <p:cNvPr id="58372" name="Notes Placeholder 2"/>
          <p:cNvSpPr>
            <a:spLocks noGrp="1"/>
          </p:cNvSpPr>
          <p:nvPr>
            <p:ph type="body" idx="1"/>
          </p:nvPr>
        </p:nvSpPr>
        <p:spPr>
          <a:noFill/>
        </p:spPr>
        <p:txBody>
          <a:bodyPr lIns="91577" tIns="45789" rIns="91577" bIns="45789"/>
          <a:lstStyle/>
          <a:p>
            <a:pPr eaLnBrk="1" hangingPunct="1"/>
            <a:endParaRPr lang="en-SG" altLang="en-US" dirty="0" smtClean="0"/>
          </a:p>
        </p:txBody>
      </p:sp>
      <p:sp>
        <p:nvSpPr>
          <p:cNvPr id="58373" name="Slide Number Placeholder 3"/>
          <p:cNvSpPr txBox="1">
            <a:spLocks noGrp="1"/>
          </p:cNvSpPr>
          <p:nvPr/>
        </p:nvSpPr>
        <p:spPr bwMode="auto">
          <a:xfrm>
            <a:off x="3778424" y="9431816"/>
            <a:ext cx="2889108" cy="494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77" tIns="45789" rIns="91577" bIns="45789" anchor="b"/>
          <a:lstStyle>
            <a:lvl1pPr defTabSz="915988" eaLnBrk="0" hangingPunct="0">
              <a:spcBef>
                <a:spcPct val="30000"/>
              </a:spcBef>
              <a:defRPr sz="1200">
                <a:solidFill>
                  <a:schemeClr val="tx1"/>
                </a:solidFill>
                <a:latin typeface="Arial" pitchFamily="34" charset="0"/>
                <a:cs typeface="Arial" pitchFamily="34" charset="0"/>
              </a:defRPr>
            </a:lvl1pPr>
            <a:lvl2pPr marL="742950" indent="-285750" defTabSz="915988" eaLnBrk="0" hangingPunct="0">
              <a:spcBef>
                <a:spcPct val="30000"/>
              </a:spcBef>
              <a:defRPr sz="1200">
                <a:solidFill>
                  <a:schemeClr val="tx1"/>
                </a:solidFill>
                <a:latin typeface="Arial" pitchFamily="34" charset="0"/>
                <a:cs typeface="Arial" pitchFamily="34" charset="0"/>
              </a:defRPr>
            </a:lvl2pPr>
            <a:lvl3pPr marL="1143000" indent="-228600" defTabSz="915988" eaLnBrk="0" hangingPunct="0">
              <a:spcBef>
                <a:spcPct val="30000"/>
              </a:spcBef>
              <a:defRPr sz="1200">
                <a:solidFill>
                  <a:schemeClr val="tx1"/>
                </a:solidFill>
                <a:latin typeface="Arial" pitchFamily="34" charset="0"/>
                <a:cs typeface="Arial" pitchFamily="34" charset="0"/>
              </a:defRPr>
            </a:lvl3pPr>
            <a:lvl4pPr marL="1600200" indent="-228600" defTabSz="915988" eaLnBrk="0" hangingPunct="0">
              <a:spcBef>
                <a:spcPct val="30000"/>
              </a:spcBef>
              <a:defRPr sz="1200">
                <a:solidFill>
                  <a:schemeClr val="tx1"/>
                </a:solidFill>
                <a:latin typeface="Arial" pitchFamily="34" charset="0"/>
                <a:cs typeface="Arial" pitchFamily="34" charset="0"/>
              </a:defRPr>
            </a:lvl4pPr>
            <a:lvl5pPr marL="2057400" indent="-228600" defTabSz="915988" eaLnBrk="0" hangingPunct="0">
              <a:spcBef>
                <a:spcPct val="30000"/>
              </a:spcBef>
              <a:defRPr sz="1200">
                <a:solidFill>
                  <a:schemeClr val="tx1"/>
                </a:solidFill>
                <a:latin typeface="Arial" pitchFamily="34" charset="0"/>
                <a:cs typeface="Arial" pitchFamily="34" charset="0"/>
              </a:defRPr>
            </a:lvl5pPr>
            <a:lvl6pPr marL="2514600" indent="-228600" defTabSz="915988" eaLnBrk="0" fontAlgn="base" hangingPunct="0">
              <a:spcBef>
                <a:spcPct val="30000"/>
              </a:spcBef>
              <a:spcAft>
                <a:spcPct val="0"/>
              </a:spcAft>
              <a:defRPr sz="1200">
                <a:solidFill>
                  <a:schemeClr val="tx1"/>
                </a:solidFill>
                <a:latin typeface="Arial" pitchFamily="34" charset="0"/>
                <a:cs typeface="Arial" pitchFamily="34" charset="0"/>
              </a:defRPr>
            </a:lvl6pPr>
            <a:lvl7pPr marL="2971800" indent="-228600" defTabSz="915988" eaLnBrk="0" fontAlgn="base" hangingPunct="0">
              <a:spcBef>
                <a:spcPct val="30000"/>
              </a:spcBef>
              <a:spcAft>
                <a:spcPct val="0"/>
              </a:spcAft>
              <a:defRPr sz="1200">
                <a:solidFill>
                  <a:schemeClr val="tx1"/>
                </a:solidFill>
                <a:latin typeface="Arial" pitchFamily="34" charset="0"/>
                <a:cs typeface="Arial" pitchFamily="34" charset="0"/>
              </a:defRPr>
            </a:lvl7pPr>
            <a:lvl8pPr marL="3429000" indent="-228600" defTabSz="915988" eaLnBrk="0" fontAlgn="base" hangingPunct="0">
              <a:spcBef>
                <a:spcPct val="30000"/>
              </a:spcBef>
              <a:spcAft>
                <a:spcPct val="0"/>
              </a:spcAft>
              <a:defRPr sz="1200">
                <a:solidFill>
                  <a:schemeClr val="tx1"/>
                </a:solidFill>
                <a:latin typeface="Arial" pitchFamily="34" charset="0"/>
                <a:cs typeface="Arial" pitchFamily="34" charset="0"/>
              </a:defRPr>
            </a:lvl8pPr>
            <a:lvl9pPr marL="3886200" indent="-228600" defTabSz="915988" eaLnBrk="0" fontAlgn="base" hangingPunct="0">
              <a:spcBef>
                <a:spcPct val="30000"/>
              </a:spcBef>
              <a:spcAft>
                <a:spcPct val="0"/>
              </a:spcAft>
              <a:defRPr sz="1200">
                <a:solidFill>
                  <a:schemeClr val="tx1"/>
                </a:solidFill>
                <a:latin typeface="Arial" pitchFamily="34" charset="0"/>
                <a:cs typeface="Arial" pitchFamily="34" charset="0"/>
              </a:defRPr>
            </a:lvl9pPr>
          </a:lstStyle>
          <a:p>
            <a:pPr algn="r" eaLnBrk="1" hangingPunct="1">
              <a:lnSpc>
                <a:spcPct val="100000"/>
              </a:lnSpc>
              <a:spcBef>
                <a:spcPct val="0"/>
              </a:spcBef>
              <a:buSzTx/>
              <a:buFontTx/>
              <a:buNone/>
            </a:pPr>
            <a:fld id="{417BC968-7B9B-4786-8B9C-03D7CFC3C45E}" type="slidenum">
              <a:rPr lang="en-GB" altLang="en-US"/>
              <a:pPr algn="r" eaLnBrk="1" hangingPunct="1">
                <a:lnSpc>
                  <a:spcPct val="100000"/>
                </a:lnSpc>
                <a:spcBef>
                  <a:spcPct val="0"/>
                </a:spcBef>
                <a:buSzTx/>
                <a:buFontTx/>
                <a:buNone/>
              </a:pPr>
              <a:t>13</a:t>
            </a:fld>
            <a:endParaRPr lang="en-GB" altLang="en-US" dirty="0"/>
          </a:p>
        </p:txBody>
      </p:sp>
    </p:spTree>
    <p:extLst>
      <p:ext uri="{BB962C8B-B14F-4D97-AF65-F5344CB8AC3E}">
        <p14:creationId xmlns:p14="http://schemas.microsoft.com/office/powerpoint/2010/main" val="36300221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46.xml"/><Relationship Id="rId1" Type="http://schemas.openxmlformats.org/officeDocument/2006/relationships/vmlDrawing" Target="../drawings/vmlDrawing6.vml"/><Relationship Id="rId5" Type="http://schemas.openxmlformats.org/officeDocument/2006/relationships/image" Target="../media/image11.emf"/><Relationship Id="rId4" Type="http://schemas.openxmlformats.org/officeDocument/2006/relationships/oleObject" Target="../embeddings/oleObject6.bin"/></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tags" Target="../tags/tag64.xml"/><Relationship Id="rId7" Type="http://schemas.openxmlformats.org/officeDocument/2006/relationships/slideMaster" Target="../slideMasters/slideMaster4.xml"/><Relationship Id="rId2" Type="http://schemas.openxmlformats.org/officeDocument/2006/relationships/tags" Target="../tags/tag63.xml"/><Relationship Id="rId1" Type="http://schemas.openxmlformats.org/officeDocument/2006/relationships/vmlDrawing" Target="../drawings/vmlDrawing8.vml"/><Relationship Id="rId6" Type="http://schemas.openxmlformats.org/officeDocument/2006/relationships/tags" Target="../tags/tag67.xml"/><Relationship Id="rId5" Type="http://schemas.openxmlformats.org/officeDocument/2006/relationships/tags" Target="../tags/tag66.xml"/><Relationship Id="rId10" Type="http://schemas.openxmlformats.org/officeDocument/2006/relationships/image" Target="../media/image10.jpeg"/><Relationship Id="rId4" Type="http://schemas.openxmlformats.org/officeDocument/2006/relationships/tags" Target="../tags/tag65.xml"/><Relationship Id="rId9" Type="http://schemas.openxmlformats.org/officeDocument/2006/relationships/image" Target="../media/image9.emf"/></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68.xml"/><Relationship Id="rId1" Type="http://schemas.openxmlformats.org/officeDocument/2006/relationships/vmlDrawing" Target="../drawings/vmlDrawing9.vml"/><Relationship Id="rId5" Type="http://schemas.openxmlformats.org/officeDocument/2006/relationships/image" Target="../media/image11.emf"/><Relationship Id="rId4" Type="http://schemas.openxmlformats.org/officeDocument/2006/relationships/oleObject" Target="../embeddings/oleObject9.bin"/></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wmf"/><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tags" Target="../tags/tag18.xml"/><Relationship Id="rId7" Type="http://schemas.openxmlformats.org/officeDocument/2006/relationships/slideMaster" Target="../slideMasters/slideMaster2.xml"/><Relationship Id="rId2" Type="http://schemas.openxmlformats.org/officeDocument/2006/relationships/tags" Target="../tags/tag17.xml"/><Relationship Id="rId1" Type="http://schemas.openxmlformats.org/officeDocument/2006/relationships/vmlDrawing" Target="../drawings/vmlDrawing2.vml"/><Relationship Id="rId6" Type="http://schemas.openxmlformats.org/officeDocument/2006/relationships/tags" Target="../tags/tag21.xml"/><Relationship Id="rId5" Type="http://schemas.openxmlformats.org/officeDocument/2006/relationships/tags" Target="../tags/tag20.xml"/><Relationship Id="rId10" Type="http://schemas.openxmlformats.org/officeDocument/2006/relationships/image" Target="../media/image10.jpeg"/><Relationship Id="rId4" Type="http://schemas.openxmlformats.org/officeDocument/2006/relationships/tags" Target="../tags/tag19.xml"/><Relationship Id="rId9" Type="http://schemas.openxmlformats.org/officeDocument/2006/relationships/image" Target="../media/image9.emf"/></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3.xml"/><Relationship Id="rId7" Type="http://schemas.openxmlformats.org/officeDocument/2006/relationships/image" Target="../media/image11.emf"/><Relationship Id="rId2" Type="http://schemas.openxmlformats.org/officeDocument/2006/relationships/tags" Target="../tags/tag22.xml"/><Relationship Id="rId1" Type="http://schemas.openxmlformats.org/officeDocument/2006/relationships/vmlDrawing" Target="../drawings/vmlDrawing3.vml"/><Relationship Id="rId6" Type="http://schemas.openxmlformats.org/officeDocument/2006/relationships/oleObject" Target="../embeddings/oleObject3.bin"/><Relationship Id="rId5" Type="http://schemas.openxmlformats.org/officeDocument/2006/relationships/slideMaster" Target="../slideMasters/slideMaster2.xml"/><Relationship Id="rId4" Type="http://schemas.openxmlformats.org/officeDocument/2006/relationships/tags" Target="../tags/tag2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tags" Target="../tags/tag42.xml"/><Relationship Id="rId7" Type="http://schemas.openxmlformats.org/officeDocument/2006/relationships/slideMaster" Target="../slideMasters/slideMaster3.xml"/><Relationship Id="rId2" Type="http://schemas.openxmlformats.org/officeDocument/2006/relationships/tags" Target="../tags/tag41.xml"/><Relationship Id="rId1" Type="http://schemas.openxmlformats.org/officeDocument/2006/relationships/vmlDrawing" Target="../drawings/vmlDrawing5.vml"/><Relationship Id="rId6" Type="http://schemas.openxmlformats.org/officeDocument/2006/relationships/tags" Target="../tags/tag45.xml"/><Relationship Id="rId5" Type="http://schemas.openxmlformats.org/officeDocument/2006/relationships/tags" Target="../tags/tag44.xml"/><Relationship Id="rId10" Type="http://schemas.openxmlformats.org/officeDocument/2006/relationships/image" Target="../media/image10.jpeg"/><Relationship Id="rId4" Type="http://schemas.openxmlformats.org/officeDocument/2006/relationships/tags" Target="../tags/tag43.xml"/><Relationship Id="rId9" Type="http://schemas.openxmlformats.org/officeDocument/2006/relationships/image" Target="../media/image9.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2"/>
          <p:cNvSpPr>
            <a:spLocks noGrp="1" noChangeArrowheads="1"/>
          </p:cNvSpPr>
          <p:nvPr>
            <p:ph type="ctrTitle" idx="4294967295"/>
          </p:nvPr>
        </p:nvSpPr>
        <p:spPr>
          <a:xfrm>
            <a:off x="503239" y="1484784"/>
            <a:ext cx="8137524" cy="1062434"/>
          </a:xfrm>
        </p:spPr>
        <p:txBody>
          <a:bodyPr/>
          <a:lstStyle/>
          <a:p>
            <a:pPr eaLnBrk="1" hangingPunct="1">
              <a:lnSpc>
                <a:spcPct val="80000"/>
              </a:lnSpc>
            </a:pPr>
            <a:endParaRPr lang="en-GB" altLang="en-US" sz="2400" i="1" cap="small" dirty="0" smtClean="0">
              <a:latin typeface="Calibri" pitchFamily="34" charset="0"/>
            </a:endParaRPr>
          </a:p>
        </p:txBody>
      </p:sp>
      <p:pic>
        <p:nvPicPr>
          <p:cNvPr id="8" name="Picture 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227763" y="298453"/>
            <a:ext cx="2652712"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ESRC_CentreLogo_RGB.png"/>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23850" y="298450"/>
            <a:ext cx="3024188"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 Placeholder 15"/>
          <p:cNvSpPr>
            <a:spLocks noGrp="1"/>
          </p:cNvSpPr>
          <p:nvPr>
            <p:ph type="body" sz="quarter" idx="11" hasCustomPrompt="1"/>
          </p:nvPr>
        </p:nvSpPr>
        <p:spPr>
          <a:xfrm>
            <a:off x="360366" y="5445227"/>
            <a:ext cx="1764531" cy="589290"/>
          </a:xfrm>
        </p:spPr>
        <p:txBody>
          <a:bodyPr/>
          <a:lstStyle>
            <a:lvl1pPr marL="0" marR="0" indent="0" algn="l" defTabSz="914109" rtl="0" eaLnBrk="1" fontAlgn="base" latinLnBrk="0" hangingPunct="1">
              <a:lnSpc>
                <a:spcPct val="80000"/>
              </a:lnSpc>
              <a:spcBef>
                <a:spcPct val="20000"/>
              </a:spcBef>
              <a:spcAft>
                <a:spcPct val="0"/>
              </a:spcAft>
              <a:buClrTx/>
              <a:buSzPct val="90000"/>
              <a:buFontTx/>
              <a:buNone/>
              <a:tabLst/>
              <a:defRPr sz="1800"/>
            </a:lvl1pPr>
          </a:lstStyle>
          <a:p>
            <a:pPr marL="0" marR="0" lvl="0" indent="0" algn="l" defTabSz="914109" rtl="0" eaLnBrk="1" fontAlgn="base" latinLnBrk="0" hangingPunct="1">
              <a:lnSpc>
                <a:spcPct val="80000"/>
              </a:lnSpc>
              <a:spcBef>
                <a:spcPct val="20000"/>
              </a:spcBef>
              <a:spcAft>
                <a:spcPct val="0"/>
              </a:spcAft>
              <a:buClrTx/>
              <a:buSzPct val="90000"/>
              <a:buFontTx/>
              <a:buNone/>
              <a:tabLst/>
              <a:defRPr/>
            </a:pPr>
            <a:r>
              <a:rPr kumimoji="0" lang="en-GB" altLang="en-US" sz="1800" b="1" i="0" u="none" strike="noStrike" kern="1200" cap="none" spc="0" normalizeH="0" baseline="0" noProof="0" dirty="0" smtClean="0">
                <a:ln>
                  <a:noFill/>
                </a:ln>
                <a:solidFill>
                  <a:srgbClr val="000000"/>
                </a:solidFill>
                <a:effectLst/>
                <a:uLnTx/>
                <a:uFillTx/>
                <a:latin typeface="Calibri" pitchFamily="34" charset="0"/>
                <a:cs typeface="Arial" pitchFamily="34" charset="0"/>
              </a:rPr>
              <a:t>#Place</a:t>
            </a:r>
          </a:p>
          <a:p>
            <a:pPr marL="0" marR="0" lvl="0" indent="0" algn="l" defTabSz="914109" rtl="0" eaLnBrk="1" fontAlgn="base" latinLnBrk="0" hangingPunct="1">
              <a:lnSpc>
                <a:spcPct val="80000"/>
              </a:lnSpc>
              <a:spcBef>
                <a:spcPct val="20000"/>
              </a:spcBef>
              <a:spcAft>
                <a:spcPct val="0"/>
              </a:spcAft>
              <a:buClrTx/>
              <a:buSzPct val="90000"/>
              <a:buFontTx/>
              <a:buNone/>
              <a:tabLst/>
              <a:defRPr/>
            </a:pPr>
            <a:r>
              <a:rPr kumimoji="0" lang="en-GB" sz="1800" b="1" i="0" u="none" strike="noStrike" kern="1200" cap="none" spc="0" normalizeH="0" baseline="0" noProof="0" dirty="0" smtClean="0">
                <a:ln>
                  <a:noFill/>
                </a:ln>
                <a:solidFill>
                  <a:srgbClr val="000000"/>
                </a:solidFill>
                <a:effectLst/>
                <a:uLnTx/>
                <a:uFillTx/>
                <a:latin typeface="Calibri" pitchFamily="34" charset="0"/>
                <a:cs typeface="Arial" pitchFamily="34" charset="0"/>
              </a:rPr>
              <a:t>#Date</a:t>
            </a:r>
            <a:endParaRPr kumimoji="0" lang="en-GB" sz="1800" b="0" i="0" u="none" strike="noStrike" kern="1200" cap="none" spc="0" normalizeH="0" baseline="0" noProof="0" dirty="0" smtClean="0">
              <a:ln>
                <a:noFill/>
              </a:ln>
              <a:solidFill>
                <a:srgbClr val="000000"/>
              </a:solidFill>
              <a:effectLst/>
              <a:uLnTx/>
              <a:uFillTx/>
              <a:latin typeface="Arial" pitchFamily="34" charset="0"/>
              <a:cs typeface="Arial" pitchFamily="34" charset="0"/>
            </a:endParaRPr>
          </a:p>
        </p:txBody>
      </p:sp>
      <p:sp>
        <p:nvSpPr>
          <p:cNvPr id="18" name="Text Placeholder 17"/>
          <p:cNvSpPr>
            <a:spLocks noGrp="1"/>
          </p:cNvSpPr>
          <p:nvPr>
            <p:ph type="body" sz="quarter" idx="12" hasCustomPrompt="1"/>
          </p:nvPr>
        </p:nvSpPr>
        <p:spPr>
          <a:xfrm>
            <a:off x="467545" y="2924943"/>
            <a:ext cx="8208912" cy="2088233"/>
          </a:xfrm>
        </p:spPr>
        <p:txBody>
          <a:bodyPr/>
          <a:lstStyle>
            <a:lvl1pPr marL="0" marR="0" indent="0" algn="ctr" defTabSz="914109" rtl="0" eaLnBrk="1" fontAlgn="base" latinLnBrk="0" hangingPunct="1">
              <a:lnSpc>
                <a:spcPct val="80000"/>
              </a:lnSpc>
              <a:spcBef>
                <a:spcPct val="20000"/>
              </a:spcBef>
              <a:spcAft>
                <a:spcPct val="0"/>
              </a:spcAft>
              <a:buClrTx/>
              <a:buSzPct val="90000"/>
              <a:buFontTx/>
              <a:buNone/>
              <a:tabLst/>
              <a:defRPr/>
            </a:lvl1pPr>
          </a:lstStyle>
          <a:p>
            <a:pPr marL="0" marR="0" lvl="0" indent="0" algn="ctr" defTabSz="914109" rtl="0" eaLnBrk="1" fontAlgn="base" latinLnBrk="0" hangingPunct="1">
              <a:lnSpc>
                <a:spcPct val="80000"/>
              </a:lnSpc>
              <a:spcBef>
                <a:spcPct val="20000"/>
              </a:spcBef>
              <a:spcAft>
                <a:spcPct val="0"/>
              </a:spcAft>
              <a:buClrTx/>
              <a:buSzPct val="90000"/>
              <a:buFontTx/>
              <a:buNone/>
              <a:tabLst/>
              <a:defRPr/>
            </a:pPr>
            <a:r>
              <a:rPr kumimoji="0" lang="en-GB" altLang="en-US" sz="2000" b="1" i="0" u="none" strike="noStrike" kern="1200" cap="none" spc="0" normalizeH="0" baseline="0" noProof="0" dirty="0" smtClean="0">
                <a:ln>
                  <a:noFill/>
                </a:ln>
                <a:solidFill>
                  <a:srgbClr val="000000"/>
                </a:solidFill>
                <a:effectLst/>
                <a:uLnTx/>
                <a:uFillTx/>
                <a:latin typeface="Calibri" pitchFamily="34" charset="0"/>
                <a:cs typeface="Arial" pitchFamily="34" charset="0"/>
              </a:rPr>
              <a:t>Nicholas Stern</a:t>
            </a:r>
          </a:p>
          <a:p>
            <a:pPr marL="0" marR="0" lvl="0" indent="0" algn="ctr" defTabSz="914109" rtl="0" eaLnBrk="1" fontAlgn="base" latinLnBrk="0" hangingPunct="1">
              <a:lnSpc>
                <a:spcPct val="80000"/>
              </a:lnSpc>
              <a:spcBef>
                <a:spcPct val="20000"/>
              </a:spcBef>
              <a:spcAft>
                <a:spcPct val="0"/>
              </a:spcAft>
              <a:buClrTx/>
              <a:buSzPct val="90000"/>
              <a:buFontTx/>
              <a:buNone/>
              <a:tabLst/>
              <a:defRPr/>
            </a:pPr>
            <a:endParaRPr kumimoji="0" lang="en-GB" altLang="en-US" sz="1600" b="1" i="0" u="none" strike="noStrike" kern="0" cap="none" spc="0" normalizeH="0" baseline="0" noProof="0" dirty="0" smtClean="0">
              <a:ln>
                <a:noFill/>
              </a:ln>
              <a:solidFill>
                <a:srgbClr val="808080"/>
              </a:solidFill>
              <a:effectLst/>
              <a:uLnTx/>
              <a:uFillTx/>
              <a:latin typeface="Calibri" panose="020F0502020204030204" pitchFamily="34" charset="0"/>
              <a:cs typeface="Arial" pitchFamily="34" charset="0"/>
            </a:endParaRPr>
          </a:p>
          <a:p>
            <a:pPr marL="0" marR="0" lvl="0" indent="0" algn="ctr" defTabSz="914109" rtl="0" eaLnBrk="1" fontAlgn="base" latinLnBrk="0" hangingPunct="1">
              <a:lnSpc>
                <a:spcPct val="80000"/>
              </a:lnSpc>
              <a:spcBef>
                <a:spcPct val="20000"/>
              </a:spcBef>
              <a:spcAft>
                <a:spcPct val="0"/>
              </a:spcAft>
              <a:buClrTx/>
              <a:buSzPct val="90000"/>
              <a:buFontTx/>
              <a:buNone/>
              <a:tabLst/>
              <a:defRPr/>
            </a:pPr>
            <a:endParaRPr kumimoji="0" lang="en-GB" altLang="en-US" sz="1600" b="1" i="0" u="none" strike="noStrike" kern="0" cap="none" spc="0" normalizeH="0" baseline="0" noProof="0" dirty="0" smtClean="0">
              <a:ln>
                <a:noFill/>
              </a:ln>
              <a:solidFill>
                <a:srgbClr val="808080"/>
              </a:solidFill>
              <a:effectLst/>
              <a:uLnTx/>
              <a:uFillTx/>
              <a:latin typeface="Calibri" panose="020F0502020204030204" pitchFamily="34" charset="0"/>
              <a:cs typeface="Arial" pitchFamily="34" charset="0"/>
            </a:endParaRPr>
          </a:p>
          <a:p>
            <a:pPr marL="0" marR="0" lvl="0" indent="0" algn="ctr" defTabSz="914109" rtl="0" eaLnBrk="1" fontAlgn="base" latinLnBrk="0" hangingPunct="1">
              <a:lnSpc>
                <a:spcPct val="80000"/>
              </a:lnSpc>
              <a:spcBef>
                <a:spcPct val="20000"/>
              </a:spcBef>
              <a:spcAft>
                <a:spcPct val="0"/>
              </a:spcAft>
              <a:buClrTx/>
              <a:buSzPct val="90000"/>
              <a:buFontTx/>
              <a:buNone/>
              <a:tabLst/>
              <a:defRPr/>
            </a:pPr>
            <a:r>
              <a:rPr kumimoji="0" lang="en-GB" altLang="en-US" sz="1600" b="1" i="0" u="none" strike="noStrike" kern="0" cap="none" spc="0" normalizeH="0" baseline="0" noProof="0" dirty="0" smtClean="0">
                <a:ln>
                  <a:noFill/>
                </a:ln>
                <a:solidFill>
                  <a:srgbClr val="808080"/>
                </a:solidFill>
                <a:effectLst/>
                <a:uLnTx/>
                <a:uFillTx/>
                <a:latin typeface="Calibri" panose="020F0502020204030204" pitchFamily="34" charset="0"/>
                <a:cs typeface="Arial" pitchFamily="34" charset="0"/>
              </a:rPr>
              <a:t>Chair of the Grantham Research Institute on Climate Change and the Environment, Chair of the Centre for Climate Change Economics and Policy,</a:t>
            </a:r>
            <a:br>
              <a:rPr kumimoji="0" lang="en-GB" altLang="en-US" sz="1600" b="1" i="0" u="none" strike="noStrike" kern="0" cap="none" spc="0" normalizeH="0" baseline="0" noProof="0" dirty="0" smtClean="0">
                <a:ln>
                  <a:noFill/>
                </a:ln>
                <a:solidFill>
                  <a:srgbClr val="808080"/>
                </a:solidFill>
                <a:effectLst/>
                <a:uLnTx/>
                <a:uFillTx/>
                <a:latin typeface="Calibri" panose="020F0502020204030204" pitchFamily="34" charset="0"/>
                <a:cs typeface="Arial" pitchFamily="34" charset="0"/>
              </a:rPr>
            </a:br>
            <a:r>
              <a:rPr kumimoji="0" lang="en-GB" altLang="en-US" sz="1600" b="1" i="0" u="none" strike="noStrike" kern="0" cap="none" spc="0" normalizeH="0" baseline="0" noProof="0" dirty="0" smtClean="0">
                <a:ln>
                  <a:noFill/>
                </a:ln>
                <a:solidFill>
                  <a:srgbClr val="808080"/>
                </a:solidFill>
                <a:effectLst/>
                <a:uLnTx/>
                <a:uFillTx/>
                <a:latin typeface="Calibri" panose="020F0502020204030204" pitchFamily="34" charset="0"/>
                <a:cs typeface="Arial" pitchFamily="34" charset="0"/>
              </a:rPr>
              <a:t>IG Patel Professor of Economics &amp; Government,</a:t>
            </a:r>
            <a:br>
              <a:rPr kumimoji="0" lang="en-GB" altLang="en-US" sz="1600" b="1" i="0" u="none" strike="noStrike" kern="0" cap="none" spc="0" normalizeH="0" baseline="0" noProof="0" dirty="0" smtClean="0">
                <a:ln>
                  <a:noFill/>
                </a:ln>
                <a:solidFill>
                  <a:srgbClr val="808080"/>
                </a:solidFill>
                <a:effectLst/>
                <a:uLnTx/>
                <a:uFillTx/>
                <a:latin typeface="Calibri" panose="020F0502020204030204" pitchFamily="34" charset="0"/>
                <a:cs typeface="Arial" pitchFamily="34" charset="0"/>
              </a:rPr>
            </a:br>
            <a:r>
              <a:rPr kumimoji="0" lang="en-GB" altLang="en-US" sz="1600" b="1" i="0" u="none" strike="noStrike" kern="0" cap="none" spc="0" normalizeH="0" baseline="0" noProof="0" dirty="0" smtClean="0">
                <a:ln>
                  <a:noFill/>
                </a:ln>
                <a:solidFill>
                  <a:srgbClr val="808080"/>
                </a:solidFill>
                <a:effectLst/>
                <a:uLnTx/>
                <a:uFillTx/>
                <a:latin typeface="Calibri" panose="020F0502020204030204" pitchFamily="34" charset="0"/>
                <a:cs typeface="Arial" pitchFamily="34" charset="0"/>
              </a:rPr>
              <a:t/>
            </a:r>
            <a:br>
              <a:rPr kumimoji="0" lang="en-GB" altLang="en-US" sz="1600" b="1" i="0" u="none" strike="noStrike" kern="0" cap="none" spc="0" normalizeH="0" baseline="0" noProof="0" dirty="0" smtClean="0">
                <a:ln>
                  <a:noFill/>
                </a:ln>
                <a:solidFill>
                  <a:srgbClr val="808080"/>
                </a:solidFill>
                <a:effectLst/>
                <a:uLnTx/>
                <a:uFillTx/>
                <a:latin typeface="Calibri" panose="020F0502020204030204" pitchFamily="34" charset="0"/>
                <a:cs typeface="Arial" pitchFamily="34" charset="0"/>
              </a:rPr>
            </a:br>
            <a:r>
              <a:rPr kumimoji="0" lang="en-GB" altLang="en-US" sz="1600" b="1" i="0" u="none" strike="noStrike" kern="0" cap="none" spc="0" normalizeH="0" baseline="0" noProof="0" dirty="0" smtClean="0">
                <a:ln>
                  <a:noFill/>
                </a:ln>
                <a:solidFill>
                  <a:srgbClr val="808080"/>
                </a:solidFill>
                <a:effectLst/>
                <a:uLnTx/>
                <a:uFillTx/>
                <a:latin typeface="Calibri" panose="020F0502020204030204" pitchFamily="34" charset="0"/>
                <a:cs typeface="Arial" pitchFamily="34" charset="0"/>
              </a:rPr>
              <a:t/>
            </a:r>
            <a:br>
              <a:rPr kumimoji="0" lang="en-GB" altLang="en-US" sz="1600" b="1" i="0" u="none" strike="noStrike" kern="0" cap="none" spc="0" normalizeH="0" baseline="0" noProof="0" dirty="0" smtClean="0">
                <a:ln>
                  <a:noFill/>
                </a:ln>
                <a:solidFill>
                  <a:srgbClr val="808080"/>
                </a:solidFill>
                <a:effectLst/>
                <a:uLnTx/>
                <a:uFillTx/>
                <a:latin typeface="Calibri" panose="020F0502020204030204" pitchFamily="34" charset="0"/>
                <a:cs typeface="Arial" pitchFamily="34" charset="0"/>
              </a:rPr>
            </a:br>
            <a:r>
              <a:rPr kumimoji="0" lang="en-GB" altLang="en-US" sz="1600" b="1" i="0" u="none" strike="noStrike" kern="0" cap="none" spc="0" normalizeH="0" baseline="0" noProof="0" dirty="0" smtClean="0">
                <a:ln>
                  <a:noFill/>
                </a:ln>
                <a:solidFill>
                  <a:srgbClr val="808080"/>
                </a:solidFill>
                <a:effectLst/>
                <a:uLnTx/>
                <a:uFillTx/>
                <a:latin typeface="Calibri" panose="020F0502020204030204" pitchFamily="34" charset="0"/>
                <a:cs typeface="Arial" pitchFamily="34" charset="0"/>
              </a:rPr>
              <a:t>London School of Economics and Political Science</a:t>
            </a:r>
            <a:endParaRPr kumimoji="0" lang="en-GB" altLang="en-US" sz="1600" b="0" i="1" u="none" strike="noStrike" kern="0" cap="none" spc="0" normalizeH="0" baseline="0" noProof="0" dirty="0" smtClean="0">
              <a:ln>
                <a:noFill/>
              </a:ln>
              <a:solidFill>
                <a:srgbClr val="808080"/>
              </a:solidFill>
              <a:effectLst/>
              <a:uLnTx/>
              <a:uFillTx/>
              <a:latin typeface="Calibri" pitchFamily="34" charset="0"/>
              <a:cs typeface="Arial" pitchFamily="34" charset="0"/>
            </a:endParaRPr>
          </a:p>
        </p:txBody>
      </p:sp>
      <p:pic>
        <p:nvPicPr>
          <p:cNvPr id="22" name="Picture 8" descr="LSE FF0000_SQ-Text Blk-RGB.pn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6012160" y="6159288"/>
            <a:ext cx="1716186" cy="613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7" descr="GranthamFoundation_logo.tif"/>
          <p:cNvPicPr>
            <a:picLocks noChangeAspect="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132283" y="6208961"/>
            <a:ext cx="21605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59163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2439212914"/>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15530" name="think-cell Slide" r:id="rId4" imgW="38100" imgH="38100" progId="TCLayout.ActiveDocument.1">
                  <p:embed/>
                </p:oleObj>
              </mc:Choice>
              <mc:Fallback>
                <p:oleObj name="think-cell Slide" r:id="rId4" imgW="38100" imgH="38100" progId="TCLayout.ActiveDocument.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16198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a:lstStyle>
            <a:lvl1pPr>
              <a:defRPr>
                <a:latin typeface="+mn-lt"/>
                <a:ea typeface="Arial Unicode MS" pitchFamily="34" charset="-128"/>
                <a:cs typeface="Arial Unicode MS" pitchFamily="34" charset="-128"/>
              </a:defRPr>
            </a:lvl1pPr>
          </a:lstStyle>
          <a:p>
            <a:r>
              <a:rPr lang="en-US" dirty="0" smtClean="0"/>
              <a:t>Click to edit Master title style</a:t>
            </a:r>
            <a:endParaRPr lang="en-US" dirty="0"/>
          </a:p>
        </p:txBody>
      </p:sp>
    </p:spTree>
    <p:extLst>
      <p:ext uri="{BB962C8B-B14F-4D97-AF65-F5344CB8AC3E}">
        <p14:creationId xmlns:p14="http://schemas.microsoft.com/office/powerpoint/2010/main" val="3254832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965754"/>
            <a:ext cx="5319568" cy="910681"/>
          </a:xfrm>
        </p:spPr>
        <p:txBody>
          <a:bodyPr/>
          <a:lstStyle>
            <a:lvl1pPr>
              <a:defRPr sz="1600"/>
            </a:lvl1pPr>
            <a:lvl2pPr>
              <a:defRPr sz="1600"/>
            </a:lvl2pPr>
            <a:lvl3pPr>
              <a:defRPr sz="1400"/>
            </a:lvl3pPr>
            <a:lvl4pPr>
              <a:defRPr sz="12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4" name="Text Placeholder 3"/>
          <p:cNvSpPr>
            <a:spLocks noGrp="1"/>
          </p:cNvSpPr>
          <p:nvPr>
            <p:ph type="body" sz="half" idx="2"/>
          </p:nvPr>
        </p:nvSpPr>
        <p:spPr>
          <a:xfrm>
            <a:off x="457205" y="1532968"/>
            <a:ext cx="3008313" cy="251222"/>
          </a:xfrm>
        </p:spPr>
        <p:txBody>
          <a:bodyPr/>
          <a:lstStyle>
            <a:lvl1pPr marL="0" indent="0">
              <a:buNone/>
              <a:defRPr sz="1600"/>
            </a:lvl1pPr>
            <a:lvl2pPr marL="457008" indent="0">
              <a:buNone/>
              <a:defRPr sz="1200"/>
            </a:lvl2pPr>
            <a:lvl3pPr marL="914012" indent="0">
              <a:buNone/>
              <a:defRPr sz="1000"/>
            </a:lvl3pPr>
            <a:lvl4pPr marL="1371020" indent="0">
              <a:buNone/>
              <a:defRPr sz="900"/>
            </a:lvl4pPr>
            <a:lvl5pPr marL="1828025" indent="0">
              <a:buNone/>
              <a:defRPr sz="900"/>
            </a:lvl5pPr>
            <a:lvl6pPr marL="2285032" indent="0">
              <a:buNone/>
              <a:defRPr sz="900"/>
            </a:lvl6pPr>
            <a:lvl7pPr marL="2742037" indent="0">
              <a:buNone/>
              <a:defRPr sz="900"/>
            </a:lvl7pPr>
            <a:lvl8pPr marL="3199044" indent="0">
              <a:buNone/>
              <a:defRPr sz="900"/>
            </a:lvl8pPr>
            <a:lvl9pPr marL="3656050" indent="0">
              <a:buNone/>
              <a:defRPr sz="900"/>
            </a:lvl9pPr>
          </a:lstStyle>
          <a:p>
            <a:pPr lvl="0"/>
            <a:r>
              <a:rPr lang="en-US" smtClean="0"/>
              <a:t>Click to edit Master text styles</a:t>
            </a:r>
          </a:p>
        </p:txBody>
      </p:sp>
      <p:sp>
        <p:nvSpPr>
          <p:cNvPr id="10" name="Footer Placeholder 9"/>
          <p:cNvSpPr>
            <a:spLocks noGrp="1"/>
          </p:cNvSpPr>
          <p:nvPr>
            <p:ph type="ftr" sz="quarter" idx="11"/>
          </p:nvPr>
        </p:nvSpPr>
        <p:spPr>
          <a:xfrm>
            <a:off x="3124201" y="6411218"/>
            <a:ext cx="2895600" cy="365125"/>
          </a:xfrm>
          <a:prstGeom prst="rect">
            <a:avLst/>
          </a:prstGeom>
        </p:spPr>
        <p:txBody>
          <a:bodyPr lIns="91402" tIns="45701" rIns="91402" bIns="45701"/>
          <a:lstStyle/>
          <a:p>
            <a:pPr>
              <a:lnSpc>
                <a:spcPct val="100000"/>
              </a:lnSpc>
              <a:spcBef>
                <a:spcPct val="0"/>
              </a:spcBef>
              <a:buSzTx/>
              <a:buFontTx/>
              <a:buNone/>
            </a:pPr>
            <a:endParaRPr lang="en-US" sz="1600" dirty="0">
              <a:solidFill>
                <a:srgbClr val="000000">
                  <a:tint val="75000"/>
                </a:srgbClr>
              </a:solidFill>
              <a:latin typeface="Arial" charset="0"/>
              <a:cs typeface="+mn-cs"/>
            </a:endParaRPr>
          </a:p>
        </p:txBody>
      </p:sp>
      <p:sp>
        <p:nvSpPr>
          <p:cNvPr id="7" name="Title 6"/>
          <p:cNvSpPr>
            <a:spLocks noGrp="1"/>
          </p:cNvSpPr>
          <p:nvPr>
            <p:ph type="title"/>
          </p:nvPr>
        </p:nvSpPr>
        <p:spPr/>
        <p:txBody>
          <a:bodyPr/>
          <a:lstStyle/>
          <a:p>
            <a:r>
              <a:rPr lang="en-US" smtClean="0"/>
              <a:t>Click to edit Master title style</a:t>
            </a:r>
            <a:endParaRPr lang="en-GB"/>
          </a:p>
        </p:txBody>
      </p:sp>
      <p:sp>
        <p:nvSpPr>
          <p:cNvPr id="11" name="Text Placeholder 10"/>
          <p:cNvSpPr>
            <a:spLocks noGrp="1"/>
          </p:cNvSpPr>
          <p:nvPr>
            <p:ph type="body" sz="quarter" idx="12" hasCustomPrompt="1"/>
          </p:nvPr>
        </p:nvSpPr>
        <p:spPr>
          <a:xfrm>
            <a:off x="461642" y="958853"/>
            <a:ext cx="3000699" cy="314028"/>
          </a:xfrm>
        </p:spPr>
        <p:txBody>
          <a:bodyPr/>
          <a:lstStyle>
            <a:lvl1pPr>
              <a:buFontTx/>
              <a:buNone/>
              <a:defRPr sz="2000">
                <a:solidFill>
                  <a:schemeClr val="accent1"/>
                </a:solidFill>
              </a:defRPr>
            </a:lvl1pPr>
            <a:lvl2pPr>
              <a:buNone/>
              <a:defRPr/>
            </a:lvl2pPr>
          </a:lstStyle>
          <a:p>
            <a:pPr lvl="0"/>
            <a:r>
              <a:rPr lang="en-US" dirty="0" smtClean="0"/>
              <a:t>Click to edit title</a:t>
            </a:r>
          </a:p>
        </p:txBody>
      </p:sp>
      <p:sp>
        <p:nvSpPr>
          <p:cNvPr id="2" name="TextBox 1"/>
          <p:cNvSpPr txBox="1"/>
          <p:nvPr userDrawn="1"/>
        </p:nvSpPr>
        <p:spPr>
          <a:xfrm>
            <a:off x="8719606" y="6566446"/>
            <a:ext cx="213009" cy="155496"/>
          </a:xfrm>
          <a:prstGeom prst="rect">
            <a:avLst/>
          </a:prstGeom>
          <a:noFill/>
        </p:spPr>
        <p:txBody>
          <a:bodyPr vert="horz" wrap="none" lIns="0" tIns="0" rIns="0" bIns="0" rtlCol="0">
            <a:noAutofit/>
          </a:bodyPr>
          <a:lstStyle/>
          <a:p>
            <a:pPr>
              <a:lnSpc>
                <a:spcPct val="100000"/>
              </a:lnSpc>
              <a:spcBef>
                <a:spcPct val="0"/>
              </a:spcBef>
              <a:buSzTx/>
              <a:buFontTx/>
              <a:buNone/>
            </a:pPr>
            <a:fld id="{5353FAB5-263B-4ECE-BF6F-70096D9B17A4}" type="slidenum">
              <a:rPr lang="pt-BR" sz="1000" smtClean="0">
                <a:solidFill>
                  <a:srgbClr val="000000"/>
                </a:solidFill>
                <a:latin typeface="Arial" charset="0"/>
                <a:cs typeface="+mn-cs"/>
              </a:rPr>
              <a:pPr>
                <a:lnSpc>
                  <a:spcPct val="100000"/>
                </a:lnSpc>
                <a:spcBef>
                  <a:spcPct val="0"/>
                </a:spcBef>
                <a:buSzTx/>
                <a:buFontTx/>
                <a:buNone/>
              </a:pPr>
              <a:t>‹#›</a:t>
            </a:fld>
            <a:endParaRPr lang="pt-BR" sz="1000" dirty="0">
              <a:solidFill>
                <a:srgbClr val="000000"/>
              </a:solidFill>
              <a:latin typeface="Arial" charset="0"/>
              <a:cs typeface="+mn-cs"/>
            </a:endParaRPr>
          </a:p>
        </p:txBody>
      </p:sp>
    </p:spTree>
    <p:extLst>
      <p:ext uri="{BB962C8B-B14F-4D97-AF65-F5344CB8AC3E}">
        <p14:creationId xmlns:p14="http://schemas.microsoft.com/office/powerpoint/2010/main" val="5017833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2697762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952404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lIns="91402" tIns="45701" rIns="91402" bIns="45701"/>
          <a:lstStyle/>
          <a:p>
            <a:pPr>
              <a:lnSpc>
                <a:spcPct val="100000"/>
              </a:lnSpc>
              <a:spcBef>
                <a:spcPct val="0"/>
              </a:spcBef>
              <a:buSzTx/>
              <a:buFontTx/>
              <a:buNone/>
            </a:pPr>
            <a:fld id="{6AA55E78-ABF1-A44C-9316-4AF13C5586B8}" type="datetimeFigureOut">
              <a:rPr lang="en-US" sz="1600" smtClean="0">
                <a:solidFill>
                  <a:srgbClr val="000000"/>
                </a:solidFill>
                <a:latin typeface="Arial" charset="0"/>
                <a:cs typeface="+mn-cs"/>
              </a:rPr>
              <a:pPr>
                <a:lnSpc>
                  <a:spcPct val="100000"/>
                </a:lnSpc>
                <a:spcBef>
                  <a:spcPct val="0"/>
                </a:spcBef>
                <a:buSzTx/>
                <a:buFontTx/>
                <a:buNone/>
              </a:pPr>
              <a:t>3/14/2016</a:t>
            </a:fld>
            <a:endParaRPr lang="en-US" sz="1600" dirty="0">
              <a:solidFill>
                <a:srgbClr val="000000"/>
              </a:solidFill>
              <a:latin typeface="Arial" charset="0"/>
              <a:cs typeface="+mn-cs"/>
            </a:endParaRPr>
          </a:p>
        </p:txBody>
      </p:sp>
      <p:sp>
        <p:nvSpPr>
          <p:cNvPr id="3" name="Footer Placeholder 2"/>
          <p:cNvSpPr>
            <a:spLocks noGrp="1"/>
          </p:cNvSpPr>
          <p:nvPr>
            <p:ph type="ftr" sz="quarter" idx="11"/>
          </p:nvPr>
        </p:nvSpPr>
        <p:spPr>
          <a:xfrm>
            <a:off x="3124201" y="6356350"/>
            <a:ext cx="2895600" cy="365125"/>
          </a:xfrm>
          <a:prstGeom prst="rect">
            <a:avLst/>
          </a:prstGeom>
        </p:spPr>
        <p:txBody>
          <a:bodyPr lIns="91402" tIns="45701" rIns="91402" bIns="45701"/>
          <a:lstStyle/>
          <a:p>
            <a:pPr>
              <a:lnSpc>
                <a:spcPct val="100000"/>
              </a:lnSpc>
              <a:spcBef>
                <a:spcPct val="0"/>
              </a:spcBef>
              <a:buSzTx/>
              <a:buFontTx/>
              <a:buNone/>
            </a:pPr>
            <a:endParaRPr lang="en-US" sz="1600" dirty="0">
              <a:solidFill>
                <a:srgbClr val="000000"/>
              </a:solidFill>
              <a:latin typeface="Arial" charset="0"/>
              <a:cs typeface="+mn-cs"/>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lIns="91402" tIns="45701" rIns="91402" bIns="45701"/>
          <a:lstStyle/>
          <a:p>
            <a:pPr>
              <a:lnSpc>
                <a:spcPct val="100000"/>
              </a:lnSpc>
              <a:spcBef>
                <a:spcPct val="0"/>
              </a:spcBef>
              <a:buSzTx/>
              <a:buFontTx/>
              <a:buNone/>
            </a:pPr>
            <a:fld id="{D8B748E6-60AC-0C4A-9592-20B797571609}" type="slidenum">
              <a:rPr lang="en-US" sz="1600" smtClean="0">
                <a:solidFill>
                  <a:srgbClr val="000000"/>
                </a:solidFill>
                <a:latin typeface="Arial" charset="0"/>
                <a:cs typeface="+mn-cs"/>
              </a:rPr>
              <a:pPr>
                <a:lnSpc>
                  <a:spcPct val="100000"/>
                </a:lnSpc>
                <a:spcBef>
                  <a:spcPct val="0"/>
                </a:spcBef>
                <a:buSzTx/>
                <a:buFontTx/>
                <a:buNone/>
              </a:pPr>
              <a:t>‹#›</a:t>
            </a:fld>
            <a:endParaRPr lang="en-US" sz="1600" dirty="0">
              <a:solidFill>
                <a:srgbClr val="000000"/>
              </a:solidFill>
              <a:latin typeface="Arial" charset="0"/>
              <a:cs typeface="+mn-cs"/>
            </a:endParaRPr>
          </a:p>
        </p:txBody>
      </p:sp>
    </p:spTree>
    <p:extLst>
      <p:ext uri="{BB962C8B-B14F-4D97-AF65-F5344CB8AC3E}">
        <p14:creationId xmlns:p14="http://schemas.microsoft.com/office/powerpoint/2010/main" val="398198257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p:cNvGraphicFramePr>
          <p:nvPr userDrawn="1">
            <p:custDataLst>
              <p:tags r:id="rId2"/>
            </p:custDataLst>
            <p:extLst>
              <p:ext uri="{D42A27DB-BD31-4B8C-83A1-F6EECF244321}">
                <p14:modId xmlns:p14="http://schemas.microsoft.com/office/powerpoint/2010/main" val="3401174045"/>
              </p:ext>
            </p:extLst>
          </p:nvPr>
        </p:nvGraphicFramePr>
        <p:xfrm>
          <a:off x="1621" y="1621"/>
          <a:ext cx="1619" cy="1619"/>
        </p:xfrm>
        <a:graphic>
          <a:graphicData uri="http://schemas.openxmlformats.org/presentationml/2006/ole">
            <mc:AlternateContent xmlns:mc="http://schemas.openxmlformats.org/markup-compatibility/2006">
              <mc:Choice xmlns:v="urn:schemas-microsoft-com:vml" Requires="v">
                <p:oleObj spid="_x0000_s19625" name="think-cell Slide" r:id="rId8" imgW="38100" imgH="38100" progId="TCLayout.ActiveDocument.1">
                  <p:embed/>
                </p:oleObj>
              </mc:Choice>
              <mc:Fallback>
                <p:oleObj name="think-cell Slide" r:id="rId8" imgW="38100" imgH="38100" progId="TCLayout.ActiveDocument.1">
                  <p:embed/>
                  <p:pic>
                    <p:nvPicPr>
                      <p:cNvPr id="0" name=""/>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21" y="1621"/>
                        <a:ext cx="161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9" name="Picture 2" descr="C:\Users\Diana Shirley Paul\Desktop\Diana WIP\Sep\19\title-page.jpg"/>
          <p:cNvPicPr>
            <a:picLocks noChangeAspect="1" noChangeArrowheads="1"/>
          </p:cNvPicPr>
          <p:nvPr userDrawn="1">
            <p:custDataLst>
              <p:tags r:id="rId3"/>
            </p:custDataLst>
          </p:nvPr>
        </p:nvPicPr>
        <p:blipFill>
          <a:blip r:embed="rId10" cstate="print">
            <a:extLst>
              <a:ext uri="{28A0092B-C50C-407E-A947-70E740481C1C}">
                <a14:useLocalDpi xmlns:a14="http://schemas.microsoft.com/office/drawing/2010/main" val="0"/>
              </a:ext>
            </a:extLst>
          </a:blip>
          <a:srcRect/>
          <a:stretch>
            <a:fillRect/>
          </a:stretch>
        </p:blipFill>
        <p:spPr bwMode="auto">
          <a:xfrm>
            <a:off x="1" y="-1620"/>
            <a:ext cx="9145619" cy="6861241"/>
          </a:xfrm>
          <a:prstGeom prst="rect">
            <a:avLst/>
          </a:prstGeom>
          <a:noFill/>
          <a:extLst>
            <a:ext uri="{909E8E84-426E-40DD-AFC4-6F175D3DCCD1}">
              <a14:hiddenFill xmlns:a14="http://schemas.microsoft.com/office/drawing/2010/main">
                <a:solidFill>
                  <a:srgbClr val="FFFFFF"/>
                </a:solidFill>
              </a14:hiddenFill>
            </a:ext>
          </a:extLst>
        </p:spPr>
      </p:pic>
      <p:grpSp>
        <p:nvGrpSpPr>
          <p:cNvPr id="3" name="McK Title Elements" hidden="1"/>
          <p:cNvGrpSpPr/>
          <p:nvPr userDrawn="1">
            <p:custDataLst>
              <p:tags r:id="rId4"/>
            </p:custDataLst>
          </p:nvPr>
        </p:nvGrpSpPr>
        <p:grpSpPr bwMode="auto">
          <a:xfrm>
            <a:off x="510250" y="5524423"/>
            <a:ext cx="5036085" cy="681833"/>
            <a:chOff x="2640013" y="5414446"/>
            <a:chExt cx="4935538" cy="668259"/>
          </a:xfrm>
        </p:grpSpPr>
        <p:sp>
          <p:nvSpPr>
            <p:cNvPr id="9" name="McK Document type"/>
            <p:cNvSpPr txBox="1">
              <a:spLocks noChangeArrowheads="1"/>
            </p:cNvSpPr>
            <p:nvPr/>
          </p:nvSpPr>
          <p:spPr bwMode="auto">
            <a:xfrm>
              <a:off x="2640013" y="5414446"/>
              <a:ext cx="4935538"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lnSpc>
                  <a:spcPct val="100000"/>
                </a:lnSpc>
                <a:spcBef>
                  <a:spcPct val="0"/>
                </a:spcBef>
                <a:buSzTx/>
                <a:buFontTx/>
                <a:buNone/>
                <a:defRPr/>
              </a:pPr>
              <a:r>
                <a:rPr lang="en-US" sz="1800" dirty="0" smtClean="0">
                  <a:solidFill>
                    <a:srgbClr val="FFFFFF"/>
                  </a:solidFill>
                  <a:latin typeface="Proxima Nova Rg"/>
                  <a:cs typeface="+mn-cs"/>
                </a:rPr>
                <a:t>Document type</a:t>
              </a:r>
            </a:p>
          </p:txBody>
        </p:sp>
        <p:sp>
          <p:nvSpPr>
            <p:cNvPr id="10" name="McK Date"/>
            <p:cNvSpPr txBox="1">
              <a:spLocks noChangeArrowheads="1"/>
            </p:cNvSpPr>
            <p:nvPr/>
          </p:nvSpPr>
          <p:spPr bwMode="auto">
            <a:xfrm>
              <a:off x="2640013" y="5806480"/>
              <a:ext cx="4935538"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lnSpc>
                  <a:spcPct val="100000"/>
                </a:lnSpc>
                <a:spcBef>
                  <a:spcPct val="0"/>
                </a:spcBef>
                <a:buSzTx/>
                <a:buFontTx/>
                <a:buNone/>
                <a:defRPr/>
              </a:pPr>
              <a:r>
                <a:rPr lang="en-US" sz="1800" dirty="0" smtClean="0">
                  <a:solidFill>
                    <a:srgbClr val="FFFFFF"/>
                  </a:solidFill>
                  <a:latin typeface="Proxima Nova Rg"/>
                  <a:cs typeface="+mn-cs"/>
                </a:rPr>
                <a:t>Date</a:t>
              </a:r>
            </a:p>
          </p:txBody>
        </p:sp>
      </p:grpSp>
      <p:sp>
        <p:nvSpPr>
          <p:cNvPr id="13314" name="Rectangle 1026"/>
          <p:cNvSpPr>
            <a:spLocks noGrp="1" noChangeArrowheads="1"/>
          </p:cNvSpPr>
          <p:nvPr>
            <p:ph type="ctrTitle"/>
            <p:custDataLst>
              <p:tags r:id="rId5"/>
            </p:custDataLst>
          </p:nvPr>
        </p:nvSpPr>
        <p:spPr bwMode="auto">
          <a:xfrm>
            <a:off x="510250" y="846803"/>
            <a:ext cx="6827627" cy="507831"/>
          </a:xfrm>
          <a:prstGeom prst="rect">
            <a:avLst/>
          </a:prstGeom>
        </p:spPr>
        <p:txBody>
          <a:bodyPr>
            <a:spAutoFit/>
          </a:bodyPr>
          <a:lstStyle>
            <a:lvl1pPr>
              <a:defRPr sz="3300" b="1" baseline="0">
                <a:latin typeface="+mn-lt"/>
                <a:ea typeface="Arial Unicode MS" pitchFamily="34" charset="-128"/>
                <a:cs typeface="Arial Unicode MS" pitchFamily="34" charset="-128"/>
              </a:defRPr>
            </a:lvl1pPr>
          </a:lstStyle>
          <a:p>
            <a:pPr lvl="0"/>
            <a:r>
              <a:rPr lang="en-US" noProof="0" dirty="0" smtClean="0"/>
              <a:t>Click to edit Master title style</a:t>
            </a:r>
          </a:p>
        </p:txBody>
      </p:sp>
      <p:sp>
        <p:nvSpPr>
          <p:cNvPr id="27" name="Rectangle 1027"/>
          <p:cNvSpPr>
            <a:spLocks noGrp="1" noChangeArrowheads="1"/>
          </p:cNvSpPr>
          <p:nvPr>
            <p:ph type="subTitle" idx="1"/>
            <p:custDataLst>
              <p:tags r:id="rId6"/>
            </p:custDataLst>
          </p:nvPr>
        </p:nvSpPr>
        <p:spPr bwMode="auto">
          <a:xfrm>
            <a:off x="510249" y="2397550"/>
            <a:ext cx="6827627" cy="314028"/>
          </a:xfrm>
        </p:spPr>
        <p:txBody>
          <a:bodyPr>
            <a:spAutoFit/>
          </a:bodyPr>
          <a:lstStyle>
            <a:lvl1pPr>
              <a:defRPr sz="2000" b="0" baseline="0">
                <a:latin typeface="+mn-lt"/>
                <a:ea typeface="Arial Unicode MS" pitchFamily="34" charset="-128"/>
                <a:cs typeface="Arial Unicode MS" pitchFamily="34" charset="-128"/>
              </a:defRPr>
            </a:lvl1pPr>
          </a:lstStyle>
          <a:p>
            <a:pPr lvl="0"/>
            <a:r>
              <a:rPr lang="en-US" noProof="0" smtClean="0"/>
              <a:t>Click to edit Master subtitle style</a:t>
            </a:r>
            <a:endParaRPr lang="en-US" noProof="0" dirty="0" smtClean="0"/>
          </a:p>
        </p:txBody>
      </p:sp>
    </p:spTree>
    <p:extLst>
      <p:ext uri="{BB962C8B-B14F-4D97-AF65-F5344CB8AC3E}">
        <p14:creationId xmlns:p14="http://schemas.microsoft.com/office/powerpoint/2010/main" val="401723327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4107497934"/>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20649" name="think-cell Slide" r:id="rId4" imgW="38100" imgH="38100" progId="TCLayout.ActiveDocument.1">
                  <p:embed/>
                </p:oleObj>
              </mc:Choice>
              <mc:Fallback>
                <p:oleObj name="think-cell Slide" r:id="rId4" imgW="38100" imgH="38100" progId="TCLayout.ActiveDocument.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16198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a:lstStyle>
            <a:lvl1pPr>
              <a:defRPr>
                <a:latin typeface="+mn-lt"/>
                <a:ea typeface="Arial Unicode MS" pitchFamily="34" charset="-128"/>
                <a:cs typeface="Arial Unicode MS" pitchFamily="34" charset="-128"/>
              </a:defRPr>
            </a:lvl1pPr>
          </a:lstStyle>
          <a:p>
            <a:r>
              <a:rPr lang="en-US" dirty="0" smtClean="0"/>
              <a:t>Click to edit Master title style</a:t>
            </a:r>
            <a:endParaRPr lang="en-US" dirty="0"/>
          </a:p>
        </p:txBody>
      </p:sp>
    </p:spTree>
    <p:extLst>
      <p:ext uri="{BB962C8B-B14F-4D97-AF65-F5344CB8AC3E}">
        <p14:creationId xmlns:p14="http://schemas.microsoft.com/office/powerpoint/2010/main" val="30631585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965751"/>
            <a:ext cx="5319568" cy="910681"/>
          </a:xfrm>
        </p:spPr>
        <p:txBody>
          <a:bodyPr/>
          <a:lstStyle>
            <a:lvl1pPr>
              <a:defRPr sz="1600"/>
            </a:lvl1pPr>
            <a:lvl2pPr>
              <a:defRPr sz="1600"/>
            </a:lvl2pPr>
            <a:lvl3pPr>
              <a:defRPr sz="1400"/>
            </a:lvl3pPr>
            <a:lvl4pPr>
              <a:defRPr sz="12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4" name="Text Placeholder 3"/>
          <p:cNvSpPr>
            <a:spLocks noGrp="1"/>
          </p:cNvSpPr>
          <p:nvPr>
            <p:ph type="body" sz="half" idx="2"/>
          </p:nvPr>
        </p:nvSpPr>
        <p:spPr>
          <a:xfrm>
            <a:off x="457201" y="1532965"/>
            <a:ext cx="3008313" cy="251222"/>
          </a:xfrm>
        </p:spPr>
        <p:txBody>
          <a:bodyPr/>
          <a:lstStyle>
            <a:lvl1pPr marL="0" indent="0">
              <a:buNone/>
              <a:defRPr sz="1600"/>
            </a:lvl1pPr>
            <a:lvl2pPr marL="457152" indent="0">
              <a:buNone/>
              <a:defRPr sz="1200"/>
            </a:lvl2pPr>
            <a:lvl3pPr marL="914303" indent="0">
              <a:buNone/>
              <a:defRPr sz="1000"/>
            </a:lvl3pPr>
            <a:lvl4pPr marL="1371455" indent="0">
              <a:buNone/>
              <a:defRPr sz="900"/>
            </a:lvl4pPr>
            <a:lvl5pPr marL="1828606" indent="0">
              <a:buNone/>
              <a:defRPr sz="900"/>
            </a:lvl5pPr>
            <a:lvl6pPr marL="2285758" indent="0">
              <a:buNone/>
              <a:defRPr sz="900"/>
            </a:lvl6pPr>
            <a:lvl7pPr marL="2742909" indent="0">
              <a:buNone/>
              <a:defRPr sz="900"/>
            </a:lvl7pPr>
            <a:lvl8pPr marL="3200061" indent="0">
              <a:buNone/>
              <a:defRPr sz="900"/>
            </a:lvl8pPr>
            <a:lvl9pPr marL="3657212" indent="0">
              <a:buNone/>
              <a:defRPr sz="900"/>
            </a:lvl9pPr>
          </a:lstStyle>
          <a:p>
            <a:pPr lvl="0"/>
            <a:r>
              <a:rPr lang="en-US" smtClean="0"/>
              <a:t>Click to edit Master text styles</a:t>
            </a:r>
          </a:p>
        </p:txBody>
      </p:sp>
      <p:sp>
        <p:nvSpPr>
          <p:cNvPr id="10" name="Footer Placeholder 9"/>
          <p:cNvSpPr>
            <a:spLocks noGrp="1"/>
          </p:cNvSpPr>
          <p:nvPr>
            <p:ph type="ftr" sz="quarter" idx="11"/>
          </p:nvPr>
        </p:nvSpPr>
        <p:spPr>
          <a:xfrm>
            <a:off x="3124201" y="6411215"/>
            <a:ext cx="2895600" cy="365125"/>
          </a:xfrm>
          <a:prstGeom prst="rect">
            <a:avLst/>
          </a:prstGeom>
        </p:spPr>
        <p:txBody>
          <a:bodyPr lIns="91430" tIns="45716" rIns="91430" bIns="45716"/>
          <a:lstStyle/>
          <a:p>
            <a:pPr>
              <a:lnSpc>
                <a:spcPct val="100000"/>
              </a:lnSpc>
              <a:spcBef>
                <a:spcPct val="0"/>
              </a:spcBef>
              <a:buSzTx/>
              <a:buFontTx/>
              <a:buNone/>
            </a:pPr>
            <a:endParaRPr lang="en-US" sz="1600" dirty="0">
              <a:solidFill>
                <a:srgbClr val="000000">
                  <a:tint val="75000"/>
                </a:srgbClr>
              </a:solidFill>
              <a:latin typeface="Arial" charset="0"/>
              <a:cs typeface="+mn-cs"/>
            </a:endParaRPr>
          </a:p>
        </p:txBody>
      </p:sp>
      <p:sp>
        <p:nvSpPr>
          <p:cNvPr id="7" name="Title 6"/>
          <p:cNvSpPr>
            <a:spLocks noGrp="1"/>
          </p:cNvSpPr>
          <p:nvPr>
            <p:ph type="title"/>
          </p:nvPr>
        </p:nvSpPr>
        <p:spPr/>
        <p:txBody>
          <a:bodyPr/>
          <a:lstStyle/>
          <a:p>
            <a:r>
              <a:rPr lang="en-US" smtClean="0"/>
              <a:t>Click to edit Master title style</a:t>
            </a:r>
            <a:endParaRPr lang="en-GB"/>
          </a:p>
        </p:txBody>
      </p:sp>
      <p:sp>
        <p:nvSpPr>
          <p:cNvPr id="11" name="Text Placeholder 10"/>
          <p:cNvSpPr>
            <a:spLocks noGrp="1"/>
          </p:cNvSpPr>
          <p:nvPr>
            <p:ph type="body" sz="quarter" idx="12" hasCustomPrompt="1"/>
          </p:nvPr>
        </p:nvSpPr>
        <p:spPr>
          <a:xfrm>
            <a:off x="461639" y="958851"/>
            <a:ext cx="3000699" cy="314028"/>
          </a:xfrm>
        </p:spPr>
        <p:txBody>
          <a:bodyPr/>
          <a:lstStyle>
            <a:lvl1pPr>
              <a:buFontTx/>
              <a:buNone/>
              <a:defRPr sz="2000">
                <a:solidFill>
                  <a:schemeClr val="accent1"/>
                </a:solidFill>
              </a:defRPr>
            </a:lvl1pPr>
            <a:lvl2pPr>
              <a:buNone/>
              <a:defRPr/>
            </a:lvl2pPr>
          </a:lstStyle>
          <a:p>
            <a:pPr lvl="0"/>
            <a:r>
              <a:rPr lang="en-US" dirty="0" smtClean="0"/>
              <a:t>Click to edit title</a:t>
            </a:r>
          </a:p>
        </p:txBody>
      </p:sp>
      <p:sp>
        <p:nvSpPr>
          <p:cNvPr id="2" name="TextBox 1"/>
          <p:cNvSpPr txBox="1"/>
          <p:nvPr userDrawn="1"/>
        </p:nvSpPr>
        <p:spPr>
          <a:xfrm>
            <a:off x="8719603" y="6566446"/>
            <a:ext cx="213009" cy="155496"/>
          </a:xfrm>
          <a:prstGeom prst="rect">
            <a:avLst/>
          </a:prstGeom>
          <a:noFill/>
        </p:spPr>
        <p:txBody>
          <a:bodyPr vert="horz" wrap="none" lIns="0" tIns="0" rIns="0" bIns="0" rtlCol="0">
            <a:noAutofit/>
          </a:bodyPr>
          <a:lstStyle/>
          <a:p>
            <a:pPr>
              <a:lnSpc>
                <a:spcPct val="100000"/>
              </a:lnSpc>
              <a:spcBef>
                <a:spcPct val="0"/>
              </a:spcBef>
              <a:buSzTx/>
              <a:buFontTx/>
              <a:buNone/>
            </a:pPr>
            <a:fld id="{5353FAB5-263B-4ECE-BF6F-70096D9B17A4}" type="slidenum">
              <a:rPr lang="pt-BR" sz="1000" smtClean="0">
                <a:solidFill>
                  <a:srgbClr val="000000"/>
                </a:solidFill>
                <a:latin typeface="Arial" charset="0"/>
                <a:cs typeface="+mn-cs"/>
              </a:rPr>
              <a:pPr>
                <a:lnSpc>
                  <a:spcPct val="100000"/>
                </a:lnSpc>
                <a:spcBef>
                  <a:spcPct val="0"/>
                </a:spcBef>
                <a:buSzTx/>
                <a:buFontTx/>
                <a:buNone/>
              </a:pPr>
              <a:t>‹#›</a:t>
            </a:fld>
            <a:endParaRPr lang="pt-BR" sz="1000" dirty="0">
              <a:solidFill>
                <a:srgbClr val="000000"/>
              </a:solidFill>
              <a:latin typeface="Arial" charset="0"/>
              <a:cs typeface="+mn-cs"/>
            </a:endParaRPr>
          </a:p>
        </p:txBody>
      </p:sp>
    </p:spTree>
    <p:extLst>
      <p:ext uri="{BB962C8B-B14F-4D97-AF65-F5344CB8AC3E}">
        <p14:creationId xmlns:p14="http://schemas.microsoft.com/office/powerpoint/2010/main" val="5738853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30543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837142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Title 1"/>
          <p:cNvSpPr>
            <a:spLocks noGrp="1"/>
          </p:cNvSpPr>
          <p:nvPr>
            <p:ph type="title"/>
          </p:nvPr>
        </p:nvSpPr>
        <p:spPr>
          <a:xfrm>
            <a:off x="539552" y="2996952"/>
            <a:ext cx="8137524" cy="798160"/>
          </a:xfrm>
          <a:solidFill>
            <a:schemeClr val="bg1">
              <a:lumMod val="50000"/>
            </a:schemeClr>
          </a:solidFill>
          <a:ln>
            <a:noFill/>
          </a:ln>
          <a:effectLst/>
        </p:spPr>
        <p:txBody>
          <a:bodyPr vert="horz" wrap="square" lIns="91411" tIns="45706" rIns="91411" bIns="45706" numCol="1" anchor="ctr" anchorCtr="0" compatLnSpc="1">
            <a:prstTxWarp prst="textNoShape">
              <a:avLst/>
            </a:prstTxWarp>
          </a:bodyPr>
          <a:lstStyle/>
          <a:p>
            <a:pPr algn="ctr" eaLnBrk="1" hangingPunct="1">
              <a:lnSpc>
                <a:spcPct val="80000"/>
              </a:lnSpc>
            </a:pPr>
            <a:endParaRPr lang="en-GB" sz="32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23890699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lIns="91430" tIns="45716" rIns="91430" bIns="45716"/>
          <a:lstStyle/>
          <a:p>
            <a:pPr>
              <a:lnSpc>
                <a:spcPct val="100000"/>
              </a:lnSpc>
              <a:spcBef>
                <a:spcPct val="0"/>
              </a:spcBef>
              <a:buSzTx/>
              <a:buFontTx/>
              <a:buNone/>
            </a:pPr>
            <a:fld id="{6AA55E78-ABF1-A44C-9316-4AF13C5586B8}" type="datetimeFigureOut">
              <a:rPr lang="en-US" sz="1600" smtClean="0">
                <a:solidFill>
                  <a:srgbClr val="000000"/>
                </a:solidFill>
                <a:latin typeface="Arial" charset="0"/>
                <a:cs typeface="+mn-cs"/>
              </a:rPr>
              <a:pPr>
                <a:lnSpc>
                  <a:spcPct val="100000"/>
                </a:lnSpc>
                <a:spcBef>
                  <a:spcPct val="0"/>
                </a:spcBef>
                <a:buSzTx/>
                <a:buFontTx/>
                <a:buNone/>
              </a:pPr>
              <a:t>3/14/2016</a:t>
            </a:fld>
            <a:endParaRPr lang="en-US" sz="1600" dirty="0">
              <a:solidFill>
                <a:srgbClr val="000000"/>
              </a:solidFill>
              <a:latin typeface="Arial" charset="0"/>
              <a:cs typeface="+mn-cs"/>
            </a:endParaRPr>
          </a:p>
        </p:txBody>
      </p:sp>
      <p:sp>
        <p:nvSpPr>
          <p:cNvPr id="3" name="Footer Placeholder 2"/>
          <p:cNvSpPr>
            <a:spLocks noGrp="1"/>
          </p:cNvSpPr>
          <p:nvPr>
            <p:ph type="ftr" sz="quarter" idx="11"/>
          </p:nvPr>
        </p:nvSpPr>
        <p:spPr>
          <a:xfrm>
            <a:off x="3124201" y="6356350"/>
            <a:ext cx="2895600" cy="365125"/>
          </a:xfrm>
          <a:prstGeom prst="rect">
            <a:avLst/>
          </a:prstGeom>
        </p:spPr>
        <p:txBody>
          <a:bodyPr lIns="91430" tIns="45716" rIns="91430" bIns="45716"/>
          <a:lstStyle/>
          <a:p>
            <a:pPr>
              <a:lnSpc>
                <a:spcPct val="100000"/>
              </a:lnSpc>
              <a:spcBef>
                <a:spcPct val="0"/>
              </a:spcBef>
              <a:buSzTx/>
              <a:buFontTx/>
              <a:buNone/>
            </a:pPr>
            <a:endParaRPr lang="en-US" sz="1600" dirty="0">
              <a:solidFill>
                <a:srgbClr val="000000"/>
              </a:solidFill>
              <a:latin typeface="Arial" charset="0"/>
              <a:cs typeface="+mn-cs"/>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lIns="91430" tIns="45716" rIns="91430" bIns="45716"/>
          <a:lstStyle/>
          <a:p>
            <a:pPr>
              <a:lnSpc>
                <a:spcPct val="100000"/>
              </a:lnSpc>
              <a:spcBef>
                <a:spcPct val="0"/>
              </a:spcBef>
              <a:buSzTx/>
              <a:buFontTx/>
              <a:buNone/>
            </a:pPr>
            <a:fld id="{D8B748E6-60AC-0C4A-9592-20B797571609}" type="slidenum">
              <a:rPr lang="en-US" sz="1600" smtClean="0">
                <a:solidFill>
                  <a:srgbClr val="000000"/>
                </a:solidFill>
                <a:latin typeface="Arial" charset="0"/>
                <a:cs typeface="+mn-cs"/>
              </a:rPr>
              <a:pPr>
                <a:lnSpc>
                  <a:spcPct val="100000"/>
                </a:lnSpc>
                <a:spcBef>
                  <a:spcPct val="0"/>
                </a:spcBef>
                <a:buSzTx/>
                <a:buFontTx/>
                <a:buNone/>
              </a:pPr>
              <a:t>‹#›</a:t>
            </a:fld>
            <a:endParaRPr lang="en-US" sz="1600" dirty="0">
              <a:solidFill>
                <a:srgbClr val="000000"/>
              </a:solidFill>
              <a:latin typeface="Arial" charset="0"/>
              <a:cs typeface="+mn-cs"/>
            </a:endParaRPr>
          </a:p>
        </p:txBody>
      </p:sp>
    </p:spTree>
    <p:extLst>
      <p:ext uri="{BB962C8B-B14F-4D97-AF65-F5344CB8AC3E}">
        <p14:creationId xmlns:p14="http://schemas.microsoft.com/office/powerpoint/2010/main" val="367964654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Rectangle 6"/>
          <p:cNvSpPr txBox="1">
            <a:spLocks noChangeArrowheads="1"/>
          </p:cNvSpPr>
          <p:nvPr userDrawn="1"/>
        </p:nvSpPr>
        <p:spPr>
          <a:xfrm>
            <a:off x="6553200" y="6245228"/>
            <a:ext cx="2133600" cy="476250"/>
          </a:xfrm>
          <a:prstGeom prst="rect">
            <a:avLst/>
          </a:prstGeom>
          <a:ln/>
        </p:spPr>
        <p:txBody>
          <a:bodyPr lIns="91411" tIns="45706" rIns="91411" bIns="45706" anchor="b"/>
          <a:lstStyle>
            <a:defPPr>
              <a:defRPr lang="en-GB"/>
            </a:defPPr>
            <a:lvl1pPr algn="l" rtl="0" fontAlgn="base">
              <a:lnSpc>
                <a:spcPct val="80000"/>
              </a:lnSpc>
              <a:spcBef>
                <a:spcPct val="20000"/>
              </a:spcBef>
              <a:spcAft>
                <a:spcPct val="0"/>
              </a:spcAft>
              <a:buSzPct val="90000"/>
              <a:buChar char="•"/>
              <a:defRPr sz="1200" kern="1200">
                <a:solidFill>
                  <a:schemeClr val="tx1"/>
                </a:solidFill>
                <a:latin typeface="Calibri" panose="020F0502020204030204" pitchFamily="34" charset="0"/>
                <a:ea typeface="+mn-ea"/>
                <a:cs typeface="Arial" pitchFamily="34" charset="0"/>
              </a:defRPr>
            </a:lvl1pPr>
            <a:lvl2pPr marL="457200" algn="l" rtl="0" fontAlgn="base">
              <a:lnSpc>
                <a:spcPct val="80000"/>
              </a:lnSpc>
              <a:spcBef>
                <a:spcPct val="20000"/>
              </a:spcBef>
              <a:spcAft>
                <a:spcPct val="0"/>
              </a:spcAft>
              <a:buSzPct val="90000"/>
              <a:buChar char="•"/>
              <a:defRPr kern="1200">
                <a:solidFill>
                  <a:schemeClr val="tx1"/>
                </a:solidFill>
                <a:latin typeface="Arial" pitchFamily="34" charset="0"/>
                <a:ea typeface="+mn-ea"/>
                <a:cs typeface="Arial" pitchFamily="34" charset="0"/>
              </a:defRPr>
            </a:lvl2pPr>
            <a:lvl3pPr marL="914400" algn="l" rtl="0" fontAlgn="base">
              <a:lnSpc>
                <a:spcPct val="80000"/>
              </a:lnSpc>
              <a:spcBef>
                <a:spcPct val="20000"/>
              </a:spcBef>
              <a:spcAft>
                <a:spcPct val="0"/>
              </a:spcAft>
              <a:buSzPct val="90000"/>
              <a:buChar char="•"/>
              <a:defRPr kern="1200">
                <a:solidFill>
                  <a:schemeClr val="tx1"/>
                </a:solidFill>
                <a:latin typeface="Arial" pitchFamily="34" charset="0"/>
                <a:ea typeface="+mn-ea"/>
                <a:cs typeface="Arial" pitchFamily="34" charset="0"/>
              </a:defRPr>
            </a:lvl3pPr>
            <a:lvl4pPr marL="1371600" algn="l" rtl="0" fontAlgn="base">
              <a:lnSpc>
                <a:spcPct val="80000"/>
              </a:lnSpc>
              <a:spcBef>
                <a:spcPct val="20000"/>
              </a:spcBef>
              <a:spcAft>
                <a:spcPct val="0"/>
              </a:spcAft>
              <a:buSzPct val="90000"/>
              <a:buChar char="•"/>
              <a:defRPr kern="1200">
                <a:solidFill>
                  <a:schemeClr val="tx1"/>
                </a:solidFill>
                <a:latin typeface="Arial" pitchFamily="34" charset="0"/>
                <a:ea typeface="+mn-ea"/>
                <a:cs typeface="Arial" pitchFamily="34" charset="0"/>
              </a:defRPr>
            </a:lvl4pPr>
            <a:lvl5pPr marL="1828800" algn="l" rtl="0" fontAlgn="base">
              <a:lnSpc>
                <a:spcPct val="80000"/>
              </a:lnSpc>
              <a:spcBef>
                <a:spcPct val="20000"/>
              </a:spcBef>
              <a:spcAft>
                <a:spcPct val="0"/>
              </a:spcAft>
              <a:buSzPct val="90000"/>
              <a:buChar char="•"/>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a:lstStyle>
          <a:p>
            <a:pPr algn="r">
              <a:buFontTx/>
              <a:buNone/>
              <a:defRPr/>
            </a:pPr>
            <a:fld id="{99B96EE0-5BB5-4578-B6A7-357A41149E7D}" type="slidenum">
              <a:rPr lang="en-GB" smtClean="0">
                <a:solidFill>
                  <a:schemeClr val="bg2"/>
                </a:solidFill>
              </a:rPr>
              <a:pPr algn="r">
                <a:buFontTx/>
                <a:buNone/>
                <a:defRPr/>
              </a:pPr>
              <a:t>‹#›</a:t>
            </a:fld>
            <a:endParaRPr lang="en-GB" dirty="0">
              <a:solidFill>
                <a:schemeClr val="bg2"/>
              </a:solidFill>
            </a:endParaRPr>
          </a:p>
        </p:txBody>
      </p:sp>
      <p:pic>
        <p:nvPicPr>
          <p:cNvPr id="7"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9391" y="6237312"/>
            <a:ext cx="496865" cy="496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99595" y="6246837"/>
            <a:ext cx="1507535" cy="4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ESRC_CentreLogo_RGB.pn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527967" y="6267885"/>
            <a:ext cx="1584028" cy="435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1"/>
          <p:cNvSpPr>
            <a:spLocks noGrp="1"/>
          </p:cNvSpPr>
          <p:nvPr>
            <p:ph type="title"/>
          </p:nvPr>
        </p:nvSpPr>
        <p:spPr>
          <a:xfrm>
            <a:off x="457200" y="274641"/>
            <a:ext cx="8229600" cy="634082"/>
          </a:xfrm>
        </p:spPr>
        <p:txBody>
          <a:bodyPr/>
          <a:lstStyle>
            <a:lvl1pPr>
              <a:defRPr sz="2800">
                <a:solidFill>
                  <a:srgbClr val="2A01BF"/>
                </a:solidFill>
              </a:defRPr>
            </a:lvl1pPr>
          </a:lstStyle>
          <a:p>
            <a:r>
              <a:rPr lang="en-US" dirty="0" smtClean="0"/>
              <a:t>Click to edit Master title style</a:t>
            </a:r>
            <a:endParaRPr lang="en-GB" dirty="0"/>
          </a:p>
        </p:txBody>
      </p:sp>
      <p:sp>
        <p:nvSpPr>
          <p:cNvPr id="11" name="Content Placeholder 2"/>
          <p:cNvSpPr>
            <a:spLocks noGrp="1"/>
          </p:cNvSpPr>
          <p:nvPr>
            <p:ph idx="1"/>
          </p:nvPr>
        </p:nvSpPr>
        <p:spPr>
          <a:xfrm>
            <a:off x="457200" y="1124747"/>
            <a:ext cx="8229600" cy="5001419"/>
          </a:xfrm>
        </p:spPr>
        <p:txBody>
          <a:bodyPr/>
          <a:lstStyle>
            <a:lvl1pPr>
              <a:defRPr sz="2800">
                <a:latin typeface="Calibri" panose="020F0502020204030204" pitchFamily="34" charset="0"/>
              </a:defRPr>
            </a:lvl1pPr>
            <a:lvl2pPr>
              <a:defRPr sz="2400">
                <a:latin typeface="Calibri" panose="020F0502020204030204" pitchFamily="34" charset="0"/>
              </a:defRPr>
            </a:lvl2pPr>
            <a:lvl3pPr>
              <a:defRPr sz="2000">
                <a:latin typeface="Calibri" panose="020F0502020204030204" pitchFamily="34" charset="0"/>
              </a:defRPr>
            </a:lvl3pPr>
            <a:lvl4pPr>
              <a:defRPr sz="1800">
                <a:latin typeface="Calibri" panose="020F0502020204030204" pitchFamily="34" charset="0"/>
              </a:defRPr>
            </a:lvl4pPr>
            <a:lvl5pPr>
              <a:defRPr sz="1800">
                <a:latin typeface="Calibri" panose="020F050202020403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985229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xfrm>
            <a:off x="457200" y="6245228"/>
            <a:ext cx="2133600" cy="476250"/>
          </a:xfrm>
          <a:prstGeom prst="rect">
            <a:avLst/>
          </a:prstGeom>
        </p:spPr>
        <p:txBody>
          <a:bodyPr lIns="91411" tIns="45706" rIns="91411" bIns="45706"/>
          <a:lstStyle>
            <a:lvl1pPr>
              <a:lnSpc>
                <a:spcPct val="80000"/>
              </a:lnSpc>
              <a:spcBef>
                <a:spcPct val="20000"/>
              </a:spcBef>
              <a:buSzPct val="90000"/>
              <a:buFontTx/>
              <a:buChar char="•"/>
              <a:defRPr/>
            </a:lvl1pPr>
          </a:lstStyle>
          <a:p>
            <a:pPr>
              <a:defRPr/>
            </a:pPr>
            <a:endParaRPr lang="en-GB" dirty="0"/>
          </a:p>
        </p:txBody>
      </p:sp>
      <p:sp>
        <p:nvSpPr>
          <p:cNvPr id="5" name="Rectangle 5"/>
          <p:cNvSpPr>
            <a:spLocks noGrp="1" noChangeArrowheads="1"/>
          </p:cNvSpPr>
          <p:nvPr>
            <p:ph type="ftr" sz="quarter" idx="11"/>
          </p:nvPr>
        </p:nvSpPr>
        <p:spPr>
          <a:xfrm>
            <a:off x="3124201" y="6245228"/>
            <a:ext cx="2895600" cy="476250"/>
          </a:xfrm>
          <a:prstGeom prst="rect">
            <a:avLst/>
          </a:prstGeom>
        </p:spPr>
        <p:txBody>
          <a:bodyPr lIns="91411" tIns="45706" rIns="91411" bIns="45706"/>
          <a:lstStyle>
            <a:lvl1pPr>
              <a:lnSpc>
                <a:spcPct val="80000"/>
              </a:lnSpc>
              <a:spcBef>
                <a:spcPct val="20000"/>
              </a:spcBef>
              <a:buSzPct val="90000"/>
              <a:buFontTx/>
              <a:buChar char="•"/>
              <a:defRPr/>
            </a:lvl1pPr>
          </a:lstStyle>
          <a:p>
            <a:pPr>
              <a:defRPr/>
            </a:pPr>
            <a:endParaRPr lang="en-GB" dirty="0"/>
          </a:p>
        </p:txBody>
      </p:sp>
      <p:sp>
        <p:nvSpPr>
          <p:cNvPr id="6" name="Rectangle 6"/>
          <p:cNvSpPr>
            <a:spLocks noGrp="1" noChangeArrowheads="1"/>
          </p:cNvSpPr>
          <p:nvPr>
            <p:ph type="sldNum" sz="quarter" idx="12"/>
          </p:nvPr>
        </p:nvSpPr>
        <p:spPr>
          <a:xfrm>
            <a:off x="6553200" y="6245228"/>
            <a:ext cx="2133600" cy="476250"/>
          </a:xfrm>
          <a:prstGeom prst="rect">
            <a:avLst/>
          </a:prstGeom>
        </p:spPr>
        <p:txBody>
          <a:bodyPr lIns="91411" tIns="45706" rIns="91411" bIns="45706"/>
          <a:lstStyle>
            <a:lvl1pPr>
              <a:lnSpc>
                <a:spcPct val="80000"/>
              </a:lnSpc>
              <a:spcBef>
                <a:spcPct val="20000"/>
              </a:spcBef>
              <a:buSzPct val="90000"/>
              <a:buFontTx/>
              <a:buChar char="•"/>
              <a:defRPr/>
            </a:lvl1pPr>
          </a:lstStyle>
          <a:p>
            <a:pPr>
              <a:defRPr/>
            </a:pPr>
            <a:fld id="{2FF08A45-2437-4788-85C8-B1E4B177D9B6}" type="slidenum">
              <a:rPr lang="en-GB"/>
              <a:pPr>
                <a:defRPr/>
              </a:pPr>
              <a:t>‹#›</a:t>
            </a:fld>
            <a:endParaRPr lang="en-GB" dirty="0"/>
          </a:p>
        </p:txBody>
      </p:sp>
    </p:spTree>
    <p:extLst>
      <p:ext uri="{BB962C8B-B14F-4D97-AF65-F5344CB8AC3E}">
        <p14:creationId xmlns:p14="http://schemas.microsoft.com/office/powerpoint/2010/main" val="2880703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p:cNvGraphicFramePr>
          <p:nvPr userDrawn="1">
            <p:custDataLst>
              <p:tags r:id="rId2"/>
            </p:custDataLst>
            <p:extLst>
              <p:ext uri="{D42A27DB-BD31-4B8C-83A1-F6EECF244321}">
                <p14:modId xmlns:p14="http://schemas.microsoft.com/office/powerpoint/2010/main" val="1184621534"/>
              </p:ext>
            </p:extLst>
          </p:nvPr>
        </p:nvGraphicFramePr>
        <p:xfrm>
          <a:off x="1624" y="1624"/>
          <a:ext cx="1619" cy="1619"/>
        </p:xfrm>
        <a:graphic>
          <a:graphicData uri="http://schemas.openxmlformats.org/presentationml/2006/ole">
            <mc:AlternateContent xmlns:mc="http://schemas.openxmlformats.org/markup-compatibility/2006">
              <mc:Choice xmlns:v="urn:schemas-microsoft-com:vml" Requires="v">
                <p:oleObj spid="_x0000_s6362" name="think-cell Slide" r:id="rId8" imgW="38100" imgH="38100" progId="">
                  <p:embed/>
                </p:oleObj>
              </mc:Choice>
              <mc:Fallback>
                <p:oleObj name="think-cell Slide" r:id="rId8" imgW="38100" imgH="38100" progId="">
                  <p:embed/>
                  <p:pic>
                    <p:nvPicPr>
                      <p:cNvPr id="0" name=""/>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24" y="1624"/>
                        <a:ext cx="161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9" name="Picture 2" descr="C:\Users\Diana Shirley Paul\Desktop\Diana WIP\Sep\19\title-page.jpg"/>
          <p:cNvPicPr>
            <a:picLocks noChangeAspect="1" noChangeArrowheads="1"/>
          </p:cNvPicPr>
          <p:nvPr userDrawn="1">
            <p:custDataLst>
              <p:tags r:id="rId3"/>
            </p:custDataLst>
          </p:nvPr>
        </p:nvPicPr>
        <p:blipFill>
          <a:blip r:embed="rId10" cstate="print">
            <a:extLst>
              <a:ext uri="{28A0092B-C50C-407E-A947-70E740481C1C}">
                <a14:useLocalDpi xmlns:a14="http://schemas.microsoft.com/office/drawing/2010/main" val="0"/>
              </a:ext>
            </a:extLst>
          </a:blip>
          <a:srcRect/>
          <a:stretch>
            <a:fillRect/>
          </a:stretch>
        </p:blipFill>
        <p:spPr bwMode="auto">
          <a:xfrm>
            <a:off x="4" y="-1617"/>
            <a:ext cx="9145619" cy="6861241"/>
          </a:xfrm>
          <a:prstGeom prst="rect">
            <a:avLst/>
          </a:prstGeom>
          <a:noFill/>
          <a:extLst>
            <a:ext uri="{909E8E84-426E-40DD-AFC4-6F175D3DCCD1}">
              <a14:hiddenFill xmlns:a14="http://schemas.microsoft.com/office/drawing/2010/main">
                <a:solidFill>
                  <a:srgbClr val="FFFFFF"/>
                </a:solidFill>
              </a14:hiddenFill>
            </a:ext>
          </a:extLst>
        </p:spPr>
      </p:pic>
      <p:grpSp>
        <p:nvGrpSpPr>
          <p:cNvPr id="3" name="McK Title Elements" hidden="1"/>
          <p:cNvGrpSpPr/>
          <p:nvPr userDrawn="1">
            <p:custDataLst>
              <p:tags r:id="rId4"/>
            </p:custDataLst>
          </p:nvPr>
        </p:nvGrpSpPr>
        <p:grpSpPr bwMode="auto">
          <a:xfrm>
            <a:off x="510250" y="5524426"/>
            <a:ext cx="5036085" cy="681833"/>
            <a:chOff x="2640013" y="5414446"/>
            <a:chExt cx="4935538" cy="668259"/>
          </a:xfrm>
        </p:grpSpPr>
        <p:sp>
          <p:nvSpPr>
            <p:cNvPr id="9" name="McK Document type"/>
            <p:cNvSpPr txBox="1">
              <a:spLocks noChangeArrowheads="1"/>
            </p:cNvSpPr>
            <p:nvPr/>
          </p:nvSpPr>
          <p:spPr bwMode="auto">
            <a:xfrm>
              <a:off x="2640013" y="5414446"/>
              <a:ext cx="4935538"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lnSpc>
                  <a:spcPct val="100000"/>
                </a:lnSpc>
                <a:spcBef>
                  <a:spcPct val="0"/>
                </a:spcBef>
                <a:buSzTx/>
                <a:buFontTx/>
                <a:buNone/>
                <a:defRPr/>
              </a:pPr>
              <a:r>
                <a:rPr lang="en-US" sz="1800" dirty="0" smtClean="0">
                  <a:solidFill>
                    <a:srgbClr val="FFFFFF"/>
                  </a:solidFill>
                  <a:latin typeface="Proxima Nova Rg"/>
                </a:rPr>
                <a:t>Document type</a:t>
              </a:r>
            </a:p>
          </p:txBody>
        </p:sp>
        <p:sp>
          <p:nvSpPr>
            <p:cNvPr id="10" name="McK Date"/>
            <p:cNvSpPr txBox="1">
              <a:spLocks noChangeArrowheads="1"/>
            </p:cNvSpPr>
            <p:nvPr/>
          </p:nvSpPr>
          <p:spPr bwMode="auto">
            <a:xfrm>
              <a:off x="2640013" y="5806480"/>
              <a:ext cx="4935538"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lnSpc>
                  <a:spcPct val="100000"/>
                </a:lnSpc>
                <a:spcBef>
                  <a:spcPct val="0"/>
                </a:spcBef>
                <a:buSzTx/>
                <a:buFontTx/>
                <a:buNone/>
                <a:defRPr/>
              </a:pPr>
              <a:r>
                <a:rPr lang="en-US" sz="1800" dirty="0" smtClean="0">
                  <a:solidFill>
                    <a:srgbClr val="FFFFFF"/>
                  </a:solidFill>
                  <a:latin typeface="Proxima Nova Rg"/>
                </a:rPr>
                <a:t>Date</a:t>
              </a:r>
            </a:p>
          </p:txBody>
        </p:sp>
      </p:grpSp>
      <p:sp>
        <p:nvSpPr>
          <p:cNvPr id="13314" name="Rectangle 1026"/>
          <p:cNvSpPr>
            <a:spLocks noGrp="1" noChangeArrowheads="1"/>
          </p:cNvSpPr>
          <p:nvPr>
            <p:ph type="ctrTitle"/>
            <p:custDataLst>
              <p:tags r:id="rId5"/>
            </p:custDataLst>
          </p:nvPr>
        </p:nvSpPr>
        <p:spPr bwMode="auto">
          <a:xfrm>
            <a:off x="510250" y="846806"/>
            <a:ext cx="6827627" cy="507831"/>
          </a:xfrm>
          <a:prstGeom prst="rect">
            <a:avLst/>
          </a:prstGeom>
        </p:spPr>
        <p:txBody>
          <a:bodyPr>
            <a:spAutoFit/>
          </a:bodyPr>
          <a:lstStyle>
            <a:lvl1pPr>
              <a:defRPr sz="3300" b="1" baseline="0">
                <a:latin typeface="+mn-lt"/>
                <a:ea typeface="Arial Unicode MS" pitchFamily="34" charset="-128"/>
                <a:cs typeface="Arial Unicode MS" pitchFamily="34" charset="-128"/>
              </a:defRPr>
            </a:lvl1pPr>
          </a:lstStyle>
          <a:p>
            <a:pPr lvl="0"/>
            <a:r>
              <a:rPr lang="en-US" noProof="0" dirty="0" smtClean="0"/>
              <a:t>Click to edit Master title style</a:t>
            </a:r>
          </a:p>
        </p:txBody>
      </p:sp>
      <p:sp>
        <p:nvSpPr>
          <p:cNvPr id="27" name="Rectangle 1027"/>
          <p:cNvSpPr>
            <a:spLocks noGrp="1" noChangeArrowheads="1"/>
          </p:cNvSpPr>
          <p:nvPr>
            <p:ph type="subTitle" idx="1"/>
            <p:custDataLst>
              <p:tags r:id="rId6"/>
            </p:custDataLst>
          </p:nvPr>
        </p:nvSpPr>
        <p:spPr bwMode="auto">
          <a:xfrm>
            <a:off x="510249" y="2397553"/>
            <a:ext cx="6827627" cy="314028"/>
          </a:xfrm>
        </p:spPr>
        <p:txBody>
          <a:bodyPr>
            <a:spAutoFit/>
          </a:bodyPr>
          <a:lstStyle>
            <a:lvl1pPr>
              <a:defRPr sz="2000" b="0" baseline="0">
                <a:latin typeface="+mn-lt"/>
                <a:ea typeface="Arial Unicode MS" pitchFamily="34" charset="-128"/>
                <a:cs typeface="Arial Unicode MS" pitchFamily="34" charset="-128"/>
              </a:defRPr>
            </a:lvl1pPr>
          </a:lstStyle>
          <a:p>
            <a:pPr lvl="0"/>
            <a:r>
              <a:rPr lang="en-US" noProof="0" smtClean="0"/>
              <a:t>Click to edit Master subtitle style</a:t>
            </a:r>
            <a:endParaRPr lang="en-US" noProof="0" dirty="0" smtClean="0"/>
          </a:p>
        </p:txBody>
      </p:sp>
    </p:spTree>
    <p:extLst>
      <p:ext uri="{BB962C8B-B14F-4D97-AF65-F5344CB8AC3E}">
        <p14:creationId xmlns:p14="http://schemas.microsoft.com/office/powerpoint/2010/main" val="36385211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1526890733"/>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7386" name="think-cell Slide" r:id="rId6" imgW="38100" imgH="38100" progId="">
                  <p:embed/>
                </p:oleObj>
              </mc:Choice>
              <mc:Fallback>
                <p:oleObj name="think-cell Slide" r:id="rId6" imgW="38100" imgH="38100" progId="">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16198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custDataLst>
              <p:tags r:id="rId3"/>
            </p:custDataLst>
          </p:nvPr>
        </p:nvSpPr>
        <p:spPr/>
        <p:txBody>
          <a:bodyPr/>
          <a:lstStyle>
            <a:lvl1pPr>
              <a:defRPr>
                <a:latin typeface="+mn-lt"/>
                <a:ea typeface="Arial Unicode MS" pitchFamily="34" charset="-128"/>
                <a:cs typeface="Arial Unicode MS" pitchFamily="34" charset="-128"/>
              </a:defRPr>
            </a:lvl1pPr>
          </a:lstStyle>
          <a:p>
            <a:r>
              <a:rPr lang="en-US" dirty="0" smtClean="0"/>
              <a:t>Click to edit Master title style</a:t>
            </a:r>
            <a:endParaRPr lang="en-US" dirty="0"/>
          </a:p>
        </p:txBody>
      </p:sp>
      <p:sp>
        <p:nvSpPr>
          <p:cNvPr id="4" name="Slide Number"/>
          <p:cNvSpPr txBox="1">
            <a:spLocks/>
          </p:cNvSpPr>
          <p:nvPr userDrawn="1">
            <p:custDataLst>
              <p:tags r:id="rId4"/>
            </p:custDataLst>
          </p:nvPr>
        </p:nvSpPr>
        <p:spPr bwMode="auto">
          <a:xfrm>
            <a:off x="8755308" y="6565687"/>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a:lnSpc>
                <a:spcPct val="100000"/>
              </a:lnSpc>
              <a:spcBef>
                <a:spcPct val="0"/>
              </a:spcBef>
              <a:buSzTx/>
              <a:buFontTx/>
              <a:buNone/>
            </a:pPr>
            <a:fld id="{42C328C1-A84F-4A39-A664-DBA00541A8C6}" type="slidenum">
              <a:rPr lang="en-US" smtClean="0">
                <a:solidFill>
                  <a:srgbClr val="000000"/>
                </a:solidFill>
              </a:rPr>
              <a:pPr algn="r">
                <a:lnSpc>
                  <a:spcPct val="100000"/>
                </a:lnSpc>
                <a:spcBef>
                  <a:spcPct val="0"/>
                </a:spcBef>
                <a:buSzTx/>
                <a:buFontTx/>
                <a:buNone/>
              </a:pPr>
              <a:t>‹#›</a:t>
            </a:fld>
            <a:endParaRPr lang="en-US" dirty="0">
              <a:solidFill>
                <a:srgbClr val="000000"/>
              </a:solidFill>
            </a:endParaRPr>
          </a:p>
        </p:txBody>
      </p:sp>
    </p:spTree>
    <p:extLst>
      <p:ext uri="{BB962C8B-B14F-4D97-AF65-F5344CB8AC3E}">
        <p14:creationId xmlns:p14="http://schemas.microsoft.com/office/powerpoint/2010/main" val="1048420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965754"/>
            <a:ext cx="5319568" cy="910681"/>
          </a:xfrm>
        </p:spPr>
        <p:txBody>
          <a:bodyPr/>
          <a:lstStyle>
            <a:lvl1pPr>
              <a:defRPr sz="1600"/>
            </a:lvl1pPr>
            <a:lvl2pPr>
              <a:defRPr sz="1600"/>
            </a:lvl2pPr>
            <a:lvl3pPr>
              <a:defRPr sz="1400"/>
            </a:lvl3pPr>
            <a:lvl4pPr>
              <a:defRPr sz="12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4" name="Text Placeholder 3"/>
          <p:cNvSpPr>
            <a:spLocks noGrp="1"/>
          </p:cNvSpPr>
          <p:nvPr>
            <p:ph type="body" sz="half" idx="2"/>
          </p:nvPr>
        </p:nvSpPr>
        <p:spPr>
          <a:xfrm>
            <a:off x="457205" y="1532968"/>
            <a:ext cx="3008313" cy="251222"/>
          </a:xfrm>
        </p:spPr>
        <p:txBody>
          <a:bodyPr/>
          <a:lstStyle>
            <a:lvl1pPr marL="0" indent="0">
              <a:buNone/>
              <a:defRPr sz="1600"/>
            </a:lvl1pPr>
            <a:lvl2pPr marL="457008" indent="0">
              <a:buNone/>
              <a:defRPr sz="1200"/>
            </a:lvl2pPr>
            <a:lvl3pPr marL="914012" indent="0">
              <a:buNone/>
              <a:defRPr sz="1000"/>
            </a:lvl3pPr>
            <a:lvl4pPr marL="1371020" indent="0">
              <a:buNone/>
              <a:defRPr sz="900"/>
            </a:lvl4pPr>
            <a:lvl5pPr marL="1828025" indent="0">
              <a:buNone/>
              <a:defRPr sz="900"/>
            </a:lvl5pPr>
            <a:lvl6pPr marL="2285032" indent="0">
              <a:buNone/>
              <a:defRPr sz="900"/>
            </a:lvl6pPr>
            <a:lvl7pPr marL="2742037" indent="0">
              <a:buNone/>
              <a:defRPr sz="900"/>
            </a:lvl7pPr>
            <a:lvl8pPr marL="3199044" indent="0">
              <a:buNone/>
              <a:defRPr sz="900"/>
            </a:lvl8pPr>
            <a:lvl9pPr marL="3656050" indent="0">
              <a:buNone/>
              <a:defRPr sz="900"/>
            </a:lvl9pPr>
          </a:lstStyle>
          <a:p>
            <a:pPr lvl="0"/>
            <a:r>
              <a:rPr lang="en-US" smtClean="0"/>
              <a:t>Click to edit Master text styles</a:t>
            </a:r>
          </a:p>
        </p:txBody>
      </p:sp>
      <p:sp>
        <p:nvSpPr>
          <p:cNvPr id="10" name="Footer Placeholder 9"/>
          <p:cNvSpPr>
            <a:spLocks noGrp="1"/>
          </p:cNvSpPr>
          <p:nvPr>
            <p:ph type="ftr" sz="quarter" idx="11"/>
          </p:nvPr>
        </p:nvSpPr>
        <p:spPr>
          <a:xfrm>
            <a:off x="3124201" y="6411218"/>
            <a:ext cx="2895600" cy="365125"/>
          </a:xfrm>
          <a:prstGeom prst="rect">
            <a:avLst/>
          </a:prstGeom>
        </p:spPr>
        <p:txBody>
          <a:bodyPr lIns="91402" tIns="45701" rIns="91402" bIns="45701"/>
          <a:lstStyle/>
          <a:p>
            <a:pPr>
              <a:lnSpc>
                <a:spcPct val="100000"/>
              </a:lnSpc>
              <a:spcBef>
                <a:spcPct val="0"/>
              </a:spcBef>
              <a:buSzTx/>
              <a:buFontTx/>
              <a:buNone/>
            </a:pPr>
            <a:fld id="{366A86EE-9135-43E7-91EA-D220F357C83A}" type="slidenum">
              <a:rPr lang="en-US" sz="1600" smtClean="0">
                <a:solidFill>
                  <a:srgbClr val="000000">
                    <a:tint val="75000"/>
                  </a:srgbClr>
                </a:solidFill>
                <a:latin typeface="Arial" charset="0"/>
              </a:rPr>
              <a:pPr>
                <a:lnSpc>
                  <a:spcPct val="100000"/>
                </a:lnSpc>
                <a:spcBef>
                  <a:spcPct val="0"/>
                </a:spcBef>
                <a:buSzTx/>
                <a:buFontTx/>
                <a:buNone/>
              </a:pPr>
              <a:t>‹#›</a:t>
            </a:fld>
            <a:endParaRPr lang="en-US" sz="1600" dirty="0">
              <a:solidFill>
                <a:srgbClr val="000000">
                  <a:tint val="75000"/>
                </a:srgbClr>
              </a:solidFill>
              <a:latin typeface="Arial" charset="0"/>
            </a:endParaRPr>
          </a:p>
        </p:txBody>
      </p:sp>
      <p:sp>
        <p:nvSpPr>
          <p:cNvPr id="7" name="Title 6"/>
          <p:cNvSpPr>
            <a:spLocks noGrp="1"/>
          </p:cNvSpPr>
          <p:nvPr>
            <p:ph type="title"/>
          </p:nvPr>
        </p:nvSpPr>
        <p:spPr/>
        <p:txBody>
          <a:bodyPr/>
          <a:lstStyle/>
          <a:p>
            <a:r>
              <a:rPr lang="en-US" smtClean="0"/>
              <a:t>Click to edit Master title style</a:t>
            </a:r>
            <a:endParaRPr lang="en-GB"/>
          </a:p>
        </p:txBody>
      </p:sp>
      <p:sp>
        <p:nvSpPr>
          <p:cNvPr id="11" name="Text Placeholder 10"/>
          <p:cNvSpPr>
            <a:spLocks noGrp="1"/>
          </p:cNvSpPr>
          <p:nvPr>
            <p:ph type="body" sz="quarter" idx="12" hasCustomPrompt="1"/>
          </p:nvPr>
        </p:nvSpPr>
        <p:spPr>
          <a:xfrm>
            <a:off x="461642" y="958853"/>
            <a:ext cx="3000699" cy="314028"/>
          </a:xfrm>
        </p:spPr>
        <p:txBody>
          <a:bodyPr/>
          <a:lstStyle>
            <a:lvl1pPr>
              <a:buFontTx/>
              <a:buNone/>
              <a:defRPr sz="2000">
                <a:solidFill>
                  <a:schemeClr val="accent1"/>
                </a:solidFill>
              </a:defRPr>
            </a:lvl1pPr>
            <a:lvl2pPr>
              <a:buNone/>
              <a:defRPr/>
            </a:lvl2pPr>
          </a:lstStyle>
          <a:p>
            <a:pPr lvl="0"/>
            <a:r>
              <a:rPr lang="en-US" dirty="0" smtClean="0"/>
              <a:t>Click to edit title</a:t>
            </a:r>
          </a:p>
        </p:txBody>
      </p:sp>
      <p:sp>
        <p:nvSpPr>
          <p:cNvPr id="2" name="TextBox 1"/>
          <p:cNvSpPr txBox="1"/>
          <p:nvPr userDrawn="1"/>
        </p:nvSpPr>
        <p:spPr>
          <a:xfrm>
            <a:off x="8719606" y="6566446"/>
            <a:ext cx="213009" cy="155496"/>
          </a:xfrm>
          <a:prstGeom prst="rect">
            <a:avLst/>
          </a:prstGeom>
          <a:noFill/>
        </p:spPr>
        <p:txBody>
          <a:bodyPr vert="horz" wrap="none" lIns="0" tIns="0" rIns="0" bIns="0" rtlCol="0">
            <a:noAutofit/>
          </a:bodyPr>
          <a:lstStyle/>
          <a:p>
            <a:pPr>
              <a:lnSpc>
                <a:spcPct val="100000"/>
              </a:lnSpc>
              <a:spcBef>
                <a:spcPct val="0"/>
              </a:spcBef>
              <a:buSzTx/>
              <a:buFontTx/>
              <a:buNone/>
            </a:pPr>
            <a:fld id="{5353FAB5-263B-4ECE-BF6F-70096D9B17A4}" type="slidenum">
              <a:rPr lang="pt-BR" sz="1000" smtClean="0">
                <a:solidFill>
                  <a:srgbClr val="000000"/>
                </a:solidFill>
                <a:latin typeface="Arial" charset="0"/>
              </a:rPr>
              <a:pPr>
                <a:lnSpc>
                  <a:spcPct val="100000"/>
                </a:lnSpc>
                <a:spcBef>
                  <a:spcPct val="0"/>
                </a:spcBef>
                <a:buSzTx/>
                <a:buFontTx/>
                <a:buNone/>
              </a:pPr>
              <a:t>‹#›</a:t>
            </a:fld>
            <a:endParaRPr lang="pt-BR" sz="1000" dirty="0">
              <a:solidFill>
                <a:srgbClr val="000000"/>
              </a:solidFill>
              <a:latin typeface="Arial" charset="0"/>
            </a:endParaRPr>
          </a:p>
        </p:txBody>
      </p:sp>
    </p:spTree>
    <p:extLst>
      <p:ext uri="{BB962C8B-B14F-4D97-AF65-F5344CB8AC3E}">
        <p14:creationId xmlns:p14="http://schemas.microsoft.com/office/powerpoint/2010/main" val="685778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7545" y="116632"/>
            <a:ext cx="8214494" cy="553933"/>
          </a:xfrm>
        </p:spPr>
        <p:txBody>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7545" y="1600204"/>
            <a:ext cx="8214494" cy="2154363"/>
          </a:xfrm>
        </p:spPr>
        <p:txBody>
          <a:bodyPr/>
          <a:lstStyle>
            <a:lvl1pPr>
              <a:defRPr sz="2800"/>
            </a:lvl1pPr>
            <a:lvl2pPr>
              <a:defRPr sz="2800"/>
            </a:lvl2pPr>
            <a:lvl3pPr>
              <a:defRPr sz="2800"/>
            </a:lvl3pPr>
            <a:lvl4pPr>
              <a:defRPr sz="2800"/>
            </a:lvl4pPr>
            <a:lvl5pPr>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9"/>
          <p:cNvSpPr>
            <a:spLocks noGrp="1" noChangeArrowheads="1"/>
          </p:cNvSpPr>
          <p:nvPr>
            <p:ph type="ftr" sz="quarter" idx="10"/>
          </p:nvPr>
        </p:nvSpPr>
        <p:spPr>
          <a:xfrm>
            <a:off x="3408363" y="6516692"/>
            <a:ext cx="2895600" cy="320675"/>
          </a:xfrm>
          <a:prstGeom prst="rect">
            <a:avLst/>
          </a:prstGeom>
          <a:ln/>
        </p:spPr>
        <p:txBody>
          <a:bodyPr lIns="93266" tIns="46633" rIns="93266" bIns="46633"/>
          <a:lstStyle>
            <a:lvl1pPr>
              <a:defRPr/>
            </a:lvl1pPr>
          </a:lstStyle>
          <a:p>
            <a:pPr>
              <a:lnSpc>
                <a:spcPct val="100000"/>
              </a:lnSpc>
              <a:spcBef>
                <a:spcPct val="0"/>
              </a:spcBef>
              <a:buSzTx/>
              <a:buFontTx/>
              <a:buNone/>
            </a:pPr>
            <a:endParaRPr lang="en-US" sz="1600" dirty="0">
              <a:solidFill>
                <a:srgbClr val="000000"/>
              </a:solidFill>
              <a:latin typeface="Arial" charset="0"/>
            </a:endParaRPr>
          </a:p>
        </p:txBody>
      </p:sp>
      <p:sp>
        <p:nvSpPr>
          <p:cNvPr id="5" name="Rectangle 10"/>
          <p:cNvSpPr>
            <a:spLocks noGrp="1" noChangeArrowheads="1"/>
          </p:cNvSpPr>
          <p:nvPr>
            <p:ph type="sldNum" sz="quarter" idx="11"/>
          </p:nvPr>
        </p:nvSpPr>
        <p:spPr>
          <a:xfrm>
            <a:off x="6516688" y="6516692"/>
            <a:ext cx="2166937" cy="320675"/>
          </a:xfrm>
          <a:prstGeom prst="rect">
            <a:avLst/>
          </a:prstGeom>
          <a:ln/>
        </p:spPr>
        <p:txBody>
          <a:bodyPr lIns="93266" tIns="46633" rIns="93266" bIns="46633"/>
          <a:lstStyle>
            <a:lvl1pPr>
              <a:defRPr/>
            </a:lvl1pPr>
          </a:lstStyle>
          <a:p>
            <a:pPr>
              <a:lnSpc>
                <a:spcPct val="100000"/>
              </a:lnSpc>
              <a:spcBef>
                <a:spcPct val="0"/>
              </a:spcBef>
              <a:buSzTx/>
              <a:buFontTx/>
              <a:buNone/>
            </a:pPr>
            <a:fld id="{8BF0A2AB-76B3-424B-A06B-0276EBC609D6}" type="slidenum">
              <a:rPr lang="en-US" sz="1600" smtClean="0">
                <a:solidFill>
                  <a:srgbClr val="000000"/>
                </a:solidFill>
                <a:latin typeface="Arial" charset="0"/>
              </a:rPr>
              <a:pPr>
                <a:lnSpc>
                  <a:spcPct val="100000"/>
                </a:lnSpc>
                <a:spcBef>
                  <a:spcPct val="0"/>
                </a:spcBef>
                <a:buSzTx/>
                <a:buFontTx/>
                <a:buNone/>
              </a:pPr>
              <a:t>‹#›</a:t>
            </a:fld>
            <a:endParaRPr lang="en-US" sz="1600" dirty="0">
              <a:solidFill>
                <a:srgbClr val="000000"/>
              </a:solidFill>
              <a:latin typeface="Arial" charset="0"/>
            </a:endParaRPr>
          </a:p>
        </p:txBody>
      </p:sp>
    </p:spTree>
    <p:extLst>
      <p:ext uri="{BB962C8B-B14F-4D97-AF65-F5344CB8AC3E}">
        <p14:creationId xmlns:p14="http://schemas.microsoft.com/office/powerpoint/2010/main" val="188701597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p:cNvGraphicFramePr>
          <p:nvPr userDrawn="1">
            <p:custDataLst>
              <p:tags r:id="rId2"/>
            </p:custDataLst>
            <p:extLst>
              <p:ext uri="{D42A27DB-BD31-4B8C-83A1-F6EECF244321}">
                <p14:modId xmlns:p14="http://schemas.microsoft.com/office/powerpoint/2010/main" val="998993181"/>
              </p:ext>
            </p:extLst>
          </p:nvPr>
        </p:nvGraphicFramePr>
        <p:xfrm>
          <a:off x="1624" y="1624"/>
          <a:ext cx="1619" cy="1619"/>
        </p:xfrm>
        <a:graphic>
          <a:graphicData uri="http://schemas.openxmlformats.org/presentationml/2006/ole">
            <mc:AlternateContent xmlns:mc="http://schemas.openxmlformats.org/markup-compatibility/2006">
              <mc:Choice xmlns:v="urn:schemas-microsoft-com:vml" Requires="v">
                <p:oleObj spid="_x0000_s14506" name="think-cell Slide" r:id="rId8" imgW="38100" imgH="38100" progId="TCLayout.ActiveDocument.1">
                  <p:embed/>
                </p:oleObj>
              </mc:Choice>
              <mc:Fallback>
                <p:oleObj name="think-cell Slide" r:id="rId8" imgW="38100" imgH="38100" progId="TCLayout.ActiveDocument.1">
                  <p:embed/>
                  <p:pic>
                    <p:nvPicPr>
                      <p:cNvPr id="0" name=""/>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24" y="1624"/>
                        <a:ext cx="161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9" name="Picture 2" descr="C:\Users\Diana Shirley Paul\Desktop\Diana WIP\Sep\19\title-page.jpg"/>
          <p:cNvPicPr>
            <a:picLocks noChangeAspect="1" noChangeArrowheads="1"/>
          </p:cNvPicPr>
          <p:nvPr userDrawn="1">
            <p:custDataLst>
              <p:tags r:id="rId3"/>
            </p:custDataLst>
          </p:nvPr>
        </p:nvPicPr>
        <p:blipFill>
          <a:blip r:embed="rId10" cstate="print">
            <a:extLst>
              <a:ext uri="{28A0092B-C50C-407E-A947-70E740481C1C}">
                <a14:useLocalDpi xmlns:a14="http://schemas.microsoft.com/office/drawing/2010/main" val="0"/>
              </a:ext>
            </a:extLst>
          </a:blip>
          <a:srcRect/>
          <a:stretch>
            <a:fillRect/>
          </a:stretch>
        </p:blipFill>
        <p:spPr bwMode="auto">
          <a:xfrm>
            <a:off x="4" y="-1617"/>
            <a:ext cx="9145619" cy="6861241"/>
          </a:xfrm>
          <a:prstGeom prst="rect">
            <a:avLst/>
          </a:prstGeom>
          <a:noFill/>
          <a:extLst>
            <a:ext uri="{909E8E84-426E-40DD-AFC4-6F175D3DCCD1}">
              <a14:hiddenFill xmlns:a14="http://schemas.microsoft.com/office/drawing/2010/main">
                <a:solidFill>
                  <a:srgbClr val="FFFFFF"/>
                </a:solidFill>
              </a14:hiddenFill>
            </a:ext>
          </a:extLst>
        </p:spPr>
      </p:pic>
      <p:grpSp>
        <p:nvGrpSpPr>
          <p:cNvPr id="3" name="McK Title Elements" hidden="1"/>
          <p:cNvGrpSpPr/>
          <p:nvPr userDrawn="1">
            <p:custDataLst>
              <p:tags r:id="rId4"/>
            </p:custDataLst>
          </p:nvPr>
        </p:nvGrpSpPr>
        <p:grpSpPr bwMode="auto">
          <a:xfrm>
            <a:off x="510250" y="5524426"/>
            <a:ext cx="5036085" cy="681833"/>
            <a:chOff x="2640013" y="5414446"/>
            <a:chExt cx="4935538" cy="668259"/>
          </a:xfrm>
        </p:grpSpPr>
        <p:sp>
          <p:nvSpPr>
            <p:cNvPr id="9" name="McK Document type"/>
            <p:cNvSpPr txBox="1">
              <a:spLocks noChangeArrowheads="1"/>
            </p:cNvSpPr>
            <p:nvPr/>
          </p:nvSpPr>
          <p:spPr bwMode="auto">
            <a:xfrm>
              <a:off x="2640013" y="5414446"/>
              <a:ext cx="4935538"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lnSpc>
                  <a:spcPct val="100000"/>
                </a:lnSpc>
                <a:spcBef>
                  <a:spcPct val="0"/>
                </a:spcBef>
                <a:buSzTx/>
                <a:buFontTx/>
                <a:buNone/>
                <a:defRPr/>
              </a:pPr>
              <a:r>
                <a:rPr lang="en-US" sz="1800" dirty="0" smtClean="0">
                  <a:solidFill>
                    <a:srgbClr val="FFFFFF"/>
                  </a:solidFill>
                  <a:latin typeface="Proxima Nova Rg"/>
                  <a:cs typeface="+mn-cs"/>
                </a:rPr>
                <a:t>Document type</a:t>
              </a:r>
            </a:p>
          </p:txBody>
        </p:sp>
        <p:sp>
          <p:nvSpPr>
            <p:cNvPr id="10" name="McK Date"/>
            <p:cNvSpPr txBox="1">
              <a:spLocks noChangeArrowheads="1"/>
            </p:cNvSpPr>
            <p:nvPr/>
          </p:nvSpPr>
          <p:spPr bwMode="auto">
            <a:xfrm>
              <a:off x="2640013" y="5806480"/>
              <a:ext cx="4935538"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lnSpc>
                  <a:spcPct val="100000"/>
                </a:lnSpc>
                <a:spcBef>
                  <a:spcPct val="0"/>
                </a:spcBef>
                <a:buSzTx/>
                <a:buFontTx/>
                <a:buNone/>
                <a:defRPr/>
              </a:pPr>
              <a:r>
                <a:rPr lang="en-US" sz="1800" dirty="0" smtClean="0">
                  <a:solidFill>
                    <a:srgbClr val="FFFFFF"/>
                  </a:solidFill>
                  <a:latin typeface="Proxima Nova Rg"/>
                  <a:cs typeface="+mn-cs"/>
                </a:rPr>
                <a:t>Date</a:t>
              </a:r>
            </a:p>
          </p:txBody>
        </p:sp>
      </p:grpSp>
      <p:sp>
        <p:nvSpPr>
          <p:cNvPr id="13314" name="Rectangle 1026"/>
          <p:cNvSpPr>
            <a:spLocks noGrp="1" noChangeArrowheads="1"/>
          </p:cNvSpPr>
          <p:nvPr>
            <p:ph type="ctrTitle"/>
            <p:custDataLst>
              <p:tags r:id="rId5"/>
            </p:custDataLst>
          </p:nvPr>
        </p:nvSpPr>
        <p:spPr bwMode="auto">
          <a:xfrm>
            <a:off x="510250" y="846806"/>
            <a:ext cx="6827627" cy="507831"/>
          </a:xfrm>
          <a:prstGeom prst="rect">
            <a:avLst/>
          </a:prstGeom>
        </p:spPr>
        <p:txBody>
          <a:bodyPr>
            <a:spAutoFit/>
          </a:bodyPr>
          <a:lstStyle>
            <a:lvl1pPr>
              <a:defRPr sz="3300" b="1" baseline="0">
                <a:latin typeface="+mn-lt"/>
                <a:ea typeface="Arial Unicode MS" pitchFamily="34" charset="-128"/>
                <a:cs typeface="Arial Unicode MS" pitchFamily="34" charset="-128"/>
              </a:defRPr>
            </a:lvl1pPr>
          </a:lstStyle>
          <a:p>
            <a:pPr lvl="0"/>
            <a:r>
              <a:rPr lang="en-US" noProof="0" dirty="0" smtClean="0"/>
              <a:t>Click to edit Master title style</a:t>
            </a:r>
          </a:p>
        </p:txBody>
      </p:sp>
      <p:sp>
        <p:nvSpPr>
          <p:cNvPr id="27" name="Rectangle 1027"/>
          <p:cNvSpPr>
            <a:spLocks noGrp="1" noChangeArrowheads="1"/>
          </p:cNvSpPr>
          <p:nvPr>
            <p:ph type="subTitle" idx="1"/>
            <p:custDataLst>
              <p:tags r:id="rId6"/>
            </p:custDataLst>
          </p:nvPr>
        </p:nvSpPr>
        <p:spPr bwMode="auto">
          <a:xfrm>
            <a:off x="510249" y="2397553"/>
            <a:ext cx="6827627" cy="314028"/>
          </a:xfrm>
        </p:spPr>
        <p:txBody>
          <a:bodyPr>
            <a:spAutoFit/>
          </a:bodyPr>
          <a:lstStyle>
            <a:lvl1pPr>
              <a:defRPr sz="2000" b="0" baseline="0">
                <a:latin typeface="+mn-lt"/>
                <a:ea typeface="Arial Unicode MS" pitchFamily="34" charset="-128"/>
                <a:cs typeface="Arial Unicode MS" pitchFamily="34" charset="-128"/>
              </a:defRPr>
            </a:lvl1pPr>
          </a:lstStyle>
          <a:p>
            <a:pPr lvl="0"/>
            <a:r>
              <a:rPr lang="en-US" noProof="0" smtClean="0"/>
              <a:t>Click to edit Master subtitle style</a:t>
            </a:r>
            <a:endParaRPr lang="en-US" noProof="0" dirty="0" smtClean="0"/>
          </a:p>
        </p:txBody>
      </p:sp>
    </p:spTree>
    <p:extLst>
      <p:ext uri="{BB962C8B-B14F-4D97-AF65-F5344CB8AC3E}">
        <p14:creationId xmlns:p14="http://schemas.microsoft.com/office/powerpoint/2010/main" val="129005309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ags" Target="../tags/tag2.xml"/><Relationship Id="rId13" Type="http://schemas.openxmlformats.org/officeDocument/2006/relationships/tags" Target="../tags/tag7.xml"/><Relationship Id="rId18" Type="http://schemas.openxmlformats.org/officeDocument/2006/relationships/tags" Target="../tags/tag12.xml"/><Relationship Id="rId3" Type="http://schemas.openxmlformats.org/officeDocument/2006/relationships/slideLayout" Target="../slideLayouts/slideLayout7.xml"/><Relationship Id="rId21" Type="http://schemas.openxmlformats.org/officeDocument/2006/relationships/tags" Target="../tags/tag15.xml"/><Relationship Id="rId7" Type="http://schemas.openxmlformats.org/officeDocument/2006/relationships/tags" Target="../tags/tag1.xml"/><Relationship Id="rId12" Type="http://schemas.openxmlformats.org/officeDocument/2006/relationships/tags" Target="../tags/tag6.xml"/><Relationship Id="rId17" Type="http://schemas.openxmlformats.org/officeDocument/2006/relationships/tags" Target="../tags/tag11.xml"/><Relationship Id="rId2" Type="http://schemas.openxmlformats.org/officeDocument/2006/relationships/slideLayout" Target="../slideLayouts/slideLayout6.xml"/><Relationship Id="rId16" Type="http://schemas.openxmlformats.org/officeDocument/2006/relationships/tags" Target="../tags/tag10.xml"/><Relationship Id="rId20" Type="http://schemas.openxmlformats.org/officeDocument/2006/relationships/tags" Target="../tags/tag14.xml"/><Relationship Id="rId1" Type="http://schemas.openxmlformats.org/officeDocument/2006/relationships/slideLayout" Target="../slideLayouts/slideLayout5.xml"/><Relationship Id="rId6" Type="http://schemas.openxmlformats.org/officeDocument/2006/relationships/vmlDrawing" Target="../drawings/vmlDrawing1.vml"/><Relationship Id="rId11" Type="http://schemas.openxmlformats.org/officeDocument/2006/relationships/tags" Target="../tags/tag5.xml"/><Relationship Id="rId24" Type="http://schemas.openxmlformats.org/officeDocument/2006/relationships/image" Target="../media/image8.emf"/><Relationship Id="rId5" Type="http://schemas.openxmlformats.org/officeDocument/2006/relationships/theme" Target="../theme/theme2.xml"/><Relationship Id="rId15" Type="http://schemas.openxmlformats.org/officeDocument/2006/relationships/tags" Target="../tags/tag9.xml"/><Relationship Id="rId23" Type="http://schemas.openxmlformats.org/officeDocument/2006/relationships/oleObject" Target="../embeddings/oleObject1.bin"/><Relationship Id="rId10" Type="http://schemas.openxmlformats.org/officeDocument/2006/relationships/tags" Target="../tags/tag4.xml"/><Relationship Id="rId19" Type="http://schemas.openxmlformats.org/officeDocument/2006/relationships/tags" Target="../tags/tag13.xml"/><Relationship Id="rId4" Type="http://schemas.openxmlformats.org/officeDocument/2006/relationships/slideLayout" Target="../slideLayouts/slideLayout8.xml"/><Relationship Id="rId9" Type="http://schemas.openxmlformats.org/officeDocument/2006/relationships/tags" Target="../tags/tag3.xml"/><Relationship Id="rId14" Type="http://schemas.openxmlformats.org/officeDocument/2006/relationships/tags" Target="../tags/tag8.xml"/><Relationship Id="rId22" Type="http://schemas.openxmlformats.org/officeDocument/2006/relationships/tags" Target="../tags/tag16.xml"/></Relationships>
</file>

<file path=ppt/slideMasters/_rels/slideMaster3.xml.rels><?xml version="1.0" encoding="UTF-8" standalone="yes"?>
<Relationships xmlns="http://schemas.openxmlformats.org/package/2006/relationships"><Relationship Id="rId8" Type="http://schemas.openxmlformats.org/officeDocument/2006/relationships/vmlDrawing" Target="../drawings/vmlDrawing4.vml"/><Relationship Id="rId13" Type="http://schemas.openxmlformats.org/officeDocument/2006/relationships/tags" Target="../tags/tag29.xml"/><Relationship Id="rId18" Type="http://schemas.openxmlformats.org/officeDocument/2006/relationships/tags" Target="../tags/tag34.xml"/><Relationship Id="rId26" Type="http://schemas.openxmlformats.org/officeDocument/2006/relationships/image" Target="../media/image8.emf"/><Relationship Id="rId3" Type="http://schemas.openxmlformats.org/officeDocument/2006/relationships/slideLayout" Target="../slideLayouts/slideLayout11.xml"/><Relationship Id="rId21" Type="http://schemas.openxmlformats.org/officeDocument/2006/relationships/tags" Target="../tags/tag37.xml"/><Relationship Id="rId7" Type="http://schemas.openxmlformats.org/officeDocument/2006/relationships/theme" Target="../theme/theme3.xml"/><Relationship Id="rId12" Type="http://schemas.openxmlformats.org/officeDocument/2006/relationships/tags" Target="../tags/tag28.xml"/><Relationship Id="rId17" Type="http://schemas.openxmlformats.org/officeDocument/2006/relationships/tags" Target="../tags/tag33.xml"/><Relationship Id="rId25" Type="http://schemas.openxmlformats.org/officeDocument/2006/relationships/oleObject" Target="../embeddings/oleObject4.bin"/><Relationship Id="rId2" Type="http://schemas.openxmlformats.org/officeDocument/2006/relationships/slideLayout" Target="../slideLayouts/slideLayout10.xml"/><Relationship Id="rId16" Type="http://schemas.openxmlformats.org/officeDocument/2006/relationships/tags" Target="../tags/tag32.xml"/><Relationship Id="rId20" Type="http://schemas.openxmlformats.org/officeDocument/2006/relationships/tags" Target="../tags/tag36.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tags" Target="../tags/tag27.xml"/><Relationship Id="rId24" Type="http://schemas.openxmlformats.org/officeDocument/2006/relationships/tags" Target="../tags/tag40.xml"/><Relationship Id="rId5" Type="http://schemas.openxmlformats.org/officeDocument/2006/relationships/slideLayout" Target="../slideLayouts/slideLayout13.xml"/><Relationship Id="rId15" Type="http://schemas.openxmlformats.org/officeDocument/2006/relationships/tags" Target="../tags/tag31.xml"/><Relationship Id="rId23" Type="http://schemas.openxmlformats.org/officeDocument/2006/relationships/tags" Target="../tags/tag39.xml"/><Relationship Id="rId10" Type="http://schemas.openxmlformats.org/officeDocument/2006/relationships/tags" Target="../tags/tag26.xml"/><Relationship Id="rId19" Type="http://schemas.openxmlformats.org/officeDocument/2006/relationships/tags" Target="../tags/tag35.xml"/><Relationship Id="rId4" Type="http://schemas.openxmlformats.org/officeDocument/2006/relationships/slideLayout" Target="../slideLayouts/slideLayout12.xml"/><Relationship Id="rId9" Type="http://schemas.openxmlformats.org/officeDocument/2006/relationships/tags" Target="../tags/tag25.xml"/><Relationship Id="rId14" Type="http://schemas.openxmlformats.org/officeDocument/2006/relationships/tags" Target="../tags/tag30.xml"/><Relationship Id="rId22" Type="http://schemas.openxmlformats.org/officeDocument/2006/relationships/tags" Target="../tags/tag38.xml"/></Relationships>
</file>

<file path=ppt/slideMasters/_rels/slideMaster4.xml.rels><?xml version="1.0" encoding="UTF-8" standalone="yes"?>
<Relationships xmlns="http://schemas.openxmlformats.org/package/2006/relationships"><Relationship Id="rId8" Type="http://schemas.openxmlformats.org/officeDocument/2006/relationships/vmlDrawing" Target="../drawings/vmlDrawing7.vml"/><Relationship Id="rId13" Type="http://schemas.openxmlformats.org/officeDocument/2006/relationships/tags" Target="../tags/tag51.xml"/><Relationship Id="rId18" Type="http://schemas.openxmlformats.org/officeDocument/2006/relationships/tags" Target="../tags/tag56.xml"/><Relationship Id="rId26" Type="http://schemas.openxmlformats.org/officeDocument/2006/relationships/image" Target="../media/image8.emf"/><Relationship Id="rId3" Type="http://schemas.openxmlformats.org/officeDocument/2006/relationships/slideLayout" Target="../slideLayouts/slideLayout17.xml"/><Relationship Id="rId21" Type="http://schemas.openxmlformats.org/officeDocument/2006/relationships/tags" Target="../tags/tag59.xml"/><Relationship Id="rId7" Type="http://schemas.openxmlformats.org/officeDocument/2006/relationships/theme" Target="../theme/theme4.xml"/><Relationship Id="rId12" Type="http://schemas.openxmlformats.org/officeDocument/2006/relationships/tags" Target="../tags/tag50.xml"/><Relationship Id="rId17" Type="http://schemas.openxmlformats.org/officeDocument/2006/relationships/tags" Target="../tags/tag55.xml"/><Relationship Id="rId25" Type="http://schemas.openxmlformats.org/officeDocument/2006/relationships/oleObject" Target="../embeddings/oleObject7.bin"/><Relationship Id="rId2" Type="http://schemas.openxmlformats.org/officeDocument/2006/relationships/slideLayout" Target="../slideLayouts/slideLayout16.xml"/><Relationship Id="rId16" Type="http://schemas.openxmlformats.org/officeDocument/2006/relationships/tags" Target="../tags/tag54.xml"/><Relationship Id="rId20" Type="http://schemas.openxmlformats.org/officeDocument/2006/relationships/tags" Target="../tags/tag58.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tags" Target="../tags/tag49.xml"/><Relationship Id="rId24" Type="http://schemas.openxmlformats.org/officeDocument/2006/relationships/tags" Target="../tags/tag62.xml"/><Relationship Id="rId5" Type="http://schemas.openxmlformats.org/officeDocument/2006/relationships/slideLayout" Target="../slideLayouts/slideLayout19.xml"/><Relationship Id="rId15" Type="http://schemas.openxmlformats.org/officeDocument/2006/relationships/tags" Target="../tags/tag53.xml"/><Relationship Id="rId23" Type="http://schemas.openxmlformats.org/officeDocument/2006/relationships/tags" Target="../tags/tag61.xml"/><Relationship Id="rId10" Type="http://schemas.openxmlformats.org/officeDocument/2006/relationships/tags" Target="../tags/tag48.xml"/><Relationship Id="rId19" Type="http://schemas.openxmlformats.org/officeDocument/2006/relationships/tags" Target="../tags/tag57.xml"/><Relationship Id="rId4" Type="http://schemas.openxmlformats.org/officeDocument/2006/relationships/slideLayout" Target="../slideLayouts/slideLayout18.xml"/><Relationship Id="rId9" Type="http://schemas.openxmlformats.org/officeDocument/2006/relationships/tags" Target="../tags/tag47.xml"/><Relationship Id="rId14" Type="http://schemas.openxmlformats.org/officeDocument/2006/relationships/tags" Target="../tags/tag52.xml"/><Relationship Id="rId22" Type="http://schemas.openxmlformats.org/officeDocument/2006/relationships/tags" Target="../tags/tag6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1" tIns="45706" rIns="91411" bIns="45706"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457200" y="1600203"/>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1" tIns="45706" rIns="91411" bIns="45706"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5" r:id="rId3"/>
    <p:sldLayoutId id="2147483671" r:id="rId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056" algn="ctr" rtl="0" fontAlgn="base">
        <a:spcBef>
          <a:spcPct val="0"/>
        </a:spcBef>
        <a:spcAft>
          <a:spcPct val="0"/>
        </a:spcAft>
        <a:defRPr sz="4400">
          <a:solidFill>
            <a:schemeClr val="tx2"/>
          </a:solidFill>
          <a:latin typeface="Arial" pitchFamily="34" charset="0"/>
          <a:cs typeface="Arial" pitchFamily="34" charset="0"/>
        </a:defRPr>
      </a:lvl6pPr>
      <a:lvl7pPr marL="914109" algn="ctr" rtl="0" fontAlgn="base">
        <a:spcBef>
          <a:spcPct val="0"/>
        </a:spcBef>
        <a:spcAft>
          <a:spcPct val="0"/>
        </a:spcAft>
        <a:defRPr sz="4400">
          <a:solidFill>
            <a:schemeClr val="tx2"/>
          </a:solidFill>
          <a:latin typeface="Arial" pitchFamily="34" charset="0"/>
          <a:cs typeface="Arial" pitchFamily="34" charset="0"/>
        </a:defRPr>
      </a:lvl7pPr>
      <a:lvl8pPr marL="1371165" algn="ctr" rtl="0" fontAlgn="base">
        <a:spcBef>
          <a:spcPct val="0"/>
        </a:spcBef>
        <a:spcAft>
          <a:spcPct val="0"/>
        </a:spcAft>
        <a:defRPr sz="4400">
          <a:solidFill>
            <a:schemeClr val="tx2"/>
          </a:solidFill>
          <a:latin typeface="Arial" pitchFamily="34" charset="0"/>
          <a:cs typeface="Arial" pitchFamily="34" charset="0"/>
        </a:defRPr>
      </a:lvl8pPr>
      <a:lvl9pPr marL="1828218"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791" indent="-342791" algn="l" rtl="0" eaLnBrk="0" fontAlgn="base" hangingPunct="0">
        <a:spcBef>
          <a:spcPct val="20000"/>
        </a:spcBef>
        <a:spcAft>
          <a:spcPct val="0"/>
        </a:spcAft>
        <a:buChar char="•"/>
        <a:defRPr sz="3200">
          <a:solidFill>
            <a:schemeClr val="tx1"/>
          </a:solidFill>
          <a:latin typeface="+mn-lt"/>
          <a:ea typeface="+mn-ea"/>
          <a:cs typeface="+mn-cs"/>
        </a:defRPr>
      </a:lvl1pPr>
      <a:lvl2pPr marL="742714" indent="-285660" algn="l" rtl="0" eaLnBrk="0" fontAlgn="base" hangingPunct="0">
        <a:spcBef>
          <a:spcPct val="20000"/>
        </a:spcBef>
        <a:spcAft>
          <a:spcPct val="0"/>
        </a:spcAft>
        <a:buChar char="–"/>
        <a:defRPr sz="2800">
          <a:solidFill>
            <a:schemeClr val="tx1"/>
          </a:solidFill>
          <a:latin typeface="+mn-lt"/>
          <a:cs typeface="+mn-cs"/>
        </a:defRPr>
      </a:lvl2pPr>
      <a:lvl3pPr marL="1142636" indent="-228527" algn="l" rtl="0" eaLnBrk="0" fontAlgn="base" hangingPunct="0">
        <a:spcBef>
          <a:spcPct val="20000"/>
        </a:spcBef>
        <a:spcAft>
          <a:spcPct val="0"/>
        </a:spcAft>
        <a:buChar char="•"/>
        <a:defRPr sz="2400">
          <a:solidFill>
            <a:schemeClr val="tx1"/>
          </a:solidFill>
          <a:latin typeface="+mn-lt"/>
          <a:cs typeface="+mn-cs"/>
        </a:defRPr>
      </a:lvl3pPr>
      <a:lvl4pPr marL="1599691" indent="-228527" algn="l" rtl="0" eaLnBrk="0" fontAlgn="base" hangingPunct="0">
        <a:spcBef>
          <a:spcPct val="20000"/>
        </a:spcBef>
        <a:spcAft>
          <a:spcPct val="0"/>
        </a:spcAft>
        <a:buChar char="–"/>
        <a:defRPr sz="2000">
          <a:solidFill>
            <a:schemeClr val="tx1"/>
          </a:solidFill>
          <a:latin typeface="+mn-lt"/>
          <a:cs typeface="+mn-cs"/>
        </a:defRPr>
      </a:lvl4pPr>
      <a:lvl5pPr marL="2056746" indent="-228527" algn="l" rtl="0" eaLnBrk="0" fontAlgn="base" hangingPunct="0">
        <a:spcBef>
          <a:spcPct val="20000"/>
        </a:spcBef>
        <a:spcAft>
          <a:spcPct val="0"/>
        </a:spcAft>
        <a:buChar char="»"/>
        <a:defRPr sz="2000">
          <a:solidFill>
            <a:schemeClr val="tx1"/>
          </a:solidFill>
          <a:latin typeface="+mn-lt"/>
          <a:cs typeface="+mn-cs"/>
        </a:defRPr>
      </a:lvl5pPr>
      <a:lvl6pPr marL="2513800" indent="-228527" algn="l" rtl="0" fontAlgn="base">
        <a:spcBef>
          <a:spcPct val="20000"/>
        </a:spcBef>
        <a:spcAft>
          <a:spcPct val="0"/>
        </a:spcAft>
        <a:buChar char="»"/>
        <a:defRPr sz="2000">
          <a:solidFill>
            <a:schemeClr val="tx1"/>
          </a:solidFill>
          <a:latin typeface="+mn-lt"/>
          <a:cs typeface="+mn-cs"/>
        </a:defRPr>
      </a:lvl6pPr>
      <a:lvl7pPr marL="2970855" indent="-228527" algn="l" rtl="0" fontAlgn="base">
        <a:spcBef>
          <a:spcPct val="20000"/>
        </a:spcBef>
        <a:spcAft>
          <a:spcPct val="0"/>
        </a:spcAft>
        <a:buChar char="»"/>
        <a:defRPr sz="2000">
          <a:solidFill>
            <a:schemeClr val="tx1"/>
          </a:solidFill>
          <a:latin typeface="+mn-lt"/>
          <a:cs typeface="+mn-cs"/>
        </a:defRPr>
      </a:lvl7pPr>
      <a:lvl8pPr marL="3427910" indent="-228527" algn="l" rtl="0" fontAlgn="base">
        <a:spcBef>
          <a:spcPct val="20000"/>
        </a:spcBef>
        <a:spcAft>
          <a:spcPct val="0"/>
        </a:spcAft>
        <a:buChar char="»"/>
        <a:defRPr sz="2000">
          <a:solidFill>
            <a:schemeClr val="tx1"/>
          </a:solidFill>
          <a:latin typeface="+mn-lt"/>
          <a:cs typeface="+mn-cs"/>
        </a:defRPr>
      </a:lvl8pPr>
      <a:lvl9pPr marL="3884964" indent="-228527"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109" rtl="0" eaLnBrk="1" latinLnBrk="0" hangingPunct="1">
        <a:defRPr sz="1800" kern="1200">
          <a:solidFill>
            <a:schemeClr val="tx1"/>
          </a:solidFill>
          <a:latin typeface="+mn-lt"/>
          <a:ea typeface="+mn-ea"/>
          <a:cs typeface="+mn-cs"/>
        </a:defRPr>
      </a:lvl1pPr>
      <a:lvl2pPr marL="457056" algn="l" defTabSz="914109" rtl="0" eaLnBrk="1" latinLnBrk="0" hangingPunct="1">
        <a:defRPr sz="1800" kern="1200">
          <a:solidFill>
            <a:schemeClr val="tx1"/>
          </a:solidFill>
          <a:latin typeface="+mn-lt"/>
          <a:ea typeface="+mn-ea"/>
          <a:cs typeface="+mn-cs"/>
        </a:defRPr>
      </a:lvl2pPr>
      <a:lvl3pPr marL="914109" algn="l" defTabSz="914109" rtl="0" eaLnBrk="1" latinLnBrk="0" hangingPunct="1">
        <a:defRPr sz="1800" kern="1200">
          <a:solidFill>
            <a:schemeClr val="tx1"/>
          </a:solidFill>
          <a:latin typeface="+mn-lt"/>
          <a:ea typeface="+mn-ea"/>
          <a:cs typeface="+mn-cs"/>
        </a:defRPr>
      </a:lvl3pPr>
      <a:lvl4pPr marL="1371165" algn="l" defTabSz="914109" rtl="0" eaLnBrk="1" latinLnBrk="0" hangingPunct="1">
        <a:defRPr sz="1800" kern="1200">
          <a:solidFill>
            <a:schemeClr val="tx1"/>
          </a:solidFill>
          <a:latin typeface="+mn-lt"/>
          <a:ea typeface="+mn-ea"/>
          <a:cs typeface="+mn-cs"/>
        </a:defRPr>
      </a:lvl4pPr>
      <a:lvl5pPr marL="1828218" algn="l" defTabSz="914109" rtl="0" eaLnBrk="1" latinLnBrk="0" hangingPunct="1">
        <a:defRPr sz="1800" kern="1200">
          <a:solidFill>
            <a:schemeClr val="tx1"/>
          </a:solidFill>
          <a:latin typeface="+mn-lt"/>
          <a:ea typeface="+mn-ea"/>
          <a:cs typeface="+mn-cs"/>
        </a:defRPr>
      </a:lvl5pPr>
      <a:lvl6pPr marL="2285274" algn="l" defTabSz="914109" rtl="0" eaLnBrk="1" latinLnBrk="0" hangingPunct="1">
        <a:defRPr sz="1800" kern="1200">
          <a:solidFill>
            <a:schemeClr val="tx1"/>
          </a:solidFill>
          <a:latin typeface="+mn-lt"/>
          <a:ea typeface="+mn-ea"/>
          <a:cs typeface="+mn-cs"/>
        </a:defRPr>
      </a:lvl6pPr>
      <a:lvl7pPr marL="2742328" algn="l" defTabSz="914109" rtl="0" eaLnBrk="1" latinLnBrk="0" hangingPunct="1">
        <a:defRPr sz="1800" kern="1200">
          <a:solidFill>
            <a:schemeClr val="tx1"/>
          </a:solidFill>
          <a:latin typeface="+mn-lt"/>
          <a:ea typeface="+mn-ea"/>
          <a:cs typeface="+mn-cs"/>
        </a:defRPr>
      </a:lvl7pPr>
      <a:lvl8pPr marL="3199383" algn="l" defTabSz="914109" rtl="0" eaLnBrk="1" latinLnBrk="0" hangingPunct="1">
        <a:defRPr sz="1800" kern="1200">
          <a:solidFill>
            <a:schemeClr val="tx1"/>
          </a:solidFill>
          <a:latin typeface="+mn-lt"/>
          <a:ea typeface="+mn-ea"/>
          <a:cs typeface="+mn-cs"/>
        </a:defRPr>
      </a:lvl8pPr>
      <a:lvl9pPr marL="3656438" algn="l" defTabSz="914109"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7"/>
            </p:custDataLst>
            <p:extLst>
              <p:ext uri="{D42A27DB-BD31-4B8C-83A1-F6EECF244321}">
                <p14:modId xmlns:p14="http://schemas.microsoft.com/office/powerpoint/2010/main" val="3965414962"/>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5338" name="think-cell Slide" r:id="rId23" imgW="38100" imgH="38100" progId="">
                  <p:embed/>
                </p:oleObj>
              </mc:Choice>
              <mc:Fallback>
                <p:oleObj name="think-cell Slide" r:id="rId23" imgW="38100" imgH="38100" progId="">
                  <p:embed/>
                  <p:pic>
                    <p:nvPicPr>
                      <p:cNvPr id="0" name=""/>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0" y="0"/>
                        <a:ext cx="16198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6" name="Rectangle 286"/>
          <p:cNvSpPr>
            <a:spLocks noGrp="1" noChangeArrowheads="1"/>
          </p:cNvSpPr>
          <p:nvPr>
            <p:ph type="body" idx="1"/>
          </p:nvPr>
        </p:nvSpPr>
        <p:spPr bwMode="auto">
          <a:xfrm>
            <a:off x="1482158" y="1990667"/>
            <a:ext cx="4389768" cy="125611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smtClean="0"/>
          </a:p>
        </p:txBody>
      </p:sp>
      <p:sp>
        <p:nvSpPr>
          <p:cNvPr id="19" name="Title Placeholder 2"/>
          <p:cNvSpPr>
            <a:spLocks noGrp="1" noChangeArrowheads="1"/>
          </p:cNvSpPr>
          <p:nvPr>
            <p:ph type="title"/>
          </p:nvPr>
        </p:nvSpPr>
        <p:spPr bwMode="auto">
          <a:xfrm>
            <a:off x="121492" y="241110"/>
            <a:ext cx="8794113" cy="3768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dirty="0" smtClean="0"/>
              <a:t>Click to edit Master title style</a:t>
            </a:r>
          </a:p>
        </p:txBody>
      </p:sp>
      <p:sp>
        <p:nvSpPr>
          <p:cNvPr id="10" name="McK 1. On-page tracker" hidden="1"/>
          <p:cNvSpPr>
            <a:spLocks noChangeArrowheads="1"/>
          </p:cNvSpPr>
          <p:nvPr/>
        </p:nvSpPr>
        <p:spPr bwMode="auto">
          <a:xfrm>
            <a:off x="121488"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100000"/>
              </a:lnSpc>
              <a:spcBef>
                <a:spcPct val="0"/>
              </a:spcBef>
              <a:buSzTx/>
              <a:buFontTx/>
              <a:buNone/>
            </a:pPr>
            <a:r>
              <a:rPr lang="en-US" sz="1400" dirty="0">
                <a:solidFill>
                  <a:srgbClr val="808080"/>
                </a:solidFill>
                <a:latin typeface="Proxima Nova Rg"/>
              </a:rPr>
              <a:t>TRACKER</a:t>
            </a:r>
          </a:p>
        </p:txBody>
      </p:sp>
      <p:sp>
        <p:nvSpPr>
          <p:cNvPr id="11" name="McK 3. Unit of measure" hidden="1"/>
          <p:cNvSpPr txBox="1">
            <a:spLocks noChangeArrowheads="1"/>
          </p:cNvSpPr>
          <p:nvPr/>
        </p:nvSpPr>
        <p:spPr bwMode="auto">
          <a:xfrm>
            <a:off x="121491" y="580298"/>
            <a:ext cx="8794113"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a:lnSpc>
                <a:spcPct val="100000"/>
              </a:lnSpc>
              <a:spcBef>
                <a:spcPct val="0"/>
              </a:spcBef>
              <a:buSzTx/>
              <a:buFontTx/>
              <a:buNone/>
              <a:defRPr/>
            </a:pPr>
            <a:r>
              <a:rPr lang="en-US" sz="1600" dirty="0" smtClean="0">
                <a:solidFill>
                  <a:srgbClr val="808080"/>
                </a:solidFill>
                <a:latin typeface="Proxima Nova Rg"/>
              </a:rPr>
              <a:t>Unit of measure</a:t>
            </a:r>
          </a:p>
        </p:txBody>
      </p:sp>
      <p:grpSp>
        <p:nvGrpSpPr>
          <p:cNvPr id="15" name="ACET" hidden="1"/>
          <p:cNvGrpSpPr>
            <a:grpSpLocks/>
          </p:cNvGrpSpPr>
          <p:nvPr/>
        </p:nvGrpSpPr>
        <p:grpSpPr bwMode="auto">
          <a:xfrm>
            <a:off x="1482158"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a:lnSpc>
                  <a:spcPct val="100000"/>
                </a:lnSpc>
                <a:spcBef>
                  <a:spcPct val="0"/>
                </a:spcBef>
                <a:buSzTx/>
                <a:buFontTx/>
                <a:buNone/>
              </a:pPr>
              <a:r>
                <a:rPr lang="en-US" sz="1600" b="1" dirty="0">
                  <a:solidFill>
                    <a:srgbClr val="000000"/>
                  </a:solidFill>
                  <a:latin typeface="Proxima Nova Rg"/>
                </a:rPr>
                <a:t>Title</a:t>
              </a:r>
            </a:p>
            <a:p>
              <a:pPr>
                <a:lnSpc>
                  <a:spcPct val="100000"/>
                </a:lnSpc>
                <a:spcBef>
                  <a:spcPct val="0"/>
                </a:spcBef>
                <a:buSzTx/>
                <a:buFontTx/>
                <a:buNone/>
              </a:pPr>
              <a:r>
                <a:rPr lang="en-US" sz="1600" dirty="0">
                  <a:solidFill>
                    <a:srgbClr val="808080"/>
                  </a:solidFill>
                  <a:latin typeface="Proxima Nova Rg"/>
                </a:rPr>
                <a:t>Unit of measure</a:t>
              </a:r>
            </a:p>
          </p:txBody>
        </p:sp>
      </p:grpSp>
      <p:grpSp>
        <p:nvGrpSpPr>
          <p:cNvPr id="23" name="McK Slide Elements" hidden="1"/>
          <p:cNvGrpSpPr>
            <a:grpSpLocks/>
          </p:cNvGrpSpPr>
          <p:nvPr/>
        </p:nvGrpSpPr>
        <p:grpSpPr bwMode="auto">
          <a:xfrm>
            <a:off x="121492" y="6309677"/>
            <a:ext cx="8794113" cy="413035"/>
            <a:chOff x="75" y="3895"/>
            <a:chExt cx="5385" cy="255"/>
          </a:xfrm>
        </p:grpSpPr>
        <p:sp>
          <p:nvSpPr>
            <p:cNvPr id="24" name="McK 4. Footnote"/>
            <p:cNvSpPr txBox="1">
              <a:spLocks noChangeArrowheads="1"/>
            </p:cNvSpPr>
            <p:nvPr/>
          </p:nvSpPr>
          <p:spPr bwMode="auto">
            <a:xfrm>
              <a:off x="75" y="3895"/>
              <a:ext cx="5385"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marL="77722" indent="-77722">
                <a:lnSpc>
                  <a:spcPct val="100000"/>
                </a:lnSpc>
                <a:spcBef>
                  <a:spcPct val="0"/>
                </a:spcBef>
                <a:buSzTx/>
                <a:buFontTx/>
                <a:buNone/>
                <a:defRPr/>
              </a:pPr>
              <a:r>
                <a:rPr lang="en-US" sz="1000" dirty="0" smtClean="0">
                  <a:solidFill>
                    <a:srgbClr val="000000"/>
                  </a:solidFill>
                  <a:latin typeface="Proxima Nova Rg"/>
                </a:rPr>
                <a:t>1 Footnote</a:t>
              </a:r>
            </a:p>
          </p:txBody>
        </p:sp>
        <p:sp>
          <p:nvSpPr>
            <p:cNvPr id="25" name="McK 5. Source"/>
            <p:cNvSpPr>
              <a:spLocks noChangeArrowheads="1"/>
            </p:cNvSpPr>
            <p:nvPr/>
          </p:nvSpPr>
          <p:spPr bwMode="auto">
            <a:xfrm>
              <a:off x="75" y="4053"/>
              <a:ext cx="5152"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571582" indent="-571582" defTabSz="913235">
                <a:lnSpc>
                  <a:spcPct val="100000"/>
                </a:lnSpc>
                <a:spcBef>
                  <a:spcPct val="0"/>
                </a:spcBef>
                <a:buSzTx/>
                <a:buFontTx/>
                <a:buNone/>
                <a:tabLst>
                  <a:tab pos="571582" algn="l"/>
                </a:tabLst>
              </a:pPr>
              <a:r>
                <a:rPr lang="en-US" sz="1000" dirty="0">
                  <a:solidFill>
                    <a:srgbClr val="000000"/>
                  </a:solidFill>
                  <a:latin typeface="Proxima Nova Rg"/>
                </a:rPr>
                <a:t>SOURCE: </a:t>
              </a:r>
              <a:r>
                <a:rPr lang="en-US" sz="1000" dirty="0" smtClean="0">
                  <a:solidFill>
                    <a:srgbClr val="000000"/>
                  </a:solidFill>
                  <a:latin typeface="Proxima Nova Rg"/>
                </a:rPr>
                <a:t>Source</a:t>
              </a:r>
              <a:endParaRPr lang="en-US" sz="1000" dirty="0">
                <a:solidFill>
                  <a:srgbClr val="000000"/>
                </a:solidFill>
                <a:latin typeface="Proxima Nova Rg"/>
              </a:endParaRPr>
            </a:p>
          </p:txBody>
        </p:sp>
      </p:grpSp>
      <p:grpSp>
        <p:nvGrpSpPr>
          <p:cNvPr id="70" name="LegendBoxes" hidden="1"/>
          <p:cNvGrpSpPr>
            <a:grpSpLocks/>
          </p:cNvGrpSpPr>
          <p:nvPr/>
        </p:nvGrpSpPr>
        <p:grpSpPr bwMode="auto">
          <a:xfrm>
            <a:off x="8144563" y="279406"/>
            <a:ext cx="779144" cy="1017201"/>
            <a:chOff x="4936" y="176"/>
            <a:chExt cx="481" cy="628"/>
          </a:xfrm>
        </p:grpSpPr>
        <p:sp>
          <p:nvSpPr>
            <p:cNvPr id="71"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rPr>
                <a:t>Legend</a:t>
              </a:r>
            </a:p>
          </p:txBody>
        </p:sp>
        <p:sp>
          <p:nvSpPr>
            <p:cNvPr id="72"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endParaRPr>
            </a:p>
          </p:txBody>
        </p:sp>
        <p:sp>
          <p:nvSpPr>
            <p:cNvPr id="73"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rPr>
                <a:t>Legend</a:t>
              </a:r>
            </a:p>
          </p:txBody>
        </p:sp>
        <p:sp>
          <p:nvSpPr>
            <p:cNvPr id="74"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endParaRPr>
            </a:p>
          </p:txBody>
        </p:sp>
        <p:sp>
          <p:nvSpPr>
            <p:cNvPr id="75"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rPr>
                <a:t>Legend</a:t>
              </a:r>
            </a:p>
          </p:txBody>
        </p:sp>
        <p:sp>
          <p:nvSpPr>
            <p:cNvPr id="76"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endParaRPr>
            </a:p>
          </p:txBody>
        </p:sp>
        <p:sp>
          <p:nvSpPr>
            <p:cNvPr id="77"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rPr>
                <a:t>Legend</a:t>
              </a:r>
            </a:p>
          </p:txBody>
        </p:sp>
        <p:sp>
          <p:nvSpPr>
            <p:cNvPr id="78"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endParaRPr>
            </a:p>
          </p:txBody>
        </p:sp>
      </p:grpSp>
      <p:grpSp>
        <p:nvGrpSpPr>
          <p:cNvPr id="79" name="LegendLines" hidden="1"/>
          <p:cNvGrpSpPr>
            <a:grpSpLocks/>
          </p:cNvGrpSpPr>
          <p:nvPr/>
        </p:nvGrpSpPr>
        <p:grpSpPr bwMode="auto">
          <a:xfrm>
            <a:off x="7830316" y="279406"/>
            <a:ext cx="1093393" cy="745084"/>
            <a:chOff x="4750" y="176"/>
            <a:chExt cx="675" cy="460"/>
          </a:xfrm>
        </p:grpSpPr>
        <p:sp>
          <p:nvSpPr>
            <p:cNvPr id="80"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100000"/>
                </a:lnSpc>
                <a:spcBef>
                  <a:spcPct val="0"/>
                </a:spcBef>
                <a:buSzTx/>
                <a:buFontTx/>
                <a:buNone/>
              </a:pPr>
              <a:endParaRPr lang="en-US" sz="1600" dirty="0">
                <a:solidFill>
                  <a:srgbClr val="000000"/>
                </a:solidFill>
                <a:latin typeface="Proxima Nova Rg"/>
              </a:endParaRPr>
            </a:p>
          </p:txBody>
        </p:sp>
        <p:sp>
          <p:nvSpPr>
            <p:cNvPr id="81"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100000"/>
                </a:lnSpc>
                <a:spcBef>
                  <a:spcPct val="0"/>
                </a:spcBef>
                <a:buSzTx/>
                <a:buFontTx/>
                <a:buNone/>
              </a:pPr>
              <a:endParaRPr lang="en-US" sz="1600" dirty="0">
                <a:solidFill>
                  <a:srgbClr val="000000"/>
                </a:solidFill>
                <a:latin typeface="Proxima Nova Rg"/>
              </a:endParaRPr>
            </a:p>
          </p:txBody>
        </p:sp>
        <p:sp>
          <p:nvSpPr>
            <p:cNvPr id="82"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100000"/>
                </a:lnSpc>
                <a:spcBef>
                  <a:spcPct val="0"/>
                </a:spcBef>
                <a:buSzTx/>
                <a:buFontTx/>
                <a:buNone/>
              </a:pPr>
              <a:endParaRPr lang="en-US" sz="1600" dirty="0">
                <a:solidFill>
                  <a:srgbClr val="000000"/>
                </a:solidFill>
                <a:latin typeface="Proxima Nova Rg"/>
              </a:endParaRPr>
            </a:p>
          </p:txBody>
        </p:sp>
        <p:sp>
          <p:nvSpPr>
            <p:cNvPr id="83"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rPr>
                <a:t>Legend</a:t>
              </a:r>
            </a:p>
          </p:txBody>
        </p:sp>
        <p:sp>
          <p:nvSpPr>
            <p:cNvPr id="84"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rPr>
                <a:t>Legend</a:t>
              </a:r>
            </a:p>
          </p:txBody>
        </p:sp>
        <p:sp>
          <p:nvSpPr>
            <p:cNvPr id="85"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rPr>
                <a:t>Legend</a:t>
              </a:r>
            </a:p>
          </p:txBody>
        </p:sp>
      </p:grpSp>
      <p:grpSp>
        <p:nvGrpSpPr>
          <p:cNvPr id="86" name="McKSticker" hidden="1"/>
          <p:cNvGrpSpPr/>
          <p:nvPr/>
        </p:nvGrpSpPr>
        <p:grpSpPr bwMode="auto">
          <a:xfrm>
            <a:off x="7830211" y="279402"/>
            <a:ext cx="1088630" cy="216680"/>
            <a:chOff x="7673880" y="285750"/>
            <a:chExt cx="1066895" cy="212366"/>
          </a:xfrm>
        </p:grpSpPr>
        <p:sp>
          <p:nvSpPr>
            <p:cNvPr id="87"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235">
                <a:lnSpc>
                  <a:spcPct val="100000"/>
                </a:lnSpc>
                <a:spcBef>
                  <a:spcPct val="0"/>
                </a:spcBef>
                <a:buClr>
                  <a:srgbClr val="273763"/>
                </a:buClr>
                <a:buSzTx/>
                <a:buFontTx/>
                <a:buNone/>
              </a:pPr>
              <a:r>
                <a:rPr lang="en-US" sz="1200" dirty="0">
                  <a:solidFill>
                    <a:srgbClr val="808080"/>
                  </a:solidFill>
                  <a:latin typeface="Proxima Nova Rg"/>
                </a:rPr>
                <a:t>PRELIMINARY</a:t>
              </a:r>
            </a:p>
          </p:txBody>
        </p:sp>
        <p:cxnSp>
          <p:nvCxnSpPr>
            <p:cNvPr id="88" name="AutoShape 31"/>
            <p:cNvCxnSpPr>
              <a:cxnSpLocks noChangeShapeType="1"/>
              <a:stCxn id="87" idx="2"/>
              <a:endCxn id="87"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9" name="AutoShape 32"/>
            <p:cNvCxnSpPr>
              <a:cxnSpLocks noChangeShapeType="1"/>
              <a:stCxn id="87" idx="4"/>
              <a:endCxn id="87"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90" name="LegendMoons" hidden="1"/>
          <p:cNvGrpSpPr/>
          <p:nvPr/>
        </p:nvGrpSpPr>
        <p:grpSpPr bwMode="auto">
          <a:xfrm>
            <a:off x="8076528" y="279402"/>
            <a:ext cx="847347" cy="1333054"/>
            <a:chOff x="6655594" y="273840"/>
            <a:chExt cx="830430" cy="1306516"/>
          </a:xfrm>
        </p:grpSpPr>
        <p:grpSp>
          <p:nvGrpSpPr>
            <p:cNvPr id="91" name="MoonLegend1"/>
            <p:cNvGrpSpPr>
              <a:grpSpLocks noChangeAspect="1"/>
            </p:cNvGrpSpPr>
            <p:nvPr>
              <p:custDataLst>
                <p:tags r:id="rId8"/>
              </p:custDataLst>
            </p:nvPr>
          </p:nvGrpSpPr>
          <p:grpSpPr bwMode="auto">
            <a:xfrm>
              <a:off x="6655594" y="273840"/>
              <a:ext cx="209550" cy="209551"/>
              <a:chOff x="4533" y="183"/>
              <a:chExt cx="144" cy="144"/>
            </a:xfrm>
          </p:grpSpPr>
          <p:sp>
            <p:nvSpPr>
              <p:cNvPr id="109" name="Oval 38"/>
              <p:cNvSpPr>
                <a:spLocks noChangeAspect="1" noChangeArrowheads="1"/>
              </p:cNvSpPr>
              <p:nvPr>
                <p:custDataLst>
                  <p:tags r:id="rId21"/>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endParaRPr>
              </a:p>
            </p:txBody>
          </p:sp>
          <p:sp>
            <p:nvSpPr>
              <p:cNvPr id="110" name="Arc 39" hidden="1"/>
              <p:cNvSpPr>
                <a:spLocks noChangeAspect="1"/>
              </p:cNvSpPr>
              <p:nvPr>
                <p:custDataLst>
                  <p:tags r:id="rId22"/>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endParaRPr>
              </a:p>
            </p:txBody>
          </p:sp>
        </p:grpSp>
        <p:grpSp>
          <p:nvGrpSpPr>
            <p:cNvPr id="92" name="MoonLegend2"/>
            <p:cNvGrpSpPr>
              <a:grpSpLocks noChangeAspect="1"/>
            </p:cNvGrpSpPr>
            <p:nvPr>
              <p:custDataLst>
                <p:tags r:id="rId9"/>
              </p:custDataLst>
            </p:nvPr>
          </p:nvGrpSpPr>
          <p:grpSpPr bwMode="auto">
            <a:xfrm>
              <a:off x="6655594" y="548081"/>
              <a:ext cx="209550" cy="209551"/>
              <a:chOff x="1694" y="2044"/>
              <a:chExt cx="160" cy="160"/>
            </a:xfrm>
          </p:grpSpPr>
          <p:sp>
            <p:nvSpPr>
              <p:cNvPr id="107" name="Oval 41"/>
              <p:cNvSpPr>
                <a:spLocks noChangeAspect="1" noChangeArrowheads="1"/>
              </p:cNvSpPr>
              <p:nvPr>
                <p:custDataLst>
                  <p:tags r:id="rId19"/>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endParaRPr>
              </a:p>
            </p:txBody>
          </p:sp>
          <p:sp>
            <p:nvSpPr>
              <p:cNvPr id="108" name="Arc 42"/>
              <p:cNvSpPr>
                <a:spLocks noChangeAspect="1"/>
              </p:cNvSpPr>
              <p:nvPr>
                <p:custDataLst>
                  <p:tags r:id="rId20"/>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endParaRPr>
              </a:p>
            </p:txBody>
          </p:sp>
        </p:grpSp>
        <p:grpSp>
          <p:nvGrpSpPr>
            <p:cNvPr id="93" name="MoonLegend4"/>
            <p:cNvGrpSpPr>
              <a:grpSpLocks noChangeAspect="1"/>
            </p:cNvGrpSpPr>
            <p:nvPr>
              <p:custDataLst>
                <p:tags r:id="rId10"/>
              </p:custDataLst>
            </p:nvPr>
          </p:nvGrpSpPr>
          <p:grpSpPr bwMode="auto">
            <a:xfrm>
              <a:off x="6655594" y="1096563"/>
              <a:ext cx="209550" cy="209551"/>
              <a:chOff x="4495" y="1198"/>
              <a:chExt cx="160" cy="160"/>
            </a:xfrm>
          </p:grpSpPr>
          <p:sp>
            <p:nvSpPr>
              <p:cNvPr id="105" name="Oval 47"/>
              <p:cNvSpPr>
                <a:spLocks noChangeAspect="1" noChangeArrowheads="1"/>
              </p:cNvSpPr>
              <p:nvPr>
                <p:custDataLst>
                  <p:tags r:id="rId17"/>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endParaRPr>
              </a:p>
            </p:txBody>
          </p:sp>
          <p:sp>
            <p:nvSpPr>
              <p:cNvPr id="106" name="Arc 48"/>
              <p:cNvSpPr>
                <a:spLocks noChangeAspect="1"/>
              </p:cNvSpPr>
              <p:nvPr>
                <p:custDataLst>
                  <p:tags r:id="rId18"/>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endParaRPr>
              </a:p>
            </p:txBody>
          </p:sp>
        </p:grpSp>
        <p:grpSp>
          <p:nvGrpSpPr>
            <p:cNvPr id="94" name="MoonLegend5"/>
            <p:cNvGrpSpPr>
              <a:grpSpLocks noChangeAspect="1"/>
            </p:cNvGrpSpPr>
            <p:nvPr>
              <p:custDataLst>
                <p:tags r:id="rId11"/>
              </p:custDataLst>
            </p:nvPr>
          </p:nvGrpSpPr>
          <p:grpSpPr bwMode="auto">
            <a:xfrm>
              <a:off x="6655594" y="1370805"/>
              <a:ext cx="209550" cy="209551"/>
              <a:chOff x="4495" y="1440"/>
              <a:chExt cx="160" cy="160"/>
            </a:xfrm>
          </p:grpSpPr>
          <p:sp>
            <p:nvSpPr>
              <p:cNvPr id="103" name="Oval 50"/>
              <p:cNvSpPr>
                <a:spLocks noChangeAspect="1" noChangeArrowheads="1"/>
              </p:cNvSpPr>
              <p:nvPr>
                <p:custDataLst>
                  <p:tags r:id="rId15"/>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endParaRPr>
              </a:p>
            </p:txBody>
          </p:sp>
          <p:sp>
            <p:nvSpPr>
              <p:cNvPr id="104" name="Oval 51"/>
              <p:cNvSpPr>
                <a:spLocks noChangeAspect="1" noChangeArrowheads="1"/>
              </p:cNvSpPr>
              <p:nvPr>
                <p:custDataLst>
                  <p:tags r:id="rId16"/>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endParaRPr>
              </a:p>
            </p:txBody>
          </p:sp>
        </p:grpSp>
        <p:sp>
          <p:nvSpPr>
            <p:cNvPr id="95"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rPr>
                <a:t>Legend</a:t>
              </a:r>
            </a:p>
          </p:txBody>
        </p:sp>
        <p:sp>
          <p:nvSpPr>
            <p:cNvPr id="96"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rPr>
                <a:t>Legend</a:t>
              </a:r>
            </a:p>
          </p:txBody>
        </p:sp>
        <p:sp>
          <p:nvSpPr>
            <p:cNvPr id="97"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rPr>
                <a:t>Legend</a:t>
              </a:r>
            </a:p>
          </p:txBody>
        </p:sp>
        <p:sp>
          <p:nvSpPr>
            <p:cNvPr id="98"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rPr>
                <a:t>Legend</a:t>
              </a:r>
            </a:p>
          </p:txBody>
        </p:sp>
        <p:sp>
          <p:nvSpPr>
            <p:cNvPr id="99"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rPr>
                <a:t>Legend</a:t>
              </a:r>
            </a:p>
          </p:txBody>
        </p:sp>
        <p:grpSp>
          <p:nvGrpSpPr>
            <p:cNvPr id="100" name="MoonLegend3"/>
            <p:cNvGrpSpPr>
              <a:grpSpLocks noChangeAspect="1"/>
            </p:cNvGrpSpPr>
            <p:nvPr>
              <p:custDataLst>
                <p:tags r:id="rId12"/>
              </p:custDataLst>
            </p:nvPr>
          </p:nvGrpSpPr>
          <p:grpSpPr bwMode="auto">
            <a:xfrm>
              <a:off x="6655594" y="822322"/>
              <a:ext cx="209550" cy="209551"/>
              <a:chOff x="4495" y="1198"/>
              <a:chExt cx="160" cy="160"/>
            </a:xfrm>
          </p:grpSpPr>
          <p:sp>
            <p:nvSpPr>
              <p:cNvPr id="101" name="Oval 47"/>
              <p:cNvSpPr>
                <a:spLocks noChangeAspect="1" noChangeArrowheads="1"/>
              </p:cNvSpPr>
              <p:nvPr>
                <p:custDataLst>
                  <p:tags r:id="rId13"/>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endParaRPr>
              </a:p>
            </p:txBody>
          </p:sp>
          <p:sp>
            <p:nvSpPr>
              <p:cNvPr id="102" name="Arc 48"/>
              <p:cNvSpPr>
                <a:spLocks noChangeAspect="1"/>
              </p:cNvSpPr>
              <p:nvPr>
                <p:custDataLst>
                  <p:tags r:id="rId14"/>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endParaRPr>
              </a:p>
            </p:txBody>
          </p:sp>
        </p:grpSp>
      </p:grpSp>
    </p:spTree>
    <p:extLst>
      <p:ext uri="{BB962C8B-B14F-4D97-AF65-F5344CB8AC3E}">
        <p14:creationId xmlns:p14="http://schemas.microsoft.com/office/powerpoint/2010/main" val="2335518827"/>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Lst>
  <p:timing>
    <p:tnLst>
      <p:par>
        <p:cTn id="1" dur="indefinite" restart="never" nodeType="tmRoot"/>
      </p:par>
    </p:tnLst>
  </p:timing>
  <p:hf hdr="0" ftr="0" dt="0"/>
  <p:txStyles>
    <p:titleStyle>
      <a:lvl1pPr algn="l" defTabSz="913235" rtl="0" eaLnBrk="1" fontAlgn="base" hangingPunct="1">
        <a:spcBef>
          <a:spcPct val="0"/>
        </a:spcBef>
        <a:spcAft>
          <a:spcPct val="0"/>
        </a:spcAft>
        <a:tabLst>
          <a:tab pos="275266" algn="l"/>
        </a:tabLst>
        <a:defRPr sz="2400" b="0" baseline="0">
          <a:solidFill>
            <a:schemeClr val="accent3"/>
          </a:solidFill>
          <a:latin typeface="+mn-lt"/>
          <a:ea typeface="Arial Unicode MS" pitchFamily="34" charset="-128"/>
          <a:cs typeface="Arial Unicode MS" pitchFamily="34" charset="-128"/>
        </a:defRPr>
      </a:lvl1pPr>
      <a:lvl2pPr algn="l" defTabSz="913235" rtl="0" eaLnBrk="1" fontAlgn="base" hangingPunct="1">
        <a:spcBef>
          <a:spcPct val="0"/>
        </a:spcBef>
        <a:spcAft>
          <a:spcPct val="0"/>
        </a:spcAft>
        <a:defRPr sz="1900" b="1">
          <a:solidFill>
            <a:schemeClr val="tx2"/>
          </a:solidFill>
          <a:latin typeface="Arial" charset="0"/>
        </a:defRPr>
      </a:lvl2pPr>
      <a:lvl3pPr algn="l" defTabSz="913235" rtl="0" eaLnBrk="1" fontAlgn="base" hangingPunct="1">
        <a:spcBef>
          <a:spcPct val="0"/>
        </a:spcBef>
        <a:spcAft>
          <a:spcPct val="0"/>
        </a:spcAft>
        <a:defRPr sz="1900" b="1">
          <a:solidFill>
            <a:schemeClr val="tx2"/>
          </a:solidFill>
          <a:latin typeface="Arial" charset="0"/>
        </a:defRPr>
      </a:lvl3pPr>
      <a:lvl4pPr algn="l" defTabSz="913235" rtl="0" eaLnBrk="1" fontAlgn="base" hangingPunct="1">
        <a:spcBef>
          <a:spcPct val="0"/>
        </a:spcBef>
        <a:spcAft>
          <a:spcPct val="0"/>
        </a:spcAft>
        <a:defRPr sz="1900" b="1">
          <a:solidFill>
            <a:schemeClr val="tx2"/>
          </a:solidFill>
          <a:latin typeface="Arial" charset="0"/>
        </a:defRPr>
      </a:lvl4pPr>
      <a:lvl5pPr algn="l" defTabSz="913235" rtl="0" eaLnBrk="1" fontAlgn="base" hangingPunct="1">
        <a:spcBef>
          <a:spcPct val="0"/>
        </a:spcBef>
        <a:spcAft>
          <a:spcPct val="0"/>
        </a:spcAft>
        <a:defRPr sz="1900" b="1">
          <a:solidFill>
            <a:schemeClr val="tx2"/>
          </a:solidFill>
          <a:latin typeface="Arial" charset="0"/>
        </a:defRPr>
      </a:lvl5pPr>
      <a:lvl6pPr marL="466331" algn="l" defTabSz="913235" rtl="0" eaLnBrk="1" fontAlgn="base" hangingPunct="1">
        <a:spcBef>
          <a:spcPct val="0"/>
        </a:spcBef>
        <a:spcAft>
          <a:spcPct val="0"/>
        </a:spcAft>
        <a:defRPr sz="1900" b="1">
          <a:solidFill>
            <a:schemeClr val="tx2"/>
          </a:solidFill>
          <a:latin typeface="Arial" charset="0"/>
        </a:defRPr>
      </a:lvl6pPr>
      <a:lvl7pPr marL="932665" algn="l" defTabSz="913235" rtl="0" eaLnBrk="1" fontAlgn="base" hangingPunct="1">
        <a:spcBef>
          <a:spcPct val="0"/>
        </a:spcBef>
        <a:spcAft>
          <a:spcPct val="0"/>
        </a:spcAft>
        <a:defRPr sz="1900" b="1">
          <a:solidFill>
            <a:schemeClr val="tx2"/>
          </a:solidFill>
          <a:latin typeface="Arial" charset="0"/>
        </a:defRPr>
      </a:lvl7pPr>
      <a:lvl8pPr marL="1398999" algn="l" defTabSz="913235" rtl="0" eaLnBrk="1" fontAlgn="base" hangingPunct="1">
        <a:spcBef>
          <a:spcPct val="0"/>
        </a:spcBef>
        <a:spcAft>
          <a:spcPct val="0"/>
        </a:spcAft>
        <a:defRPr sz="1900" b="1">
          <a:solidFill>
            <a:schemeClr val="tx2"/>
          </a:solidFill>
          <a:latin typeface="Arial" charset="0"/>
        </a:defRPr>
      </a:lvl8pPr>
      <a:lvl9pPr marL="1865332" algn="l" defTabSz="913235" rtl="0" eaLnBrk="1" fontAlgn="base" hangingPunct="1">
        <a:spcBef>
          <a:spcPct val="0"/>
        </a:spcBef>
        <a:spcAft>
          <a:spcPct val="0"/>
        </a:spcAft>
        <a:defRPr sz="1900" b="1">
          <a:solidFill>
            <a:schemeClr val="tx2"/>
          </a:solidFill>
          <a:latin typeface="Arial" charset="0"/>
        </a:defRPr>
      </a:lvl9pPr>
    </p:titleStyle>
    <p:bodyStyle>
      <a:lvl1pPr marL="0" indent="0" algn="l" defTabSz="913235" rtl="0" eaLnBrk="1" fontAlgn="base" hangingPunct="1">
        <a:spcBef>
          <a:spcPct val="0"/>
        </a:spcBef>
        <a:spcAft>
          <a:spcPct val="0"/>
        </a:spcAft>
        <a:buClr>
          <a:schemeClr val="tx2"/>
        </a:buClr>
        <a:defRPr sz="1600" baseline="0">
          <a:solidFill>
            <a:schemeClr val="tx1"/>
          </a:solidFill>
          <a:latin typeface="+mn-lt"/>
          <a:ea typeface="Arial Unicode MS" pitchFamily="34" charset="-128"/>
          <a:cs typeface="Arial Unicode MS" pitchFamily="34" charset="-128"/>
        </a:defRPr>
      </a:lvl1pPr>
      <a:lvl2pPr marL="197544" indent="-195925" algn="l" defTabSz="913235"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ea typeface="Arial Unicode MS" pitchFamily="34" charset="-128"/>
          <a:cs typeface="Arial Unicode MS" pitchFamily="34" charset="-128"/>
        </a:defRPr>
      </a:lvl2pPr>
      <a:lvl3pPr marL="466331" indent="-267170" algn="l" defTabSz="913235"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ea typeface="Arial Unicode MS" pitchFamily="34" charset="-128"/>
          <a:cs typeface="Arial Unicode MS" pitchFamily="34" charset="-128"/>
        </a:defRPr>
      </a:lvl3pPr>
      <a:lvl4pPr marL="626636" indent="-158683" algn="l" defTabSz="913235"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ea typeface="Arial Unicode MS" pitchFamily="34" charset="-128"/>
          <a:cs typeface="Arial Unicode MS" pitchFamily="34" charset="-128"/>
        </a:defRPr>
      </a:lvl4pPr>
      <a:lvl5pPr marL="764785" indent="-132776" algn="l" defTabSz="913235"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ea typeface="Arial Unicode MS" pitchFamily="34" charset="-128"/>
          <a:cs typeface="Arial Unicode MS" pitchFamily="34" charset="-128"/>
        </a:defRPr>
      </a:lvl5pPr>
      <a:lvl6pPr marL="764785" indent="-132776" algn="l" defTabSz="913235"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785" indent="-132776" algn="l" defTabSz="913235"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785" indent="-132776" algn="l" defTabSz="913235"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785" indent="-132776" algn="l" defTabSz="913235"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665" rtl="0" eaLnBrk="1" latinLnBrk="0" hangingPunct="1">
        <a:defRPr sz="1800" kern="1200">
          <a:solidFill>
            <a:schemeClr val="tx1"/>
          </a:solidFill>
          <a:latin typeface="+mn-lt"/>
          <a:ea typeface="+mn-ea"/>
          <a:cs typeface="+mn-cs"/>
        </a:defRPr>
      </a:lvl1pPr>
      <a:lvl2pPr marL="466331" algn="l" defTabSz="932665" rtl="0" eaLnBrk="1" latinLnBrk="0" hangingPunct="1">
        <a:defRPr sz="1800" kern="1200">
          <a:solidFill>
            <a:schemeClr val="tx1"/>
          </a:solidFill>
          <a:latin typeface="+mn-lt"/>
          <a:ea typeface="+mn-ea"/>
          <a:cs typeface="+mn-cs"/>
        </a:defRPr>
      </a:lvl2pPr>
      <a:lvl3pPr marL="932665" algn="l" defTabSz="932665" rtl="0" eaLnBrk="1" latinLnBrk="0" hangingPunct="1">
        <a:defRPr sz="1800" kern="1200">
          <a:solidFill>
            <a:schemeClr val="tx1"/>
          </a:solidFill>
          <a:latin typeface="+mn-lt"/>
          <a:ea typeface="+mn-ea"/>
          <a:cs typeface="+mn-cs"/>
        </a:defRPr>
      </a:lvl3pPr>
      <a:lvl4pPr marL="1398999" algn="l" defTabSz="932665" rtl="0" eaLnBrk="1" latinLnBrk="0" hangingPunct="1">
        <a:defRPr sz="1800" kern="1200">
          <a:solidFill>
            <a:schemeClr val="tx1"/>
          </a:solidFill>
          <a:latin typeface="+mn-lt"/>
          <a:ea typeface="+mn-ea"/>
          <a:cs typeface="+mn-cs"/>
        </a:defRPr>
      </a:lvl4pPr>
      <a:lvl5pPr marL="1865332" algn="l" defTabSz="932665" rtl="0" eaLnBrk="1" latinLnBrk="0" hangingPunct="1">
        <a:defRPr sz="1800" kern="1200">
          <a:solidFill>
            <a:schemeClr val="tx1"/>
          </a:solidFill>
          <a:latin typeface="+mn-lt"/>
          <a:ea typeface="+mn-ea"/>
          <a:cs typeface="+mn-cs"/>
        </a:defRPr>
      </a:lvl5pPr>
      <a:lvl6pPr marL="2331665" algn="l" defTabSz="932665" rtl="0" eaLnBrk="1" latinLnBrk="0" hangingPunct="1">
        <a:defRPr sz="1800" kern="1200">
          <a:solidFill>
            <a:schemeClr val="tx1"/>
          </a:solidFill>
          <a:latin typeface="+mn-lt"/>
          <a:ea typeface="+mn-ea"/>
          <a:cs typeface="+mn-cs"/>
        </a:defRPr>
      </a:lvl6pPr>
      <a:lvl7pPr marL="2797996" algn="l" defTabSz="932665" rtl="0" eaLnBrk="1" latinLnBrk="0" hangingPunct="1">
        <a:defRPr sz="1800" kern="1200">
          <a:solidFill>
            <a:schemeClr val="tx1"/>
          </a:solidFill>
          <a:latin typeface="+mn-lt"/>
          <a:ea typeface="+mn-ea"/>
          <a:cs typeface="+mn-cs"/>
        </a:defRPr>
      </a:lvl7pPr>
      <a:lvl8pPr marL="3264329" algn="l" defTabSz="932665" rtl="0" eaLnBrk="1" latinLnBrk="0" hangingPunct="1">
        <a:defRPr sz="1800" kern="1200">
          <a:solidFill>
            <a:schemeClr val="tx1"/>
          </a:solidFill>
          <a:latin typeface="+mn-lt"/>
          <a:ea typeface="+mn-ea"/>
          <a:cs typeface="+mn-cs"/>
        </a:defRPr>
      </a:lvl8pPr>
      <a:lvl9pPr marL="3730663" algn="l" defTabSz="932665"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9"/>
            </p:custDataLst>
            <p:extLst>
              <p:ext uri="{D42A27DB-BD31-4B8C-83A1-F6EECF244321}">
                <p14:modId xmlns:p14="http://schemas.microsoft.com/office/powerpoint/2010/main" val="2297088897"/>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13482" name="think-cell Slide" r:id="rId25" imgW="38100" imgH="38100" progId="TCLayout.ActiveDocument.1">
                  <p:embed/>
                </p:oleObj>
              </mc:Choice>
              <mc:Fallback>
                <p:oleObj name="think-cell Slide" r:id="rId25" imgW="38100" imgH="38100" progId="TCLayout.ActiveDocument.1">
                  <p:embed/>
                  <p:pic>
                    <p:nvPicPr>
                      <p:cNvPr id="0" name=""/>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0" y="0"/>
                        <a:ext cx="16198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6" name="Rectangle 286"/>
          <p:cNvSpPr>
            <a:spLocks noGrp="1" noChangeArrowheads="1"/>
          </p:cNvSpPr>
          <p:nvPr>
            <p:ph type="body" idx="1"/>
          </p:nvPr>
        </p:nvSpPr>
        <p:spPr bwMode="auto">
          <a:xfrm>
            <a:off x="1482158" y="1990671"/>
            <a:ext cx="4389768" cy="25122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smtClean="0"/>
              <a:t>Text</a:t>
            </a:r>
            <a:endParaRPr lang="en-US" noProof="0" dirty="0" smtClean="0"/>
          </a:p>
        </p:txBody>
      </p:sp>
      <p:sp>
        <p:nvSpPr>
          <p:cNvPr id="19" name="Title Placeholder 2"/>
          <p:cNvSpPr>
            <a:spLocks noGrp="1" noChangeArrowheads="1"/>
          </p:cNvSpPr>
          <p:nvPr>
            <p:ph type="title"/>
          </p:nvPr>
        </p:nvSpPr>
        <p:spPr bwMode="auto">
          <a:xfrm>
            <a:off x="485943" y="241110"/>
            <a:ext cx="8117001" cy="3768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dirty="0" smtClean="0"/>
              <a:t>Click to edit Master title style</a:t>
            </a:r>
          </a:p>
        </p:txBody>
      </p:sp>
      <p:sp>
        <p:nvSpPr>
          <p:cNvPr id="10" name="McK 1. On-page tracker" hidden="1"/>
          <p:cNvSpPr>
            <a:spLocks noChangeArrowheads="1"/>
          </p:cNvSpPr>
          <p:nvPr/>
        </p:nvSpPr>
        <p:spPr bwMode="auto">
          <a:xfrm>
            <a:off x="121488"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100000"/>
              </a:lnSpc>
              <a:spcBef>
                <a:spcPct val="0"/>
              </a:spcBef>
              <a:buSzTx/>
              <a:buFontTx/>
              <a:buNone/>
            </a:pPr>
            <a:r>
              <a:rPr lang="en-US" sz="1400" dirty="0">
                <a:solidFill>
                  <a:srgbClr val="808080"/>
                </a:solidFill>
                <a:latin typeface="Proxima Nova Rg"/>
                <a:cs typeface="+mn-cs"/>
              </a:rPr>
              <a:t>TRACKER</a:t>
            </a:r>
          </a:p>
        </p:txBody>
      </p:sp>
      <p:sp>
        <p:nvSpPr>
          <p:cNvPr id="11" name="McK 3. Unit of measure" hidden="1"/>
          <p:cNvSpPr txBox="1">
            <a:spLocks noChangeArrowheads="1"/>
          </p:cNvSpPr>
          <p:nvPr/>
        </p:nvSpPr>
        <p:spPr bwMode="auto">
          <a:xfrm>
            <a:off x="121491" y="580298"/>
            <a:ext cx="8794113"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a:lnSpc>
                <a:spcPct val="100000"/>
              </a:lnSpc>
              <a:spcBef>
                <a:spcPct val="0"/>
              </a:spcBef>
              <a:buSzTx/>
              <a:buFontTx/>
              <a:buNone/>
              <a:defRPr/>
            </a:pPr>
            <a:r>
              <a:rPr lang="en-US" sz="1600" dirty="0" smtClean="0">
                <a:solidFill>
                  <a:srgbClr val="808080"/>
                </a:solidFill>
                <a:latin typeface="Proxima Nova Rg"/>
                <a:cs typeface="+mn-cs"/>
              </a:rPr>
              <a:t>Unit of measure</a:t>
            </a:r>
          </a:p>
        </p:txBody>
      </p:sp>
      <p:grpSp>
        <p:nvGrpSpPr>
          <p:cNvPr id="15" name="ACET" hidden="1"/>
          <p:cNvGrpSpPr>
            <a:grpSpLocks/>
          </p:cNvGrpSpPr>
          <p:nvPr/>
        </p:nvGrpSpPr>
        <p:grpSpPr bwMode="auto">
          <a:xfrm>
            <a:off x="1482158"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a:lnSpc>
                  <a:spcPct val="100000"/>
                </a:lnSpc>
                <a:spcBef>
                  <a:spcPct val="0"/>
                </a:spcBef>
                <a:buSzTx/>
                <a:buFontTx/>
                <a:buNone/>
              </a:pPr>
              <a:r>
                <a:rPr lang="en-US" sz="1600" b="1" dirty="0">
                  <a:solidFill>
                    <a:srgbClr val="000000"/>
                  </a:solidFill>
                  <a:latin typeface="Proxima Nova Rg"/>
                  <a:cs typeface="+mn-cs"/>
                </a:rPr>
                <a:t>Title</a:t>
              </a:r>
            </a:p>
            <a:p>
              <a:pPr>
                <a:lnSpc>
                  <a:spcPct val="100000"/>
                </a:lnSpc>
                <a:spcBef>
                  <a:spcPct val="0"/>
                </a:spcBef>
                <a:buSzTx/>
                <a:buFontTx/>
                <a:buNone/>
              </a:pPr>
              <a:r>
                <a:rPr lang="en-US" sz="1600" dirty="0">
                  <a:solidFill>
                    <a:srgbClr val="808080"/>
                  </a:solidFill>
                  <a:latin typeface="Proxima Nova Rg"/>
                  <a:cs typeface="+mn-cs"/>
                </a:rPr>
                <a:t>Unit of measure</a:t>
              </a:r>
            </a:p>
          </p:txBody>
        </p:sp>
      </p:grpSp>
      <p:grpSp>
        <p:nvGrpSpPr>
          <p:cNvPr id="23" name="McK Slide Elements" hidden="1"/>
          <p:cNvGrpSpPr>
            <a:grpSpLocks/>
          </p:cNvGrpSpPr>
          <p:nvPr/>
        </p:nvGrpSpPr>
        <p:grpSpPr bwMode="auto">
          <a:xfrm>
            <a:off x="121492" y="6309677"/>
            <a:ext cx="8794113" cy="413035"/>
            <a:chOff x="75" y="3895"/>
            <a:chExt cx="5385" cy="255"/>
          </a:xfrm>
        </p:grpSpPr>
        <p:sp>
          <p:nvSpPr>
            <p:cNvPr id="24" name="McK 4. Footnote"/>
            <p:cNvSpPr txBox="1">
              <a:spLocks noChangeArrowheads="1"/>
            </p:cNvSpPr>
            <p:nvPr/>
          </p:nvSpPr>
          <p:spPr bwMode="auto">
            <a:xfrm>
              <a:off x="75" y="3895"/>
              <a:ext cx="5385"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marL="77722" indent="-77722">
                <a:lnSpc>
                  <a:spcPct val="100000"/>
                </a:lnSpc>
                <a:spcBef>
                  <a:spcPct val="0"/>
                </a:spcBef>
                <a:buSzTx/>
                <a:buFontTx/>
                <a:buNone/>
                <a:defRPr/>
              </a:pPr>
              <a:r>
                <a:rPr lang="en-US" sz="1000" dirty="0" smtClean="0">
                  <a:solidFill>
                    <a:srgbClr val="000000"/>
                  </a:solidFill>
                  <a:latin typeface="Proxima Nova Rg"/>
                  <a:cs typeface="+mn-cs"/>
                </a:rPr>
                <a:t>1 Footnote</a:t>
              </a:r>
            </a:p>
          </p:txBody>
        </p:sp>
        <p:sp>
          <p:nvSpPr>
            <p:cNvPr id="25" name="McK 5. Source"/>
            <p:cNvSpPr>
              <a:spLocks noChangeArrowheads="1"/>
            </p:cNvSpPr>
            <p:nvPr/>
          </p:nvSpPr>
          <p:spPr bwMode="auto">
            <a:xfrm>
              <a:off x="75" y="4053"/>
              <a:ext cx="5152"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571582" indent="-571582" defTabSz="913235">
                <a:lnSpc>
                  <a:spcPct val="100000"/>
                </a:lnSpc>
                <a:spcBef>
                  <a:spcPct val="0"/>
                </a:spcBef>
                <a:buSzTx/>
                <a:buFontTx/>
                <a:buNone/>
                <a:tabLst>
                  <a:tab pos="571582" algn="l"/>
                </a:tabLst>
              </a:pPr>
              <a:r>
                <a:rPr lang="en-US" sz="1000" dirty="0">
                  <a:solidFill>
                    <a:srgbClr val="000000"/>
                  </a:solidFill>
                  <a:latin typeface="Proxima Nova Rg"/>
                  <a:cs typeface="+mn-cs"/>
                </a:rPr>
                <a:t>SOURCE: </a:t>
              </a:r>
              <a:r>
                <a:rPr lang="en-US" sz="1000" dirty="0" smtClean="0">
                  <a:solidFill>
                    <a:srgbClr val="000000"/>
                  </a:solidFill>
                  <a:latin typeface="Proxima Nova Rg"/>
                  <a:cs typeface="+mn-cs"/>
                </a:rPr>
                <a:t>Source</a:t>
              </a:r>
              <a:endParaRPr lang="en-US" sz="1000" dirty="0">
                <a:solidFill>
                  <a:srgbClr val="000000"/>
                </a:solidFill>
                <a:latin typeface="Proxima Nova Rg"/>
                <a:cs typeface="+mn-cs"/>
              </a:endParaRPr>
            </a:p>
          </p:txBody>
        </p:sp>
      </p:grpSp>
      <p:grpSp>
        <p:nvGrpSpPr>
          <p:cNvPr id="70" name="LegendBoxes" hidden="1"/>
          <p:cNvGrpSpPr>
            <a:grpSpLocks/>
          </p:cNvGrpSpPr>
          <p:nvPr/>
        </p:nvGrpSpPr>
        <p:grpSpPr bwMode="auto">
          <a:xfrm>
            <a:off x="8144563" y="279406"/>
            <a:ext cx="779144" cy="1017201"/>
            <a:chOff x="4936" y="176"/>
            <a:chExt cx="481" cy="628"/>
          </a:xfrm>
        </p:grpSpPr>
        <p:sp>
          <p:nvSpPr>
            <p:cNvPr id="71"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sp>
          <p:nvSpPr>
            <p:cNvPr id="72"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sp>
          <p:nvSpPr>
            <p:cNvPr id="73"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sp>
          <p:nvSpPr>
            <p:cNvPr id="74"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sp>
          <p:nvSpPr>
            <p:cNvPr id="75"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sp>
          <p:nvSpPr>
            <p:cNvPr id="76"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sp>
          <p:nvSpPr>
            <p:cNvPr id="77"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sp>
          <p:nvSpPr>
            <p:cNvPr id="78"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grpSp>
      <p:grpSp>
        <p:nvGrpSpPr>
          <p:cNvPr id="79" name="LegendLines" hidden="1"/>
          <p:cNvGrpSpPr>
            <a:grpSpLocks/>
          </p:cNvGrpSpPr>
          <p:nvPr/>
        </p:nvGrpSpPr>
        <p:grpSpPr bwMode="auto">
          <a:xfrm>
            <a:off x="7830316" y="279406"/>
            <a:ext cx="1093393" cy="745084"/>
            <a:chOff x="4750" y="176"/>
            <a:chExt cx="675" cy="460"/>
          </a:xfrm>
        </p:grpSpPr>
        <p:sp>
          <p:nvSpPr>
            <p:cNvPr id="80"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100000"/>
                </a:lnSpc>
                <a:spcBef>
                  <a:spcPct val="0"/>
                </a:spcBef>
                <a:buSzTx/>
                <a:buFontTx/>
                <a:buNone/>
              </a:pPr>
              <a:endParaRPr lang="en-US" sz="1600" dirty="0">
                <a:solidFill>
                  <a:srgbClr val="000000"/>
                </a:solidFill>
                <a:latin typeface="Proxima Nova Rg"/>
                <a:cs typeface="+mn-cs"/>
              </a:endParaRPr>
            </a:p>
          </p:txBody>
        </p:sp>
        <p:sp>
          <p:nvSpPr>
            <p:cNvPr id="81"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100000"/>
                </a:lnSpc>
                <a:spcBef>
                  <a:spcPct val="0"/>
                </a:spcBef>
                <a:buSzTx/>
                <a:buFontTx/>
                <a:buNone/>
              </a:pPr>
              <a:endParaRPr lang="en-US" sz="1600" dirty="0">
                <a:solidFill>
                  <a:srgbClr val="000000"/>
                </a:solidFill>
                <a:latin typeface="Proxima Nova Rg"/>
                <a:cs typeface="+mn-cs"/>
              </a:endParaRPr>
            </a:p>
          </p:txBody>
        </p:sp>
        <p:sp>
          <p:nvSpPr>
            <p:cNvPr id="82"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100000"/>
                </a:lnSpc>
                <a:spcBef>
                  <a:spcPct val="0"/>
                </a:spcBef>
                <a:buSzTx/>
                <a:buFontTx/>
                <a:buNone/>
              </a:pPr>
              <a:endParaRPr lang="en-US" sz="1600" dirty="0">
                <a:solidFill>
                  <a:srgbClr val="000000"/>
                </a:solidFill>
                <a:latin typeface="Proxima Nova Rg"/>
                <a:cs typeface="+mn-cs"/>
              </a:endParaRPr>
            </a:p>
          </p:txBody>
        </p:sp>
        <p:sp>
          <p:nvSpPr>
            <p:cNvPr id="83"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sp>
          <p:nvSpPr>
            <p:cNvPr id="84"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sp>
          <p:nvSpPr>
            <p:cNvPr id="85"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grpSp>
      <p:grpSp>
        <p:nvGrpSpPr>
          <p:cNvPr id="86" name="McKSticker" hidden="1"/>
          <p:cNvGrpSpPr/>
          <p:nvPr/>
        </p:nvGrpSpPr>
        <p:grpSpPr bwMode="auto">
          <a:xfrm>
            <a:off x="7830211" y="279402"/>
            <a:ext cx="1088630" cy="216680"/>
            <a:chOff x="7673880" y="285750"/>
            <a:chExt cx="1066895" cy="212366"/>
          </a:xfrm>
        </p:grpSpPr>
        <p:sp>
          <p:nvSpPr>
            <p:cNvPr id="87"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235">
                <a:lnSpc>
                  <a:spcPct val="100000"/>
                </a:lnSpc>
                <a:spcBef>
                  <a:spcPct val="0"/>
                </a:spcBef>
                <a:buClr>
                  <a:srgbClr val="273763"/>
                </a:buClr>
                <a:buSzTx/>
                <a:buFontTx/>
                <a:buNone/>
              </a:pPr>
              <a:r>
                <a:rPr lang="en-US" sz="1200" dirty="0">
                  <a:solidFill>
                    <a:srgbClr val="808080"/>
                  </a:solidFill>
                  <a:latin typeface="Proxima Nova Rg"/>
                  <a:cs typeface="+mn-cs"/>
                </a:rPr>
                <a:t>PRELIMINARY</a:t>
              </a:r>
            </a:p>
          </p:txBody>
        </p:sp>
        <p:cxnSp>
          <p:nvCxnSpPr>
            <p:cNvPr id="88" name="AutoShape 31"/>
            <p:cNvCxnSpPr>
              <a:cxnSpLocks noChangeShapeType="1"/>
              <a:stCxn id="87" idx="2"/>
              <a:endCxn id="87"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9" name="AutoShape 32"/>
            <p:cNvCxnSpPr>
              <a:cxnSpLocks noChangeShapeType="1"/>
              <a:stCxn id="87" idx="4"/>
              <a:endCxn id="87"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90" name="LegendMoons" hidden="1"/>
          <p:cNvGrpSpPr/>
          <p:nvPr/>
        </p:nvGrpSpPr>
        <p:grpSpPr bwMode="auto">
          <a:xfrm>
            <a:off x="8076528" y="279402"/>
            <a:ext cx="847347" cy="1333054"/>
            <a:chOff x="6655594" y="273840"/>
            <a:chExt cx="830430" cy="1306516"/>
          </a:xfrm>
        </p:grpSpPr>
        <p:grpSp>
          <p:nvGrpSpPr>
            <p:cNvPr id="91" name="MoonLegend1"/>
            <p:cNvGrpSpPr>
              <a:grpSpLocks noChangeAspect="1"/>
            </p:cNvGrpSpPr>
            <p:nvPr>
              <p:custDataLst>
                <p:tags r:id="rId10"/>
              </p:custDataLst>
            </p:nvPr>
          </p:nvGrpSpPr>
          <p:grpSpPr bwMode="auto">
            <a:xfrm>
              <a:off x="6655594" y="273840"/>
              <a:ext cx="209550" cy="209551"/>
              <a:chOff x="4533" y="183"/>
              <a:chExt cx="144" cy="144"/>
            </a:xfrm>
          </p:grpSpPr>
          <p:sp>
            <p:nvSpPr>
              <p:cNvPr id="109" name="Oval 38"/>
              <p:cNvSpPr>
                <a:spLocks noChangeAspect="1" noChangeArrowheads="1"/>
              </p:cNvSpPr>
              <p:nvPr>
                <p:custDataLst>
                  <p:tags r:id="rId23"/>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sp>
            <p:nvSpPr>
              <p:cNvPr id="110" name="Arc 39" hidden="1"/>
              <p:cNvSpPr>
                <a:spLocks noChangeAspect="1"/>
              </p:cNvSpPr>
              <p:nvPr>
                <p:custDataLst>
                  <p:tags r:id="rId24"/>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grpSp>
        <p:grpSp>
          <p:nvGrpSpPr>
            <p:cNvPr id="92" name="MoonLegend2"/>
            <p:cNvGrpSpPr>
              <a:grpSpLocks noChangeAspect="1"/>
            </p:cNvGrpSpPr>
            <p:nvPr>
              <p:custDataLst>
                <p:tags r:id="rId11"/>
              </p:custDataLst>
            </p:nvPr>
          </p:nvGrpSpPr>
          <p:grpSpPr bwMode="auto">
            <a:xfrm>
              <a:off x="6655594" y="548081"/>
              <a:ext cx="209550" cy="209551"/>
              <a:chOff x="1694" y="2044"/>
              <a:chExt cx="160" cy="160"/>
            </a:xfrm>
          </p:grpSpPr>
          <p:sp>
            <p:nvSpPr>
              <p:cNvPr id="107" name="Oval 41"/>
              <p:cNvSpPr>
                <a:spLocks noChangeAspect="1" noChangeArrowheads="1"/>
              </p:cNvSpPr>
              <p:nvPr>
                <p:custDataLst>
                  <p:tags r:id="rId21"/>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sp>
            <p:nvSpPr>
              <p:cNvPr id="108" name="Arc 42"/>
              <p:cNvSpPr>
                <a:spLocks noChangeAspect="1"/>
              </p:cNvSpPr>
              <p:nvPr>
                <p:custDataLst>
                  <p:tags r:id="rId22"/>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grpSp>
        <p:grpSp>
          <p:nvGrpSpPr>
            <p:cNvPr id="93" name="MoonLegend4"/>
            <p:cNvGrpSpPr>
              <a:grpSpLocks noChangeAspect="1"/>
            </p:cNvGrpSpPr>
            <p:nvPr>
              <p:custDataLst>
                <p:tags r:id="rId12"/>
              </p:custDataLst>
            </p:nvPr>
          </p:nvGrpSpPr>
          <p:grpSpPr bwMode="auto">
            <a:xfrm>
              <a:off x="6655594" y="1096563"/>
              <a:ext cx="209550" cy="209551"/>
              <a:chOff x="4495" y="1198"/>
              <a:chExt cx="160" cy="160"/>
            </a:xfrm>
          </p:grpSpPr>
          <p:sp>
            <p:nvSpPr>
              <p:cNvPr id="105" name="Oval 47"/>
              <p:cNvSpPr>
                <a:spLocks noChangeAspect="1" noChangeArrowheads="1"/>
              </p:cNvSpPr>
              <p:nvPr>
                <p:custDataLst>
                  <p:tags r:id="rId19"/>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sp>
            <p:nvSpPr>
              <p:cNvPr id="106" name="Arc 48"/>
              <p:cNvSpPr>
                <a:spLocks noChangeAspect="1"/>
              </p:cNvSpPr>
              <p:nvPr>
                <p:custDataLst>
                  <p:tags r:id="rId20"/>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grpSp>
        <p:grpSp>
          <p:nvGrpSpPr>
            <p:cNvPr id="94" name="MoonLegend5"/>
            <p:cNvGrpSpPr>
              <a:grpSpLocks noChangeAspect="1"/>
            </p:cNvGrpSpPr>
            <p:nvPr>
              <p:custDataLst>
                <p:tags r:id="rId13"/>
              </p:custDataLst>
            </p:nvPr>
          </p:nvGrpSpPr>
          <p:grpSpPr bwMode="auto">
            <a:xfrm>
              <a:off x="6655594" y="1370805"/>
              <a:ext cx="209550" cy="209551"/>
              <a:chOff x="4495" y="1440"/>
              <a:chExt cx="160" cy="160"/>
            </a:xfrm>
          </p:grpSpPr>
          <p:sp>
            <p:nvSpPr>
              <p:cNvPr id="103" name="Oval 50"/>
              <p:cNvSpPr>
                <a:spLocks noChangeAspect="1" noChangeArrowheads="1"/>
              </p:cNvSpPr>
              <p:nvPr>
                <p:custDataLst>
                  <p:tags r:id="rId17"/>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sp>
            <p:nvSpPr>
              <p:cNvPr id="104" name="Oval 51"/>
              <p:cNvSpPr>
                <a:spLocks noChangeAspect="1" noChangeArrowheads="1"/>
              </p:cNvSpPr>
              <p:nvPr>
                <p:custDataLst>
                  <p:tags r:id="rId18"/>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grpSp>
        <p:sp>
          <p:nvSpPr>
            <p:cNvPr id="95"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sp>
          <p:nvSpPr>
            <p:cNvPr id="96"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sp>
          <p:nvSpPr>
            <p:cNvPr id="97"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sp>
          <p:nvSpPr>
            <p:cNvPr id="98"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sp>
          <p:nvSpPr>
            <p:cNvPr id="99"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235">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grpSp>
          <p:nvGrpSpPr>
            <p:cNvPr id="100" name="MoonLegend3"/>
            <p:cNvGrpSpPr>
              <a:grpSpLocks noChangeAspect="1"/>
            </p:cNvGrpSpPr>
            <p:nvPr>
              <p:custDataLst>
                <p:tags r:id="rId14"/>
              </p:custDataLst>
            </p:nvPr>
          </p:nvGrpSpPr>
          <p:grpSpPr bwMode="auto">
            <a:xfrm>
              <a:off x="6655594" y="822322"/>
              <a:ext cx="209550" cy="209551"/>
              <a:chOff x="4495" y="1198"/>
              <a:chExt cx="160" cy="160"/>
            </a:xfrm>
          </p:grpSpPr>
          <p:sp>
            <p:nvSpPr>
              <p:cNvPr id="101" name="Oval 47"/>
              <p:cNvSpPr>
                <a:spLocks noChangeAspect="1" noChangeArrowheads="1"/>
              </p:cNvSpPr>
              <p:nvPr>
                <p:custDataLst>
                  <p:tags r:id="rId15"/>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sp>
            <p:nvSpPr>
              <p:cNvPr id="102" name="Arc 48"/>
              <p:cNvSpPr>
                <a:spLocks noChangeAspect="1"/>
              </p:cNvSpPr>
              <p:nvPr>
                <p:custDataLst>
                  <p:tags r:id="rId16"/>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grpSp>
      </p:grpSp>
    </p:spTree>
    <p:extLst>
      <p:ext uri="{BB962C8B-B14F-4D97-AF65-F5344CB8AC3E}">
        <p14:creationId xmlns:p14="http://schemas.microsoft.com/office/powerpoint/2010/main" val="82228208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Lst>
  <p:timing>
    <p:tnLst>
      <p:par>
        <p:cTn id="1" dur="indefinite" restart="never" nodeType="tmRoot"/>
      </p:par>
    </p:tnLst>
  </p:timing>
  <p:hf sldNum="0" hdr="0" ftr="0" dt="0"/>
  <p:txStyles>
    <p:titleStyle>
      <a:lvl1pPr algn="l" defTabSz="913235" rtl="0" eaLnBrk="1" fontAlgn="base" hangingPunct="1">
        <a:spcBef>
          <a:spcPct val="0"/>
        </a:spcBef>
        <a:spcAft>
          <a:spcPct val="0"/>
        </a:spcAft>
        <a:tabLst>
          <a:tab pos="275266" algn="l"/>
        </a:tabLst>
        <a:defRPr sz="2400" b="0" baseline="0">
          <a:solidFill>
            <a:schemeClr val="accent3"/>
          </a:solidFill>
          <a:latin typeface="+mn-lt"/>
          <a:ea typeface="Arial Unicode MS" pitchFamily="34" charset="-128"/>
          <a:cs typeface="Arial Unicode MS" pitchFamily="34" charset="-128"/>
        </a:defRPr>
      </a:lvl1pPr>
      <a:lvl2pPr algn="l" defTabSz="913235" rtl="0" eaLnBrk="1" fontAlgn="base" hangingPunct="1">
        <a:spcBef>
          <a:spcPct val="0"/>
        </a:spcBef>
        <a:spcAft>
          <a:spcPct val="0"/>
        </a:spcAft>
        <a:defRPr sz="1900" b="1">
          <a:solidFill>
            <a:schemeClr val="tx2"/>
          </a:solidFill>
          <a:latin typeface="Arial" charset="0"/>
        </a:defRPr>
      </a:lvl2pPr>
      <a:lvl3pPr algn="l" defTabSz="913235" rtl="0" eaLnBrk="1" fontAlgn="base" hangingPunct="1">
        <a:spcBef>
          <a:spcPct val="0"/>
        </a:spcBef>
        <a:spcAft>
          <a:spcPct val="0"/>
        </a:spcAft>
        <a:defRPr sz="1900" b="1">
          <a:solidFill>
            <a:schemeClr val="tx2"/>
          </a:solidFill>
          <a:latin typeface="Arial" charset="0"/>
        </a:defRPr>
      </a:lvl3pPr>
      <a:lvl4pPr algn="l" defTabSz="913235" rtl="0" eaLnBrk="1" fontAlgn="base" hangingPunct="1">
        <a:spcBef>
          <a:spcPct val="0"/>
        </a:spcBef>
        <a:spcAft>
          <a:spcPct val="0"/>
        </a:spcAft>
        <a:defRPr sz="1900" b="1">
          <a:solidFill>
            <a:schemeClr val="tx2"/>
          </a:solidFill>
          <a:latin typeface="Arial" charset="0"/>
        </a:defRPr>
      </a:lvl4pPr>
      <a:lvl5pPr algn="l" defTabSz="913235" rtl="0" eaLnBrk="1" fontAlgn="base" hangingPunct="1">
        <a:spcBef>
          <a:spcPct val="0"/>
        </a:spcBef>
        <a:spcAft>
          <a:spcPct val="0"/>
        </a:spcAft>
        <a:defRPr sz="1900" b="1">
          <a:solidFill>
            <a:schemeClr val="tx2"/>
          </a:solidFill>
          <a:latin typeface="Arial" charset="0"/>
        </a:defRPr>
      </a:lvl5pPr>
      <a:lvl6pPr marL="466331" algn="l" defTabSz="913235" rtl="0" eaLnBrk="1" fontAlgn="base" hangingPunct="1">
        <a:spcBef>
          <a:spcPct val="0"/>
        </a:spcBef>
        <a:spcAft>
          <a:spcPct val="0"/>
        </a:spcAft>
        <a:defRPr sz="1900" b="1">
          <a:solidFill>
            <a:schemeClr val="tx2"/>
          </a:solidFill>
          <a:latin typeface="Arial" charset="0"/>
        </a:defRPr>
      </a:lvl6pPr>
      <a:lvl7pPr marL="932665" algn="l" defTabSz="913235" rtl="0" eaLnBrk="1" fontAlgn="base" hangingPunct="1">
        <a:spcBef>
          <a:spcPct val="0"/>
        </a:spcBef>
        <a:spcAft>
          <a:spcPct val="0"/>
        </a:spcAft>
        <a:defRPr sz="1900" b="1">
          <a:solidFill>
            <a:schemeClr val="tx2"/>
          </a:solidFill>
          <a:latin typeface="Arial" charset="0"/>
        </a:defRPr>
      </a:lvl7pPr>
      <a:lvl8pPr marL="1398999" algn="l" defTabSz="913235" rtl="0" eaLnBrk="1" fontAlgn="base" hangingPunct="1">
        <a:spcBef>
          <a:spcPct val="0"/>
        </a:spcBef>
        <a:spcAft>
          <a:spcPct val="0"/>
        </a:spcAft>
        <a:defRPr sz="1900" b="1">
          <a:solidFill>
            <a:schemeClr val="tx2"/>
          </a:solidFill>
          <a:latin typeface="Arial" charset="0"/>
        </a:defRPr>
      </a:lvl8pPr>
      <a:lvl9pPr marL="1865332" algn="l" defTabSz="913235" rtl="0" eaLnBrk="1" fontAlgn="base" hangingPunct="1">
        <a:spcBef>
          <a:spcPct val="0"/>
        </a:spcBef>
        <a:spcAft>
          <a:spcPct val="0"/>
        </a:spcAft>
        <a:defRPr sz="1900" b="1">
          <a:solidFill>
            <a:schemeClr val="tx2"/>
          </a:solidFill>
          <a:latin typeface="Arial" charset="0"/>
        </a:defRPr>
      </a:lvl9pPr>
    </p:titleStyle>
    <p:bodyStyle>
      <a:lvl1pPr marL="0" indent="0" algn="l" defTabSz="913235" rtl="0" eaLnBrk="1" fontAlgn="base" hangingPunct="1">
        <a:spcBef>
          <a:spcPct val="0"/>
        </a:spcBef>
        <a:spcAft>
          <a:spcPct val="0"/>
        </a:spcAft>
        <a:buClr>
          <a:schemeClr val="tx2"/>
        </a:buClr>
        <a:defRPr sz="1600" baseline="0">
          <a:solidFill>
            <a:schemeClr val="tx1"/>
          </a:solidFill>
          <a:latin typeface="+mn-lt"/>
          <a:ea typeface="Arial Unicode MS" pitchFamily="34" charset="-128"/>
          <a:cs typeface="Arial Unicode MS" pitchFamily="34" charset="-128"/>
        </a:defRPr>
      </a:lvl1pPr>
      <a:lvl2pPr marL="197544" indent="-195925" algn="l" defTabSz="913235"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ea typeface="Arial Unicode MS" pitchFamily="34" charset="-128"/>
          <a:cs typeface="Arial Unicode MS" pitchFamily="34" charset="-128"/>
        </a:defRPr>
      </a:lvl2pPr>
      <a:lvl3pPr marL="466331" indent="-267170" algn="l" defTabSz="913235"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ea typeface="Arial Unicode MS" pitchFamily="34" charset="-128"/>
          <a:cs typeface="Arial Unicode MS" pitchFamily="34" charset="-128"/>
        </a:defRPr>
      </a:lvl3pPr>
      <a:lvl4pPr marL="626636" indent="-158683" algn="l" defTabSz="913235"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ea typeface="Arial Unicode MS" pitchFamily="34" charset="-128"/>
          <a:cs typeface="Arial Unicode MS" pitchFamily="34" charset="-128"/>
        </a:defRPr>
      </a:lvl4pPr>
      <a:lvl5pPr marL="764785" indent="-132776" algn="l" defTabSz="913235"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ea typeface="Arial Unicode MS" pitchFamily="34" charset="-128"/>
          <a:cs typeface="Arial Unicode MS" pitchFamily="34" charset="-128"/>
        </a:defRPr>
      </a:lvl5pPr>
      <a:lvl6pPr marL="764785" indent="-132776" algn="l" defTabSz="913235"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785" indent="-132776" algn="l" defTabSz="913235"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785" indent="-132776" algn="l" defTabSz="913235"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785" indent="-132776" algn="l" defTabSz="913235"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665" rtl="0" eaLnBrk="1" latinLnBrk="0" hangingPunct="1">
        <a:defRPr sz="1800" kern="1200">
          <a:solidFill>
            <a:schemeClr val="tx1"/>
          </a:solidFill>
          <a:latin typeface="+mn-lt"/>
          <a:ea typeface="+mn-ea"/>
          <a:cs typeface="+mn-cs"/>
        </a:defRPr>
      </a:lvl1pPr>
      <a:lvl2pPr marL="466331" algn="l" defTabSz="932665" rtl="0" eaLnBrk="1" latinLnBrk="0" hangingPunct="1">
        <a:defRPr sz="1800" kern="1200">
          <a:solidFill>
            <a:schemeClr val="tx1"/>
          </a:solidFill>
          <a:latin typeface="+mn-lt"/>
          <a:ea typeface="+mn-ea"/>
          <a:cs typeface="+mn-cs"/>
        </a:defRPr>
      </a:lvl2pPr>
      <a:lvl3pPr marL="932665" algn="l" defTabSz="932665" rtl="0" eaLnBrk="1" latinLnBrk="0" hangingPunct="1">
        <a:defRPr sz="1800" kern="1200">
          <a:solidFill>
            <a:schemeClr val="tx1"/>
          </a:solidFill>
          <a:latin typeface="+mn-lt"/>
          <a:ea typeface="+mn-ea"/>
          <a:cs typeface="+mn-cs"/>
        </a:defRPr>
      </a:lvl3pPr>
      <a:lvl4pPr marL="1398999" algn="l" defTabSz="932665" rtl="0" eaLnBrk="1" latinLnBrk="0" hangingPunct="1">
        <a:defRPr sz="1800" kern="1200">
          <a:solidFill>
            <a:schemeClr val="tx1"/>
          </a:solidFill>
          <a:latin typeface="+mn-lt"/>
          <a:ea typeface="+mn-ea"/>
          <a:cs typeface="+mn-cs"/>
        </a:defRPr>
      </a:lvl4pPr>
      <a:lvl5pPr marL="1865332" algn="l" defTabSz="932665" rtl="0" eaLnBrk="1" latinLnBrk="0" hangingPunct="1">
        <a:defRPr sz="1800" kern="1200">
          <a:solidFill>
            <a:schemeClr val="tx1"/>
          </a:solidFill>
          <a:latin typeface="+mn-lt"/>
          <a:ea typeface="+mn-ea"/>
          <a:cs typeface="+mn-cs"/>
        </a:defRPr>
      </a:lvl5pPr>
      <a:lvl6pPr marL="2331665" algn="l" defTabSz="932665" rtl="0" eaLnBrk="1" latinLnBrk="0" hangingPunct="1">
        <a:defRPr sz="1800" kern="1200">
          <a:solidFill>
            <a:schemeClr val="tx1"/>
          </a:solidFill>
          <a:latin typeface="+mn-lt"/>
          <a:ea typeface="+mn-ea"/>
          <a:cs typeface="+mn-cs"/>
        </a:defRPr>
      </a:lvl6pPr>
      <a:lvl7pPr marL="2797996" algn="l" defTabSz="932665" rtl="0" eaLnBrk="1" latinLnBrk="0" hangingPunct="1">
        <a:defRPr sz="1800" kern="1200">
          <a:solidFill>
            <a:schemeClr val="tx1"/>
          </a:solidFill>
          <a:latin typeface="+mn-lt"/>
          <a:ea typeface="+mn-ea"/>
          <a:cs typeface="+mn-cs"/>
        </a:defRPr>
      </a:lvl7pPr>
      <a:lvl8pPr marL="3264329" algn="l" defTabSz="932665" rtl="0" eaLnBrk="1" latinLnBrk="0" hangingPunct="1">
        <a:defRPr sz="1800" kern="1200">
          <a:solidFill>
            <a:schemeClr val="tx1"/>
          </a:solidFill>
          <a:latin typeface="+mn-lt"/>
          <a:ea typeface="+mn-ea"/>
          <a:cs typeface="+mn-cs"/>
        </a:defRPr>
      </a:lvl8pPr>
      <a:lvl9pPr marL="3730663" algn="l" defTabSz="932665"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9"/>
            </p:custDataLst>
            <p:extLst>
              <p:ext uri="{D42A27DB-BD31-4B8C-83A1-F6EECF244321}">
                <p14:modId xmlns:p14="http://schemas.microsoft.com/office/powerpoint/2010/main" val="1554529118"/>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18601" name="think-cell Slide" r:id="rId25" imgW="38100" imgH="38100" progId="TCLayout.ActiveDocument.1">
                  <p:embed/>
                </p:oleObj>
              </mc:Choice>
              <mc:Fallback>
                <p:oleObj name="think-cell Slide" r:id="rId25" imgW="38100" imgH="38100" progId="TCLayout.ActiveDocument.1">
                  <p:embed/>
                  <p:pic>
                    <p:nvPicPr>
                      <p:cNvPr id="0" name=""/>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0" y="0"/>
                        <a:ext cx="16198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6" name="Rectangle 286"/>
          <p:cNvSpPr>
            <a:spLocks noGrp="1" noChangeArrowheads="1"/>
          </p:cNvSpPr>
          <p:nvPr>
            <p:ph type="body" idx="1"/>
          </p:nvPr>
        </p:nvSpPr>
        <p:spPr bwMode="auto">
          <a:xfrm>
            <a:off x="1482155" y="1990668"/>
            <a:ext cx="4389768" cy="25122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smtClean="0"/>
              <a:t>Text</a:t>
            </a:r>
            <a:endParaRPr lang="en-US" noProof="0" dirty="0" smtClean="0"/>
          </a:p>
        </p:txBody>
      </p:sp>
      <p:sp>
        <p:nvSpPr>
          <p:cNvPr id="19" name="Title Placeholder 2"/>
          <p:cNvSpPr>
            <a:spLocks noGrp="1" noChangeArrowheads="1"/>
          </p:cNvSpPr>
          <p:nvPr>
            <p:ph type="title"/>
          </p:nvPr>
        </p:nvSpPr>
        <p:spPr bwMode="auto">
          <a:xfrm>
            <a:off x="485940" y="241110"/>
            <a:ext cx="8117001" cy="3768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dirty="0" smtClean="0"/>
              <a:t>Click to edit Master title style</a:t>
            </a:r>
          </a:p>
        </p:txBody>
      </p:sp>
      <p:sp>
        <p:nvSpPr>
          <p:cNvPr id="10" name="McK 1. On-page tracker" hidden="1"/>
          <p:cNvSpPr>
            <a:spLocks noChangeArrowheads="1"/>
          </p:cNvSpPr>
          <p:nvPr/>
        </p:nvSpPr>
        <p:spPr bwMode="auto">
          <a:xfrm>
            <a:off x="121488"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100000"/>
              </a:lnSpc>
              <a:spcBef>
                <a:spcPct val="0"/>
              </a:spcBef>
              <a:buSzTx/>
              <a:buFontTx/>
              <a:buNone/>
            </a:pPr>
            <a:r>
              <a:rPr lang="en-US" sz="1400" dirty="0">
                <a:solidFill>
                  <a:srgbClr val="808080"/>
                </a:solidFill>
                <a:latin typeface="Proxima Nova Rg"/>
                <a:cs typeface="+mn-cs"/>
              </a:rPr>
              <a:t>TRACKER</a:t>
            </a:r>
          </a:p>
        </p:txBody>
      </p:sp>
      <p:sp>
        <p:nvSpPr>
          <p:cNvPr id="11" name="McK 3. Unit of measure" hidden="1"/>
          <p:cNvSpPr txBox="1">
            <a:spLocks noChangeArrowheads="1"/>
          </p:cNvSpPr>
          <p:nvPr/>
        </p:nvSpPr>
        <p:spPr bwMode="auto">
          <a:xfrm>
            <a:off x="121488" y="580295"/>
            <a:ext cx="8794113"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a:lnSpc>
                <a:spcPct val="100000"/>
              </a:lnSpc>
              <a:spcBef>
                <a:spcPct val="0"/>
              </a:spcBef>
              <a:buSzTx/>
              <a:buFontTx/>
              <a:buNone/>
              <a:defRPr/>
            </a:pPr>
            <a:r>
              <a:rPr lang="en-US" sz="1600" dirty="0" smtClean="0">
                <a:solidFill>
                  <a:srgbClr val="808080"/>
                </a:solidFill>
                <a:latin typeface="Proxima Nova Rg"/>
                <a:cs typeface="+mn-cs"/>
              </a:rPr>
              <a:t>Unit of measure</a:t>
            </a:r>
          </a:p>
        </p:txBody>
      </p:sp>
      <p:grpSp>
        <p:nvGrpSpPr>
          <p:cNvPr id="15" name="ACET" hidden="1"/>
          <p:cNvGrpSpPr>
            <a:grpSpLocks/>
          </p:cNvGrpSpPr>
          <p:nvPr/>
        </p:nvGrpSpPr>
        <p:grpSpPr bwMode="auto">
          <a:xfrm>
            <a:off x="1482155"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a:lnSpc>
                  <a:spcPct val="100000"/>
                </a:lnSpc>
                <a:spcBef>
                  <a:spcPct val="0"/>
                </a:spcBef>
                <a:buSzTx/>
                <a:buFontTx/>
                <a:buNone/>
              </a:pPr>
              <a:r>
                <a:rPr lang="en-US" sz="1600" b="1" dirty="0">
                  <a:solidFill>
                    <a:srgbClr val="000000"/>
                  </a:solidFill>
                  <a:latin typeface="Proxima Nova Rg"/>
                  <a:cs typeface="+mn-cs"/>
                </a:rPr>
                <a:t>Title</a:t>
              </a:r>
            </a:p>
            <a:p>
              <a:pPr>
                <a:lnSpc>
                  <a:spcPct val="100000"/>
                </a:lnSpc>
                <a:spcBef>
                  <a:spcPct val="0"/>
                </a:spcBef>
                <a:buSzTx/>
                <a:buFontTx/>
                <a:buNone/>
              </a:pPr>
              <a:r>
                <a:rPr lang="en-US" sz="1600" dirty="0">
                  <a:solidFill>
                    <a:srgbClr val="808080"/>
                  </a:solidFill>
                  <a:latin typeface="Proxima Nova Rg"/>
                  <a:cs typeface="+mn-cs"/>
                </a:rPr>
                <a:t>Unit of measure</a:t>
              </a:r>
            </a:p>
          </p:txBody>
        </p:sp>
      </p:grpSp>
      <p:grpSp>
        <p:nvGrpSpPr>
          <p:cNvPr id="23" name="McK Slide Elements" hidden="1"/>
          <p:cNvGrpSpPr>
            <a:grpSpLocks/>
          </p:cNvGrpSpPr>
          <p:nvPr/>
        </p:nvGrpSpPr>
        <p:grpSpPr bwMode="auto">
          <a:xfrm>
            <a:off x="121489" y="6309674"/>
            <a:ext cx="8794113" cy="413035"/>
            <a:chOff x="75" y="3895"/>
            <a:chExt cx="5385" cy="255"/>
          </a:xfrm>
        </p:grpSpPr>
        <p:sp>
          <p:nvSpPr>
            <p:cNvPr id="24" name="McK 4. Footnote"/>
            <p:cNvSpPr txBox="1">
              <a:spLocks noChangeArrowheads="1"/>
            </p:cNvSpPr>
            <p:nvPr/>
          </p:nvSpPr>
          <p:spPr bwMode="auto">
            <a:xfrm>
              <a:off x="75" y="3895"/>
              <a:ext cx="5385"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marL="77747" indent="-77747">
                <a:lnSpc>
                  <a:spcPct val="100000"/>
                </a:lnSpc>
                <a:spcBef>
                  <a:spcPct val="0"/>
                </a:spcBef>
                <a:buSzTx/>
                <a:buFontTx/>
                <a:buNone/>
                <a:defRPr/>
              </a:pPr>
              <a:r>
                <a:rPr lang="en-US" sz="1000" dirty="0" smtClean="0">
                  <a:solidFill>
                    <a:srgbClr val="000000"/>
                  </a:solidFill>
                  <a:latin typeface="Proxima Nova Rg"/>
                  <a:cs typeface="+mn-cs"/>
                </a:rPr>
                <a:t>1 Footnote</a:t>
              </a:r>
            </a:p>
          </p:txBody>
        </p:sp>
        <p:sp>
          <p:nvSpPr>
            <p:cNvPr id="25" name="McK 5. Source"/>
            <p:cNvSpPr>
              <a:spLocks noChangeArrowheads="1"/>
            </p:cNvSpPr>
            <p:nvPr/>
          </p:nvSpPr>
          <p:spPr bwMode="auto">
            <a:xfrm>
              <a:off x="75" y="4053"/>
              <a:ext cx="5152"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571764" indent="-571764" defTabSz="913526">
                <a:lnSpc>
                  <a:spcPct val="100000"/>
                </a:lnSpc>
                <a:spcBef>
                  <a:spcPct val="0"/>
                </a:spcBef>
                <a:buSzTx/>
                <a:buFontTx/>
                <a:buNone/>
                <a:tabLst>
                  <a:tab pos="571764" algn="l"/>
                </a:tabLst>
              </a:pPr>
              <a:r>
                <a:rPr lang="en-US" sz="1000" dirty="0">
                  <a:solidFill>
                    <a:srgbClr val="000000"/>
                  </a:solidFill>
                  <a:latin typeface="Proxima Nova Rg"/>
                  <a:cs typeface="+mn-cs"/>
                </a:rPr>
                <a:t>SOURCE: </a:t>
              </a:r>
              <a:r>
                <a:rPr lang="en-US" sz="1000" dirty="0" smtClean="0">
                  <a:solidFill>
                    <a:srgbClr val="000000"/>
                  </a:solidFill>
                  <a:latin typeface="Proxima Nova Rg"/>
                  <a:cs typeface="+mn-cs"/>
                </a:rPr>
                <a:t>Source</a:t>
              </a:r>
              <a:endParaRPr lang="en-US" sz="1000" dirty="0">
                <a:solidFill>
                  <a:srgbClr val="000000"/>
                </a:solidFill>
                <a:latin typeface="Proxima Nova Rg"/>
                <a:cs typeface="+mn-cs"/>
              </a:endParaRPr>
            </a:p>
          </p:txBody>
        </p:sp>
      </p:grpSp>
      <p:grpSp>
        <p:nvGrpSpPr>
          <p:cNvPr id="70" name="LegendBoxes" hidden="1"/>
          <p:cNvGrpSpPr>
            <a:grpSpLocks/>
          </p:cNvGrpSpPr>
          <p:nvPr/>
        </p:nvGrpSpPr>
        <p:grpSpPr bwMode="auto">
          <a:xfrm>
            <a:off x="8144563" y="279403"/>
            <a:ext cx="779144" cy="1017201"/>
            <a:chOff x="4936" y="176"/>
            <a:chExt cx="481" cy="628"/>
          </a:xfrm>
        </p:grpSpPr>
        <p:sp>
          <p:nvSpPr>
            <p:cNvPr id="71"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sp>
          <p:nvSpPr>
            <p:cNvPr id="72"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sp>
          <p:nvSpPr>
            <p:cNvPr id="73"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sp>
          <p:nvSpPr>
            <p:cNvPr id="74"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sp>
          <p:nvSpPr>
            <p:cNvPr id="75"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sp>
          <p:nvSpPr>
            <p:cNvPr id="76"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sp>
          <p:nvSpPr>
            <p:cNvPr id="77"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sp>
          <p:nvSpPr>
            <p:cNvPr id="78"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grpSp>
      <p:grpSp>
        <p:nvGrpSpPr>
          <p:cNvPr id="79" name="LegendLines" hidden="1"/>
          <p:cNvGrpSpPr>
            <a:grpSpLocks/>
          </p:cNvGrpSpPr>
          <p:nvPr/>
        </p:nvGrpSpPr>
        <p:grpSpPr bwMode="auto">
          <a:xfrm>
            <a:off x="7830313" y="279403"/>
            <a:ext cx="1093393" cy="745084"/>
            <a:chOff x="4750" y="176"/>
            <a:chExt cx="675" cy="460"/>
          </a:xfrm>
        </p:grpSpPr>
        <p:sp>
          <p:nvSpPr>
            <p:cNvPr id="80"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100000"/>
                </a:lnSpc>
                <a:spcBef>
                  <a:spcPct val="0"/>
                </a:spcBef>
                <a:buSzTx/>
                <a:buFontTx/>
                <a:buNone/>
              </a:pPr>
              <a:endParaRPr lang="en-US" sz="1600" dirty="0">
                <a:solidFill>
                  <a:srgbClr val="000000"/>
                </a:solidFill>
                <a:latin typeface="Proxima Nova Rg"/>
                <a:cs typeface="+mn-cs"/>
              </a:endParaRPr>
            </a:p>
          </p:txBody>
        </p:sp>
        <p:sp>
          <p:nvSpPr>
            <p:cNvPr id="81"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100000"/>
                </a:lnSpc>
                <a:spcBef>
                  <a:spcPct val="0"/>
                </a:spcBef>
                <a:buSzTx/>
                <a:buFontTx/>
                <a:buNone/>
              </a:pPr>
              <a:endParaRPr lang="en-US" sz="1600" dirty="0">
                <a:solidFill>
                  <a:srgbClr val="000000"/>
                </a:solidFill>
                <a:latin typeface="Proxima Nova Rg"/>
                <a:cs typeface="+mn-cs"/>
              </a:endParaRPr>
            </a:p>
          </p:txBody>
        </p:sp>
        <p:sp>
          <p:nvSpPr>
            <p:cNvPr id="82"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100000"/>
                </a:lnSpc>
                <a:spcBef>
                  <a:spcPct val="0"/>
                </a:spcBef>
                <a:buSzTx/>
                <a:buFontTx/>
                <a:buNone/>
              </a:pPr>
              <a:endParaRPr lang="en-US" sz="1600" dirty="0">
                <a:solidFill>
                  <a:srgbClr val="000000"/>
                </a:solidFill>
                <a:latin typeface="Proxima Nova Rg"/>
                <a:cs typeface="+mn-cs"/>
              </a:endParaRPr>
            </a:p>
          </p:txBody>
        </p:sp>
        <p:sp>
          <p:nvSpPr>
            <p:cNvPr id="83"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sp>
          <p:nvSpPr>
            <p:cNvPr id="84"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sp>
          <p:nvSpPr>
            <p:cNvPr id="85"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grpSp>
      <p:grpSp>
        <p:nvGrpSpPr>
          <p:cNvPr id="86" name="McKSticker" hidden="1"/>
          <p:cNvGrpSpPr/>
          <p:nvPr/>
        </p:nvGrpSpPr>
        <p:grpSpPr bwMode="auto">
          <a:xfrm>
            <a:off x="7851945" y="279402"/>
            <a:ext cx="1066895" cy="212366"/>
            <a:chOff x="7695181" y="285750"/>
            <a:chExt cx="1045594" cy="208138"/>
          </a:xfrm>
        </p:grpSpPr>
        <p:sp>
          <p:nvSpPr>
            <p:cNvPr id="87" name="StickerRectangle"/>
            <p:cNvSpPr>
              <a:spLocks noChangeArrowheads="1"/>
            </p:cNvSpPr>
            <p:nvPr/>
          </p:nvSpPr>
          <p:spPr bwMode="auto">
            <a:xfrm>
              <a:off x="7695181" y="285750"/>
              <a:ext cx="1045594" cy="208138"/>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a:lnSpc>
                  <a:spcPct val="100000"/>
                </a:lnSpc>
                <a:spcBef>
                  <a:spcPct val="0"/>
                </a:spcBef>
                <a:buClr>
                  <a:srgbClr val="273763"/>
                </a:buClr>
                <a:buSzTx/>
                <a:buFontTx/>
                <a:buNone/>
              </a:pPr>
              <a:r>
                <a:rPr lang="en-US" sz="1200" dirty="0">
                  <a:solidFill>
                    <a:srgbClr val="808080"/>
                  </a:solidFill>
                  <a:latin typeface="Proxima Nova Rg"/>
                  <a:cs typeface="+mn-cs"/>
                </a:rPr>
                <a:t>PRELIMINARY</a:t>
              </a:r>
            </a:p>
          </p:txBody>
        </p:sp>
        <p:cxnSp>
          <p:nvCxnSpPr>
            <p:cNvPr id="88" name="AutoShape 31"/>
            <p:cNvCxnSpPr>
              <a:cxnSpLocks noChangeShapeType="1"/>
              <a:stCxn id="87" idx="2"/>
              <a:endCxn id="87" idx="4"/>
            </p:cNvCxnSpPr>
            <p:nvPr/>
          </p:nvCxnSpPr>
          <p:spPr bwMode="auto">
            <a:xfrm>
              <a:off x="7695181" y="285750"/>
              <a:ext cx="0" cy="208138"/>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9" name="AutoShape 32"/>
            <p:cNvCxnSpPr>
              <a:cxnSpLocks noChangeShapeType="1"/>
              <a:stCxn id="87" idx="4"/>
              <a:endCxn id="87" idx="6"/>
            </p:cNvCxnSpPr>
            <p:nvPr/>
          </p:nvCxnSpPr>
          <p:spPr bwMode="auto">
            <a:xfrm>
              <a:off x="7695181" y="493888"/>
              <a:ext cx="1045594"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90" name="LegendMoons" hidden="1"/>
          <p:cNvGrpSpPr/>
          <p:nvPr/>
        </p:nvGrpSpPr>
        <p:grpSpPr bwMode="auto">
          <a:xfrm>
            <a:off x="8076525" y="279402"/>
            <a:ext cx="847347" cy="1333054"/>
            <a:chOff x="6655594" y="273840"/>
            <a:chExt cx="830430" cy="1306516"/>
          </a:xfrm>
        </p:grpSpPr>
        <p:grpSp>
          <p:nvGrpSpPr>
            <p:cNvPr id="91" name="MoonLegend1"/>
            <p:cNvGrpSpPr>
              <a:grpSpLocks noChangeAspect="1"/>
            </p:cNvGrpSpPr>
            <p:nvPr>
              <p:custDataLst>
                <p:tags r:id="rId10"/>
              </p:custDataLst>
            </p:nvPr>
          </p:nvGrpSpPr>
          <p:grpSpPr bwMode="auto">
            <a:xfrm>
              <a:off x="6655594" y="273840"/>
              <a:ext cx="209550" cy="209551"/>
              <a:chOff x="4533" y="183"/>
              <a:chExt cx="144" cy="144"/>
            </a:xfrm>
          </p:grpSpPr>
          <p:sp>
            <p:nvSpPr>
              <p:cNvPr id="109" name="Oval 38"/>
              <p:cNvSpPr>
                <a:spLocks noChangeAspect="1" noChangeArrowheads="1"/>
              </p:cNvSpPr>
              <p:nvPr>
                <p:custDataLst>
                  <p:tags r:id="rId23"/>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sp>
            <p:nvSpPr>
              <p:cNvPr id="110" name="Arc 39" hidden="1"/>
              <p:cNvSpPr>
                <a:spLocks noChangeAspect="1"/>
              </p:cNvSpPr>
              <p:nvPr>
                <p:custDataLst>
                  <p:tags r:id="rId24"/>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grpSp>
        <p:grpSp>
          <p:nvGrpSpPr>
            <p:cNvPr id="92" name="MoonLegend2"/>
            <p:cNvGrpSpPr>
              <a:grpSpLocks noChangeAspect="1"/>
            </p:cNvGrpSpPr>
            <p:nvPr>
              <p:custDataLst>
                <p:tags r:id="rId11"/>
              </p:custDataLst>
            </p:nvPr>
          </p:nvGrpSpPr>
          <p:grpSpPr bwMode="auto">
            <a:xfrm>
              <a:off x="6655594" y="548081"/>
              <a:ext cx="209550" cy="209551"/>
              <a:chOff x="1694" y="2044"/>
              <a:chExt cx="160" cy="160"/>
            </a:xfrm>
          </p:grpSpPr>
          <p:sp>
            <p:nvSpPr>
              <p:cNvPr id="107" name="Oval 41"/>
              <p:cNvSpPr>
                <a:spLocks noChangeAspect="1" noChangeArrowheads="1"/>
              </p:cNvSpPr>
              <p:nvPr>
                <p:custDataLst>
                  <p:tags r:id="rId21"/>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sp>
            <p:nvSpPr>
              <p:cNvPr id="108" name="Arc 42"/>
              <p:cNvSpPr>
                <a:spLocks noChangeAspect="1"/>
              </p:cNvSpPr>
              <p:nvPr>
                <p:custDataLst>
                  <p:tags r:id="rId22"/>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grpSp>
        <p:grpSp>
          <p:nvGrpSpPr>
            <p:cNvPr id="93" name="MoonLegend4"/>
            <p:cNvGrpSpPr>
              <a:grpSpLocks noChangeAspect="1"/>
            </p:cNvGrpSpPr>
            <p:nvPr>
              <p:custDataLst>
                <p:tags r:id="rId12"/>
              </p:custDataLst>
            </p:nvPr>
          </p:nvGrpSpPr>
          <p:grpSpPr bwMode="auto">
            <a:xfrm>
              <a:off x="6655594" y="1096563"/>
              <a:ext cx="209550" cy="209551"/>
              <a:chOff x="4495" y="1198"/>
              <a:chExt cx="160" cy="160"/>
            </a:xfrm>
          </p:grpSpPr>
          <p:sp>
            <p:nvSpPr>
              <p:cNvPr id="105" name="Oval 47"/>
              <p:cNvSpPr>
                <a:spLocks noChangeAspect="1" noChangeArrowheads="1"/>
              </p:cNvSpPr>
              <p:nvPr>
                <p:custDataLst>
                  <p:tags r:id="rId19"/>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sp>
            <p:nvSpPr>
              <p:cNvPr id="106" name="Arc 48"/>
              <p:cNvSpPr>
                <a:spLocks noChangeAspect="1"/>
              </p:cNvSpPr>
              <p:nvPr>
                <p:custDataLst>
                  <p:tags r:id="rId20"/>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grpSp>
        <p:grpSp>
          <p:nvGrpSpPr>
            <p:cNvPr id="94" name="MoonLegend5"/>
            <p:cNvGrpSpPr>
              <a:grpSpLocks noChangeAspect="1"/>
            </p:cNvGrpSpPr>
            <p:nvPr>
              <p:custDataLst>
                <p:tags r:id="rId13"/>
              </p:custDataLst>
            </p:nvPr>
          </p:nvGrpSpPr>
          <p:grpSpPr bwMode="auto">
            <a:xfrm>
              <a:off x="6655594" y="1370805"/>
              <a:ext cx="209550" cy="209551"/>
              <a:chOff x="4495" y="1440"/>
              <a:chExt cx="160" cy="160"/>
            </a:xfrm>
          </p:grpSpPr>
          <p:sp>
            <p:nvSpPr>
              <p:cNvPr id="103" name="Oval 50"/>
              <p:cNvSpPr>
                <a:spLocks noChangeAspect="1" noChangeArrowheads="1"/>
              </p:cNvSpPr>
              <p:nvPr>
                <p:custDataLst>
                  <p:tags r:id="rId17"/>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sp>
            <p:nvSpPr>
              <p:cNvPr id="104" name="Oval 51"/>
              <p:cNvSpPr>
                <a:spLocks noChangeAspect="1" noChangeArrowheads="1"/>
              </p:cNvSpPr>
              <p:nvPr>
                <p:custDataLst>
                  <p:tags r:id="rId18"/>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grpSp>
        <p:sp>
          <p:nvSpPr>
            <p:cNvPr id="95"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sp>
          <p:nvSpPr>
            <p:cNvPr id="96"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sp>
          <p:nvSpPr>
            <p:cNvPr id="97"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sp>
          <p:nvSpPr>
            <p:cNvPr id="98"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sp>
          <p:nvSpPr>
            <p:cNvPr id="99"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a:lnSpc>
                  <a:spcPct val="100000"/>
                </a:lnSpc>
                <a:spcBef>
                  <a:spcPct val="0"/>
                </a:spcBef>
                <a:buClr>
                  <a:srgbClr val="273763"/>
                </a:buClr>
                <a:buSzTx/>
                <a:buFontTx/>
                <a:buNone/>
              </a:pPr>
              <a:r>
                <a:rPr lang="en-US" sz="1200" dirty="0">
                  <a:solidFill>
                    <a:srgbClr val="000000"/>
                  </a:solidFill>
                  <a:latin typeface="Proxima Nova Rg"/>
                  <a:cs typeface="+mn-cs"/>
                </a:rPr>
                <a:t>Legend</a:t>
              </a:r>
            </a:p>
          </p:txBody>
        </p:sp>
        <p:grpSp>
          <p:nvGrpSpPr>
            <p:cNvPr id="100" name="MoonLegend3"/>
            <p:cNvGrpSpPr>
              <a:grpSpLocks noChangeAspect="1"/>
            </p:cNvGrpSpPr>
            <p:nvPr>
              <p:custDataLst>
                <p:tags r:id="rId14"/>
              </p:custDataLst>
            </p:nvPr>
          </p:nvGrpSpPr>
          <p:grpSpPr bwMode="auto">
            <a:xfrm>
              <a:off x="6655594" y="822322"/>
              <a:ext cx="209550" cy="209551"/>
              <a:chOff x="4495" y="1198"/>
              <a:chExt cx="160" cy="160"/>
            </a:xfrm>
          </p:grpSpPr>
          <p:sp>
            <p:nvSpPr>
              <p:cNvPr id="101" name="Oval 47"/>
              <p:cNvSpPr>
                <a:spLocks noChangeAspect="1" noChangeArrowheads="1"/>
              </p:cNvSpPr>
              <p:nvPr>
                <p:custDataLst>
                  <p:tags r:id="rId15"/>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sp>
            <p:nvSpPr>
              <p:cNvPr id="102" name="Arc 48"/>
              <p:cNvSpPr>
                <a:spLocks noChangeAspect="1"/>
              </p:cNvSpPr>
              <p:nvPr>
                <p:custDataLst>
                  <p:tags r:id="rId16"/>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spcBef>
                    <a:spcPct val="0"/>
                  </a:spcBef>
                  <a:buSzTx/>
                  <a:buFontTx/>
                  <a:buNone/>
                </a:pPr>
                <a:endParaRPr lang="en-US" sz="1600" dirty="0">
                  <a:solidFill>
                    <a:srgbClr val="000000"/>
                  </a:solidFill>
                  <a:latin typeface="Proxima Nova Rg"/>
                  <a:cs typeface="+mn-cs"/>
                </a:endParaRPr>
              </a:p>
            </p:txBody>
          </p:sp>
        </p:grpSp>
      </p:grpSp>
    </p:spTree>
    <p:extLst>
      <p:ext uri="{BB962C8B-B14F-4D97-AF65-F5344CB8AC3E}">
        <p14:creationId xmlns:p14="http://schemas.microsoft.com/office/powerpoint/2010/main" val="2572660947"/>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Lst>
  <p:timing>
    <p:tnLst>
      <p:par>
        <p:cTn id="1" dur="indefinite" restart="never" nodeType="tmRoot"/>
      </p:par>
    </p:tnLst>
  </p:timing>
  <p:hf sldNum="0" hdr="0" ftr="0" dt="0"/>
  <p:txStyles>
    <p:titleStyle>
      <a:lvl1pPr algn="l" defTabSz="913526" rtl="0" eaLnBrk="1" fontAlgn="base" hangingPunct="1">
        <a:spcBef>
          <a:spcPct val="0"/>
        </a:spcBef>
        <a:spcAft>
          <a:spcPct val="0"/>
        </a:spcAft>
        <a:tabLst>
          <a:tab pos="275353" algn="l"/>
        </a:tabLst>
        <a:defRPr sz="2400" b="0" baseline="0">
          <a:solidFill>
            <a:schemeClr val="accent3"/>
          </a:solidFill>
          <a:latin typeface="+mn-lt"/>
          <a:ea typeface="Arial Unicode MS" pitchFamily="34" charset="-128"/>
          <a:cs typeface="Arial Unicode MS" pitchFamily="34" charset="-128"/>
        </a:defRPr>
      </a:lvl1pPr>
      <a:lvl2pPr algn="l" defTabSz="913526" rtl="0" eaLnBrk="1" fontAlgn="base" hangingPunct="1">
        <a:spcBef>
          <a:spcPct val="0"/>
        </a:spcBef>
        <a:spcAft>
          <a:spcPct val="0"/>
        </a:spcAft>
        <a:defRPr sz="1900" b="1">
          <a:solidFill>
            <a:schemeClr val="tx2"/>
          </a:solidFill>
          <a:latin typeface="Arial" charset="0"/>
        </a:defRPr>
      </a:lvl2pPr>
      <a:lvl3pPr algn="l" defTabSz="913526" rtl="0" eaLnBrk="1" fontAlgn="base" hangingPunct="1">
        <a:spcBef>
          <a:spcPct val="0"/>
        </a:spcBef>
        <a:spcAft>
          <a:spcPct val="0"/>
        </a:spcAft>
        <a:defRPr sz="1900" b="1">
          <a:solidFill>
            <a:schemeClr val="tx2"/>
          </a:solidFill>
          <a:latin typeface="Arial" charset="0"/>
        </a:defRPr>
      </a:lvl3pPr>
      <a:lvl4pPr algn="l" defTabSz="913526" rtl="0" eaLnBrk="1" fontAlgn="base" hangingPunct="1">
        <a:spcBef>
          <a:spcPct val="0"/>
        </a:spcBef>
        <a:spcAft>
          <a:spcPct val="0"/>
        </a:spcAft>
        <a:defRPr sz="1900" b="1">
          <a:solidFill>
            <a:schemeClr val="tx2"/>
          </a:solidFill>
          <a:latin typeface="Arial" charset="0"/>
        </a:defRPr>
      </a:lvl4pPr>
      <a:lvl5pPr algn="l" defTabSz="913526" rtl="0" eaLnBrk="1" fontAlgn="base" hangingPunct="1">
        <a:spcBef>
          <a:spcPct val="0"/>
        </a:spcBef>
        <a:spcAft>
          <a:spcPct val="0"/>
        </a:spcAft>
        <a:defRPr sz="1900" b="1">
          <a:solidFill>
            <a:schemeClr val="tx2"/>
          </a:solidFill>
          <a:latin typeface="Arial" charset="0"/>
        </a:defRPr>
      </a:lvl5pPr>
      <a:lvl6pPr marL="466481" algn="l" defTabSz="913526" rtl="0" eaLnBrk="1" fontAlgn="base" hangingPunct="1">
        <a:spcBef>
          <a:spcPct val="0"/>
        </a:spcBef>
        <a:spcAft>
          <a:spcPct val="0"/>
        </a:spcAft>
        <a:defRPr sz="1900" b="1">
          <a:solidFill>
            <a:schemeClr val="tx2"/>
          </a:solidFill>
          <a:latin typeface="Arial" charset="0"/>
        </a:defRPr>
      </a:lvl6pPr>
      <a:lvl7pPr marL="932962" algn="l" defTabSz="913526" rtl="0" eaLnBrk="1" fontAlgn="base" hangingPunct="1">
        <a:spcBef>
          <a:spcPct val="0"/>
        </a:spcBef>
        <a:spcAft>
          <a:spcPct val="0"/>
        </a:spcAft>
        <a:defRPr sz="1900" b="1">
          <a:solidFill>
            <a:schemeClr val="tx2"/>
          </a:solidFill>
          <a:latin typeface="Arial" charset="0"/>
        </a:defRPr>
      </a:lvl7pPr>
      <a:lvl8pPr marL="1399443" algn="l" defTabSz="913526" rtl="0" eaLnBrk="1" fontAlgn="base" hangingPunct="1">
        <a:spcBef>
          <a:spcPct val="0"/>
        </a:spcBef>
        <a:spcAft>
          <a:spcPct val="0"/>
        </a:spcAft>
        <a:defRPr sz="1900" b="1">
          <a:solidFill>
            <a:schemeClr val="tx2"/>
          </a:solidFill>
          <a:latin typeface="Arial" charset="0"/>
        </a:defRPr>
      </a:lvl8pPr>
      <a:lvl9pPr marL="1865925" algn="l" defTabSz="913526" rtl="0" eaLnBrk="1" fontAlgn="base" hangingPunct="1">
        <a:spcBef>
          <a:spcPct val="0"/>
        </a:spcBef>
        <a:spcAft>
          <a:spcPct val="0"/>
        </a:spcAft>
        <a:defRPr sz="1900" b="1">
          <a:solidFill>
            <a:schemeClr val="tx2"/>
          </a:solidFill>
          <a:latin typeface="Arial" charset="0"/>
        </a:defRPr>
      </a:lvl9pPr>
    </p:titleStyle>
    <p:bodyStyle>
      <a:lvl1pPr marL="0" indent="0" algn="l" defTabSz="913526" rtl="0" eaLnBrk="1" fontAlgn="base" hangingPunct="1">
        <a:spcBef>
          <a:spcPct val="0"/>
        </a:spcBef>
        <a:spcAft>
          <a:spcPct val="0"/>
        </a:spcAft>
        <a:buClr>
          <a:schemeClr val="tx2"/>
        </a:buClr>
        <a:defRPr sz="1600" baseline="0">
          <a:solidFill>
            <a:schemeClr val="tx1"/>
          </a:solidFill>
          <a:latin typeface="+mn-lt"/>
          <a:ea typeface="Arial Unicode MS" pitchFamily="34" charset="-128"/>
          <a:cs typeface="Arial Unicode MS" pitchFamily="34" charset="-128"/>
        </a:defRPr>
      </a:lvl1pPr>
      <a:lvl2pPr marL="197607" indent="-195987" algn="l" defTabSz="913526"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ea typeface="Arial Unicode MS" pitchFamily="34" charset="-128"/>
          <a:cs typeface="Arial Unicode MS" pitchFamily="34" charset="-128"/>
        </a:defRPr>
      </a:lvl2pPr>
      <a:lvl3pPr marL="466481" indent="-267255" algn="l" defTabSz="913526"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ea typeface="Arial Unicode MS" pitchFamily="34" charset="-128"/>
          <a:cs typeface="Arial Unicode MS" pitchFamily="34" charset="-128"/>
        </a:defRPr>
      </a:lvl3pPr>
      <a:lvl4pPr marL="626835" indent="-158733" algn="l" defTabSz="913526"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ea typeface="Arial Unicode MS" pitchFamily="34" charset="-128"/>
          <a:cs typeface="Arial Unicode MS" pitchFamily="34" charset="-128"/>
        </a:defRPr>
      </a:lvl4pPr>
      <a:lvl5pPr marL="765029" indent="-132818" algn="l" defTabSz="913526"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ea typeface="Arial Unicode MS" pitchFamily="34" charset="-128"/>
          <a:cs typeface="Arial Unicode MS" pitchFamily="34" charset="-128"/>
        </a:defRPr>
      </a:lvl5pPr>
      <a:lvl6pPr marL="765029" indent="-132818" algn="l" defTabSz="913526"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5029" indent="-132818" algn="l" defTabSz="913526"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5029" indent="-132818" algn="l" defTabSz="913526"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5029" indent="-132818" algn="l" defTabSz="913526"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962" rtl="0" eaLnBrk="1" latinLnBrk="0" hangingPunct="1">
        <a:defRPr sz="1800" kern="1200">
          <a:solidFill>
            <a:schemeClr val="tx1"/>
          </a:solidFill>
          <a:latin typeface="+mn-lt"/>
          <a:ea typeface="+mn-ea"/>
          <a:cs typeface="+mn-cs"/>
        </a:defRPr>
      </a:lvl1pPr>
      <a:lvl2pPr marL="466481" algn="l" defTabSz="932962" rtl="0" eaLnBrk="1" latinLnBrk="0" hangingPunct="1">
        <a:defRPr sz="1800" kern="1200">
          <a:solidFill>
            <a:schemeClr val="tx1"/>
          </a:solidFill>
          <a:latin typeface="+mn-lt"/>
          <a:ea typeface="+mn-ea"/>
          <a:cs typeface="+mn-cs"/>
        </a:defRPr>
      </a:lvl2pPr>
      <a:lvl3pPr marL="932962" algn="l" defTabSz="932962" rtl="0" eaLnBrk="1" latinLnBrk="0" hangingPunct="1">
        <a:defRPr sz="1800" kern="1200">
          <a:solidFill>
            <a:schemeClr val="tx1"/>
          </a:solidFill>
          <a:latin typeface="+mn-lt"/>
          <a:ea typeface="+mn-ea"/>
          <a:cs typeface="+mn-cs"/>
        </a:defRPr>
      </a:lvl3pPr>
      <a:lvl4pPr marL="1399443" algn="l" defTabSz="932962" rtl="0" eaLnBrk="1" latinLnBrk="0" hangingPunct="1">
        <a:defRPr sz="1800" kern="1200">
          <a:solidFill>
            <a:schemeClr val="tx1"/>
          </a:solidFill>
          <a:latin typeface="+mn-lt"/>
          <a:ea typeface="+mn-ea"/>
          <a:cs typeface="+mn-cs"/>
        </a:defRPr>
      </a:lvl4pPr>
      <a:lvl5pPr marL="1865925" algn="l" defTabSz="932962" rtl="0" eaLnBrk="1" latinLnBrk="0" hangingPunct="1">
        <a:defRPr sz="1800" kern="1200">
          <a:solidFill>
            <a:schemeClr val="tx1"/>
          </a:solidFill>
          <a:latin typeface="+mn-lt"/>
          <a:ea typeface="+mn-ea"/>
          <a:cs typeface="+mn-cs"/>
        </a:defRPr>
      </a:lvl5pPr>
      <a:lvl6pPr marL="2332406" algn="l" defTabSz="932962" rtl="0" eaLnBrk="1" latinLnBrk="0" hangingPunct="1">
        <a:defRPr sz="1800" kern="1200">
          <a:solidFill>
            <a:schemeClr val="tx1"/>
          </a:solidFill>
          <a:latin typeface="+mn-lt"/>
          <a:ea typeface="+mn-ea"/>
          <a:cs typeface="+mn-cs"/>
        </a:defRPr>
      </a:lvl6pPr>
      <a:lvl7pPr marL="2798887" algn="l" defTabSz="932962" rtl="0" eaLnBrk="1" latinLnBrk="0" hangingPunct="1">
        <a:defRPr sz="1800" kern="1200">
          <a:solidFill>
            <a:schemeClr val="tx1"/>
          </a:solidFill>
          <a:latin typeface="+mn-lt"/>
          <a:ea typeface="+mn-ea"/>
          <a:cs typeface="+mn-cs"/>
        </a:defRPr>
      </a:lvl7pPr>
      <a:lvl8pPr marL="3265368" algn="l" defTabSz="932962" rtl="0" eaLnBrk="1" latinLnBrk="0" hangingPunct="1">
        <a:defRPr sz="1800" kern="1200">
          <a:solidFill>
            <a:schemeClr val="tx1"/>
          </a:solidFill>
          <a:latin typeface="+mn-lt"/>
          <a:ea typeface="+mn-ea"/>
          <a:cs typeface="+mn-cs"/>
        </a:defRPr>
      </a:lvl8pPr>
      <a:lvl9pPr marL="3731849" algn="l" defTabSz="93296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7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tags" Target="../tags/tag7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8" Type="http://schemas.openxmlformats.org/officeDocument/2006/relationships/tags" Target="../tags/tag79.xml"/><Relationship Id="rId13" Type="http://schemas.openxmlformats.org/officeDocument/2006/relationships/tags" Target="../tags/tag84.xml"/><Relationship Id="rId18" Type="http://schemas.openxmlformats.org/officeDocument/2006/relationships/tags" Target="../tags/tag89.xml"/><Relationship Id="rId26" Type="http://schemas.openxmlformats.org/officeDocument/2006/relationships/tags" Target="../tags/tag97.xml"/><Relationship Id="rId3" Type="http://schemas.openxmlformats.org/officeDocument/2006/relationships/tags" Target="../tags/tag74.xml"/><Relationship Id="rId21" Type="http://schemas.openxmlformats.org/officeDocument/2006/relationships/tags" Target="../tags/tag92.xml"/><Relationship Id="rId34" Type="http://schemas.openxmlformats.org/officeDocument/2006/relationships/slideLayout" Target="../slideLayouts/slideLayout3.xml"/><Relationship Id="rId7" Type="http://schemas.openxmlformats.org/officeDocument/2006/relationships/tags" Target="../tags/tag78.xml"/><Relationship Id="rId12" Type="http://schemas.openxmlformats.org/officeDocument/2006/relationships/tags" Target="../tags/tag83.xml"/><Relationship Id="rId17" Type="http://schemas.openxmlformats.org/officeDocument/2006/relationships/tags" Target="../tags/tag88.xml"/><Relationship Id="rId25" Type="http://schemas.openxmlformats.org/officeDocument/2006/relationships/tags" Target="../tags/tag96.xml"/><Relationship Id="rId33" Type="http://schemas.openxmlformats.org/officeDocument/2006/relationships/tags" Target="../tags/tag104.xml"/><Relationship Id="rId2" Type="http://schemas.openxmlformats.org/officeDocument/2006/relationships/tags" Target="../tags/tag73.xml"/><Relationship Id="rId16" Type="http://schemas.openxmlformats.org/officeDocument/2006/relationships/tags" Target="../tags/tag87.xml"/><Relationship Id="rId20" Type="http://schemas.openxmlformats.org/officeDocument/2006/relationships/tags" Target="../tags/tag91.xml"/><Relationship Id="rId29" Type="http://schemas.openxmlformats.org/officeDocument/2006/relationships/tags" Target="../tags/tag100.xml"/><Relationship Id="rId1" Type="http://schemas.openxmlformats.org/officeDocument/2006/relationships/vmlDrawing" Target="../drawings/vmlDrawing10.vml"/><Relationship Id="rId6" Type="http://schemas.openxmlformats.org/officeDocument/2006/relationships/tags" Target="../tags/tag77.xml"/><Relationship Id="rId11" Type="http://schemas.openxmlformats.org/officeDocument/2006/relationships/tags" Target="../tags/tag82.xml"/><Relationship Id="rId24" Type="http://schemas.openxmlformats.org/officeDocument/2006/relationships/tags" Target="../tags/tag95.xml"/><Relationship Id="rId32" Type="http://schemas.openxmlformats.org/officeDocument/2006/relationships/tags" Target="../tags/tag103.xml"/><Relationship Id="rId5" Type="http://schemas.openxmlformats.org/officeDocument/2006/relationships/tags" Target="../tags/tag76.xml"/><Relationship Id="rId15" Type="http://schemas.openxmlformats.org/officeDocument/2006/relationships/tags" Target="../tags/tag86.xml"/><Relationship Id="rId23" Type="http://schemas.openxmlformats.org/officeDocument/2006/relationships/tags" Target="../tags/tag94.xml"/><Relationship Id="rId28" Type="http://schemas.openxmlformats.org/officeDocument/2006/relationships/tags" Target="../tags/tag99.xml"/><Relationship Id="rId36" Type="http://schemas.openxmlformats.org/officeDocument/2006/relationships/oleObject" Target="../embeddings/oleObject10.bin"/><Relationship Id="rId10" Type="http://schemas.openxmlformats.org/officeDocument/2006/relationships/tags" Target="../tags/tag81.xml"/><Relationship Id="rId19" Type="http://schemas.openxmlformats.org/officeDocument/2006/relationships/tags" Target="../tags/tag90.xml"/><Relationship Id="rId31" Type="http://schemas.openxmlformats.org/officeDocument/2006/relationships/tags" Target="../tags/tag102.xml"/><Relationship Id="rId4" Type="http://schemas.openxmlformats.org/officeDocument/2006/relationships/tags" Target="../tags/tag75.xml"/><Relationship Id="rId9" Type="http://schemas.openxmlformats.org/officeDocument/2006/relationships/tags" Target="../tags/tag80.xml"/><Relationship Id="rId14" Type="http://schemas.openxmlformats.org/officeDocument/2006/relationships/tags" Target="../tags/tag85.xml"/><Relationship Id="rId22" Type="http://schemas.openxmlformats.org/officeDocument/2006/relationships/tags" Target="../tags/tag93.xml"/><Relationship Id="rId27" Type="http://schemas.openxmlformats.org/officeDocument/2006/relationships/tags" Target="../tags/tag98.xml"/><Relationship Id="rId30" Type="http://schemas.openxmlformats.org/officeDocument/2006/relationships/tags" Target="../tags/tag101.xml"/><Relationship Id="rId35" Type="http://schemas.openxmlformats.org/officeDocument/2006/relationships/notesSlide" Target="../notesSlides/notesSlide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3.xml"/><Relationship Id="rId1" Type="http://schemas.openxmlformats.org/officeDocument/2006/relationships/tags" Target="../tags/tag10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6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7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idx="4294967295"/>
          </p:nvPr>
        </p:nvSpPr>
        <p:spPr>
          <a:xfrm>
            <a:off x="457201" y="1628800"/>
            <a:ext cx="8229600" cy="1143000"/>
          </a:xfrm>
        </p:spPr>
        <p:txBody>
          <a:bodyPr/>
          <a:lstStyle/>
          <a:p>
            <a:pPr eaLnBrk="1" hangingPunct="1">
              <a:lnSpc>
                <a:spcPct val="80000"/>
              </a:lnSpc>
            </a:pPr>
            <a:r>
              <a:rPr lang="fr-FR" altLang="en-US" sz="3600" b="1" cap="small" dirty="0" smtClean="0">
                <a:solidFill>
                  <a:schemeClr val="tx1"/>
                </a:solidFill>
                <a:latin typeface="Calibri" pitchFamily="34" charset="0"/>
              </a:rPr>
              <a:t>Why Are We Waiting?</a:t>
            </a:r>
            <a:br>
              <a:rPr lang="fr-FR" altLang="en-US" sz="3600" b="1" cap="small" dirty="0" smtClean="0">
                <a:solidFill>
                  <a:schemeClr val="tx1"/>
                </a:solidFill>
                <a:latin typeface="Calibri" pitchFamily="34" charset="0"/>
              </a:rPr>
            </a:br>
            <a:r>
              <a:rPr lang="en-GB" altLang="en-US" sz="2800" b="1" cap="small" dirty="0">
                <a:solidFill>
                  <a:srgbClr val="000000"/>
                </a:solidFill>
                <a:latin typeface="Calibri" pitchFamily="34" charset="0"/>
              </a:rPr>
              <a:t>The logic, urgency, and promise </a:t>
            </a:r>
            <a:br>
              <a:rPr lang="en-GB" altLang="en-US" sz="2800" b="1" cap="small" dirty="0">
                <a:solidFill>
                  <a:srgbClr val="000000"/>
                </a:solidFill>
                <a:latin typeface="Calibri" pitchFamily="34" charset="0"/>
              </a:rPr>
            </a:br>
            <a:r>
              <a:rPr lang="en-GB" altLang="en-US" sz="2800" b="1" cap="small" dirty="0" smtClean="0">
                <a:solidFill>
                  <a:srgbClr val="000000"/>
                </a:solidFill>
                <a:latin typeface="Calibri" pitchFamily="34" charset="0"/>
              </a:rPr>
              <a:t>of tackling </a:t>
            </a:r>
            <a:r>
              <a:rPr lang="en-GB" altLang="en-US" sz="2800" b="1" cap="small" dirty="0">
                <a:solidFill>
                  <a:srgbClr val="000000"/>
                </a:solidFill>
                <a:latin typeface="Calibri" pitchFamily="34" charset="0"/>
              </a:rPr>
              <a:t>climate change</a:t>
            </a:r>
            <a:endParaRPr lang="en-GB" altLang="en-US" sz="1800" i="1" dirty="0">
              <a:latin typeface="Calibri" pitchFamily="34" charset="0"/>
            </a:endParaRPr>
          </a:p>
        </p:txBody>
      </p:sp>
      <p:sp>
        <p:nvSpPr>
          <p:cNvPr id="7" name="Rectangle 6"/>
          <p:cNvSpPr/>
          <p:nvPr/>
        </p:nvSpPr>
        <p:spPr>
          <a:xfrm>
            <a:off x="899593" y="2545756"/>
            <a:ext cx="7344816" cy="3108515"/>
          </a:xfrm>
          <a:prstGeom prst="rect">
            <a:avLst/>
          </a:prstGeom>
        </p:spPr>
        <p:txBody>
          <a:bodyPr wrap="square" lIns="91411" tIns="45706" rIns="91411" bIns="45706" anchor="ctr">
            <a:spAutoFit/>
          </a:bodyPr>
          <a:lstStyle/>
          <a:p>
            <a:pPr algn="ctr">
              <a:buNone/>
            </a:pPr>
            <a:endParaRPr lang="en-GB" altLang="en-US" sz="2000" b="1" dirty="0" smtClean="0">
              <a:latin typeface="Calibri" pitchFamily="34" charset="0"/>
            </a:endParaRPr>
          </a:p>
          <a:p>
            <a:pPr algn="ctr">
              <a:buNone/>
            </a:pPr>
            <a:r>
              <a:rPr lang="en-GB" altLang="en-US" sz="2000" b="1" dirty="0" smtClean="0">
                <a:latin typeface="Calibri" pitchFamily="34" charset="0"/>
              </a:rPr>
              <a:t>Nicholas </a:t>
            </a:r>
            <a:r>
              <a:rPr lang="en-GB" altLang="en-US" sz="2000" b="1" dirty="0">
                <a:latin typeface="Calibri" pitchFamily="34" charset="0"/>
              </a:rPr>
              <a:t>Stern</a:t>
            </a:r>
          </a:p>
          <a:p>
            <a:pPr algn="ctr">
              <a:buNone/>
            </a:pPr>
            <a:endParaRPr lang="en-GB" altLang="en-US" sz="1600" b="1" kern="0" dirty="0">
              <a:solidFill>
                <a:schemeClr val="bg2"/>
              </a:solidFill>
              <a:latin typeface="Calibri" panose="020F0502020204030204" pitchFamily="34" charset="0"/>
            </a:endParaRPr>
          </a:p>
          <a:p>
            <a:pPr algn="ctr">
              <a:buNone/>
            </a:pPr>
            <a:r>
              <a:rPr lang="en-GB" altLang="en-US" sz="1600" b="1" kern="0" dirty="0" smtClean="0">
                <a:solidFill>
                  <a:schemeClr val="bg2"/>
                </a:solidFill>
                <a:latin typeface="Calibri" panose="020F0502020204030204" pitchFamily="34" charset="0"/>
              </a:rPr>
              <a:t>Chair </a:t>
            </a:r>
            <a:r>
              <a:rPr lang="en-GB" altLang="en-US" sz="1600" b="1" kern="0" dirty="0">
                <a:solidFill>
                  <a:schemeClr val="bg2"/>
                </a:solidFill>
                <a:latin typeface="Calibri" panose="020F0502020204030204" pitchFamily="34" charset="0"/>
              </a:rPr>
              <a:t>of the Grantham Research Institute on Climate Change and the Environment, Chair of the Centre for Climate Change Economics and Policy,</a:t>
            </a:r>
            <a:br>
              <a:rPr lang="en-GB" altLang="en-US" sz="1600" b="1" kern="0" dirty="0">
                <a:solidFill>
                  <a:schemeClr val="bg2"/>
                </a:solidFill>
                <a:latin typeface="Calibri" panose="020F0502020204030204" pitchFamily="34" charset="0"/>
              </a:rPr>
            </a:br>
            <a:r>
              <a:rPr lang="en-GB" altLang="en-US" sz="1600" b="1" kern="0" dirty="0">
                <a:solidFill>
                  <a:schemeClr val="bg2"/>
                </a:solidFill>
                <a:latin typeface="Calibri" panose="020F0502020204030204" pitchFamily="34" charset="0"/>
              </a:rPr>
              <a:t>IG Patel Professor of Economics &amp; Government,</a:t>
            </a:r>
            <a:br>
              <a:rPr lang="en-GB" altLang="en-US" sz="1600" b="1" kern="0" dirty="0">
                <a:solidFill>
                  <a:schemeClr val="bg2"/>
                </a:solidFill>
                <a:latin typeface="Calibri" panose="020F0502020204030204" pitchFamily="34" charset="0"/>
              </a:rPr>
            </a:br>
            <a:r>
              <a:rPr lang="en-GB" altLang="en-US" sz="1600" b="1" kern="0" dirty="0">
                <a:solidFill>
                  <a:schemeClr val="bg2"/>
                </a:solidFill>
                <a:latin typeface="Calibri" panose="020F0502020204030204" pitchFamily="34" charset="0"/>
              </a:rPr>
              <a:t/>
            </a:r>
            <a:br>
              <a:rPr lang="en-GB" altLang="en-US" sz="1600" b="1" kern="0" dirty="0">
                <a:solidFill>
                  <a:schemeClr val="bg2"/>
                </a:solidFill>
                <a:latin typeface="Calibri" panose="020F0502020204030204" pitchFamily="34" charset="0"/>
              </a:rPr>
            </a:br>
            <a:r>
              <a:rPr lang="en-GB" altLang="en-US" sz="1600" b="1" kern="0" dirty="0">
                <a:solidFill>
                  <a:schemeClr val="bg2"/>
                </a:solidFill>
                <a:latin typeface="Calibri" panose="020F0502020204030204" pitchFamily="34" charset="0"/>
              </a:rPr>
              <a:t/>
            </a:r>
            <a:br>
              <a:rPr lang="en-GB" altLang="en-US" sz="1600" b="1" kern="0" dirty="0">
                <a:solidFill>
                  <a:schemeClr val="bg2"/>
                </a:solidFill>
                <a:latin typeface="Calibri" panose="020F0502020204030204" pitchFamily="34" charset="0"/>
              </a:rPr>
            </a:br>
            <a:r>
              <a:rPr lang="en-GB" altLang="en-US" sz="1600" b="1" kern="0" dirty="0">
                <a:solidFill>
                  <a:schemeClr val="bg2"/>
                </a:solidFill>
                <a:latin typeface="Calibri" panose="020F0502020204030204" pitchFamily="34" charset="0"/>
              </a:rPr>
              <a:t>London School of Economics and Political Science </a:t>
            </a:r>
            <a:endParaRPr lang="en-GB" altLang="en-US" sz="1600" b="1" kern="0" dirty="0" smtClean="0">
              <a:solidFill>
                <a:schemeClr val="bg2"/>
              </a:solidFill>
              <a:latin typeface="Calibri" panose="020F0502020204030204" pitchFamily="34" charset="0"/>
            </a:endParaRPr>
          </a:p>
          <a:p>
            <a:pPr algn="ctr">
              <a:buNone/>
            </a:pPr>
            <a:endParaRPr lang="en-GB" altLang="en-US" sz="1600" b="1" i="1" kern="0" dirty="0">
              <a:solidFill>
                <a:schemeClr val="bg2"/>
              </a:solidFill>
              <a:latin typeface="Calibri" panose="020F0502020204030204" pitchFamily="34" charset="0"/>
            </a:endParaRPr>
          </a:p>
          <a:p>
            <a:pPr algn="ctr">
              <a:buNone/>
            </a:pPr>
            <a:r>
              <a:rPr lang="en-GB" altLang="en-US" sz="1600" b="1" kern="0" dirty="0">
                <a:solidFill>
                  <a:schemeClr val="bg2"/>
                </a:solidFill>
                <a:latin typeface="Calibri" panose="020F0502020204030204" pitchFamily="34" charset="0"/>
              </a:rPr>
              <a:t>President of the British </a:t>
            </a:r>
            <a:r>
              <a:rPr lang="en-GB" altLang="en-US" sz="1600" b="1" kern="0" dirty="0" smtClean="0">
                <a:solidFill>
                  <a:schemeClr val="bg2"/>
                </a:solidFill>
                <a:latin typeface="Calibri" panose="020F0502020204030204" pitchFamily="34" charset="0"/>
              </a:rPr>
              <a:t>Academy</a:t>
            </a:r>
          </a:p>
          <a:p>
            <a:pPr algn="ctr">
              <a:buNone/>
            </a:pPr>
            <a:endParaRPr lang="en-GB" altLang="en-US" sz="1600" b="1" i="1" kern="0" dirty="0">
              <a:solidFill>
                <a:schemeClr val="bg2"/>
              </a:solidFill>
              <a:latin typeface="Calibri" panose="020F0502020204030204" pitchFamily="34" charset="0"/>
            </a:endParaRPr>
          </a:p>
          <a:p>
            <a:pPr algn="ctr">
              <a:buNone/>
            </a:pPr>
            <a:r>
              <a:rPr lang="en-GB" altLang="en-US" sz="1600" b="1" kern="0" dirty="0" smtClean="0">
                <a:solidFill>
                  <a:schemeClr val="bg2"/>
                </a:solidFill>
                <a:latin typeface="Calibri" panose="020F0502020204030204" pitchFamily="34" charset="0"/>
              </a:rPr>
              <a:t>March 2016</a:t>
            </a:r>
            <a:endParaRPr lang="en-GB" altLang="en-US" sz="1600" b="1" kern="0" dirty="0">
              <a:solidFill>
                <a:schemeClr val="bg2"/>
              </a:solidFill>
              <a:latin typeface="Calibri" pitchFamily="34" charset="0"/>
            </a:endParaRPr>
          </a:p>
        </p:txBody>
      </p:sp>
    </p:spTree>
    <p:extLst>
      <p:ext uri="{BB962C8B-B14F-4D97-AF65-F5344CB8AC3E}">
        <p14:creationId xmlns:p14="http://schemas.microsoft.com/office/powerpoint/2010/main" val="41109994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39552" y="260648"/>
            <a:ext cx="8232775" cy="36004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1" tIns="45706" rIns="91411" bIns="45706" numCol="1" anchor="ctr" anchorCtr="0" compatLnSpc="1">
            <a:prstTxWarp prst="textNoShape">
              <a:avLst/>
            </a:prstTxWarp>
          </a:bodyPr>
          <a:lstStyle/>
          <a:p>
            <a:pPr eaLnBrk="1" hangingPunct="1"/>
            <a:r>
              <a:rPr lang="en-GB" altLang="en-US" b="1" dirty="0"/>
              <a:t>The risks are unprecedented for humankind</a:t>
            </a:r>
          </a:p>
        </p:txBody>
      </p:sp>
      <p:sp>
        <p:nvSpPr>
          <p:cNvPr id="6147" name="Rectangle 3"/>
          <p:cNvSpPr>
            <a:spLocks noGrp="1" noChangeArrowheads="1"/>
          </p:cNvSpPr>
          <p:nvPr>
            <p:ph type="body" idx="4294967295"/>
          </p:nvPr>
        </p:nvSpPr>
        <p:spPr>
          <a:xfrm>
            <a:off x="395536" y="908720"/>
            <a:ext cx="8208912" cy="5328592"/>
          </a:xfrm>
        </p:spPr>
        <p:txBody>
          <a:bodyPr/>
          <a:lstStyle/>
          <a:p>
            <a:pPr marL="0" lvl="0" indent="0">
              <a:lnSpc>
                <a:spcPct val="114000"/>
              </a:lnSpc>
              <a:spcBef>
                <a:spcPts val="0"/>
              </a:spcBef>
              <a:buSzPct val="90000"/>
              <a:buNone/>
              <a:defRPr/>
            </a:pPr>
            <a:r>
              <a:rPr lang="en-GB" altLang="en-US" sz="2200" b="1" dirty="0" smtClean="0">
                <a:solidFill>
                  <a:srgbClr val="000000"/>
                </a:solidFill>
                <a:latin typeface="Calibri" panose="020F0502020204030204" pitchFamily="34" charset="0"/>
              </a:rPr>
              <a:t>Damage </a:t>
            </a:r>
            <a:r>
              <a:rPr lang="en-GB" altLang="en-US" sz="2200" b="1" dirty="0">
                <a:solidFill>
                  <a:srgbClr val="000000"/>
                </a:solidFill>
                <a:latin typeface="Calibri" panose="020F0502020204030204" pitchFamily="34" charset="0"/>
              </a:rPr>
              <a:t>from climate change </a:t>
            </a:r>
            <a:r>
              <a:rPr lang="en-GB" altLang="en-US" sz="2200" b="1" dirty="0" smtClean="0">
                <a:solidFill>
                  <a:srgbClr val="000000"/>
                </a:solidFill>
                <a:latin typeface="Calibri" panose="020F0502020204030204" pitchFamily="34" charset="0"/>
              </a:rPr>
              <a:t>intensifies as </a:t>
            </a:r>
            <a:r>
              <a:rPr lang="en-GB" altLang="en-US" sz="2200" b="1" dirty="0">
                <a:solidFill>
                  <a:srgbClr val="000000"/>
                </a:solidFill>
                <a:latin typeface="Calibri" panose="020F0502020204030204" pitchFamily="34" charset="0"/>
              </a:rPr>
              <a:t>the world gets warmer</a:t>
            </a:r>
            <a:r>
              <a:rPr lang="en-GB" altLang="en-US" sz="2200" b="1" dirty="0" smtClean="0">
                <a:solidFill>
                  <a:srgbClr val="000000"/>
                </a:solidFill>
                <a:latin typeface="Calibri" panose="020F0502020204030204" pitchFamily="34" charset="0"/>
              </a:rPr>
              <a:t>:</a:t>
            </a:r>
          </a:p>
          <a:p>
            <a:pPr lvl="0">
              <a:lnSpc>
                <a:spcPct val="114000"/>
              </a:lnSpc>
              <a:spcBef>
                <a:spcPts val="0"/>
              </a:spcBef>
              <a:buSzPct val="90000"/>
              <a:buFont typeface="Wingdings" panose="05000000000000000000" pitchFamily="2" charset="2"/>
              <a:buChar char="§"/>
              <a:defRPr/>
            </a:pPr>
            <a:r>
              <a:rPr lang="en-GB" altLang="en-US" sz="2200" dirty="0" smtClean="0">
                <a:solidFill>
                  <a:srgbClr val="000000"/>
                </a:solidFill>
                <a:latin typeface="Calibri" panose="020F0502020204030204" pitchFamily="34" charset="0"/>
              </a:rPr>
              <a:t>Already 1</a:t>
            </a:r>
            <a:r>
              <a:rPr lang="en-GB" sz="2200" dirty="0" smtClean="0">
                <a:solidFill>
                  <a:srgbClr val="000000"/>
                </a:solidFill>
                <a:latin typeface="Calibri" panose="020F0502020204030204" pitchFamily="34" charset="0"/>
              </a:rPr>
              <a:t>°</a:t>
            </a:r>
            <a:r>
              <a:rPr lang="en-GB" altLang="en-US" sz="2200" dirty="0" smtClean="0">
                <a:solidFill>
                  <a:srgbClr val="000000"/>
                </a:solidFill>
                <a:latin typeface="Calibri" panose="020F0502020204030204" pitchFamily="34" charset="0"/>
              </a:rPr>
              <a:t>C at edge of experience of Holocene and civilisation; </a:t>
            </a:r>
          </a:p>
          <a:p>
            <a:pPr lvl="0">
              <a:lnSpc>
                <a:spcPct val="114000"/>
              </a:lnSpc>
              <a:spcBef>
                <a:spcPts val="0"/>
              </a:spcBef>
              <a:buSzPct val="90000"/>
              <a:buFont typeface="Wingdings" panose="05000000000000000000" pitchFamily="2" charset="2"/>
              <a:buChar char="§"/>
              <a:defRPr/>
            </a:pPr>
            <a:r>
              <a:rPr lang="en-GB" altLang="en-US" sz="2200" dirty="0" smtClean="0">
                <a:solidFill>
                  <a:srgbClr val="000000"/>
                </a:solidFill>
                <a:latin typeface="Calibri" panose="020F0502020204030204" pitchFamily="34" charset="0"/>
              </a:rPr>
              <a:t>Seeing strong effects now; yet small relative to what we risk</a:t>
            </a:r>
            <a:r>
              <a:rPr lang="en-GB" altLang="en-US" sz="2200" dirty="0">
                <a:solidFill>
                  <a:srgbClr val="000000"/>
                </a:solidFill>
                <a:latin typeface="Calibri" panose="020F0502020204030204" pitchFamily="34" charset="0"/>
              </a:rPr>
              <a:t>;</a:t>
            </a:r>
            <a:endParaRPr lang="en-GB" altLang="en-US" sz="2200" dirty="0" smtClean="0">
              <a:solidFill>
                <a:srgbClr val="000000"/>
              </a:solidFill>
              <a:latin typeface="Calibri" panose="020F0502020204030204" pitchFamily="34" charset="0"/>
            </a:endParaRPr>
          </a:p>
          <a:p>
            <a:pPr lvl="0">
              <a:lnSpc>
                <a:spcPct val="114000"/>
              </a:lnSpc>
              <a:spcBef>
                <a:spcPts val="0"/>
              </a:spcBef>
              <a:buSzPct val="90000"/>
              <a:buFont typeface="Wingdings" panose="05000000000000000000" pitchFamily="2" charset="2"/>
              <a:buChar char="§"/>
              <a:defRPr/>
            </a:pPr>
            <a:r>
              <a:rPr lang="en-GB" altLang="en-US" sz="2200" dirty="0" smtClean="0">
                <a:solidFill>
                  <a:srgbClr val="000000"/>
                </a:solidFill>
                <a:latin typeface="Calibri" panose="020F0502020204030204" pitchFamily="34" charset="0"/>
              </a:rPr>
              <a:t>Beyond 2</a:t>
            </a:r>
            <a:r>
              <a:rPr lang="en-GB" sz="2200" dirty="0" smtClean="0">
                <a:latin typeface="Calibri" panose="020F0502020204030204" pitchFamily="34" charset="0"/>
              </a:rPr>
              <a:t>°C is “dangerous” – risk of tipping points.</a:t>
            </a:r>
          </a:p>
          <a:p>
            <a:pPr marL="355488" lvl="0" indent="-355488">
              <a:lnSpc>
                <a:spcPct val="114000"/>
              </a:lnSpc>
              <a:spcBef>
                <a:spcPts val="0"/>
              </a:spcBef>
              <a:buSzPct val="90000"/>
              <a:defRPr/>
            </a:pPr>
            <a:endParaRPr lang="en-GB" sz="2200" dirty="0">
              <a:solidFill>
                <a:srgbClr val="000000"/>
              </a:solidFill>
              <a:latin typeface="Calibri" panose="020F0502020204030204" pitchFamily="34" charset="0"/>
            </a:endParaRPr>
          </a:p>
          <a:p>
            <a:pPr marL="0" indent="0">
              <a:lnSpc>
                <a:spcPct val="114000"/>
              </a:lnSpc>
              <a:spcBef>
                <a:spcPts val="0"/>
              </a:spcBef>
              <a:buSzPct val="90000"/>
              <a:buNone/>
              <a:defRPr/>
            </a:pPr>
            <a:r>
              <a:rPr lang="en-GB" sz="2200" dirty="0" smtClean="0">
                <a:latin typeface="Calibri" panose="020F0502020204030204" pitchFamily="34" charset="0"/>
              </a:rPr>
              <a:t>Temperature increase of 4 or 5°C or more not seen for tens of millions of years (homo sapiens, 250,000 years):</a:t>
            </a:r>
          </a:p>
          <a:p>
            <a:pPr>
              <a:lnSpc>
                <a:spcPct val="114000"/>
              </a:lnSpc>
              <a:spcBef>
                <a:spcPts val="0"/>
              </a:spcBef>
              <a:buSzPct val="90000"/>
              <a:buFont typeface="Wingdings" panose="05000000000000000000" pitchFamily="2" charset="2"/>
              <a:buChar char="§"/>
              <a:defRPr/>
            </a:pPr>
            <a:r>
              <a:rPr lang="en-GB" sz="2200" dirty="0" smtClean="0">
                <a:latin typeface="Calibri" panose="020F0502020204030204" pitchFamily="34" charset="0"/>
              </a:rPr>
              <a:t>Likely </a:t>
            </a:r>
            <a:r>
              <a:rPr lang="en-GB" sz="2200" dirty="0">
                <a:latin typeface="Calibri" panose="020F0502020204030204" pitchFamily="34" charset="0"/>
              </a:rPr>
              <a:t>be </a:t>
            </a:r>
            <a:r>
              <a:rPr lang="en-GB" sz="2200" b="1" dirty="0">
                <a:latin typeface="Calibri" panose="020F0502020204030204" pitchFamily="34" charset="0"/>
              </a:rPr>
              <a:t>enormously </a:t>
            </a:r>
            <a:r>
              <a:rPr lang="en-GB" sz="2200" b="1" dirty="0" smtClean="0">
                <a:latin typeface="Calibri" panose="020F0502020204030204" pitchFamily="34" charset="0"/>
              </a:rPr>
              <a:t>destructive</a:t>
            </a:r>
            <a:r>
              <a:rPr lang="en-GB" sz="2200" dirty="0">
                <a:latin typeface="Calibri" panose="020F0502020204030204" pitchFamily="34" charset="0"/>
              </a:rPr>
              <a:t>;</a:t>
            </a:r>
          </a:p>
          <a:p>
            <a:pPr>
              <a:lnSpc>
                <a:spcPct val="114000"/>
              </a:lnSpc>
              <a:spcBef>
                <a:spcPts val="0"/>
              </a:spcBef>
              <a:buSzPct val="90000"/>
              <a:buFont typeface="Wingdings" panose="05000000000000000000" pitchFamily="2" charset="2"/>
              <a:buChar char="§"/>
              <a:defRPr/>
            </a:pPr>
            <a:r>
              <a:rPr lang="en-GB" sz="2200" b="1" dirty="0" smtClean="0">
                <a:latin typeface="Calibri" panose="020F0502020204030204" pitchFamily="34" charset="0"/>
              </a:rPr>
              <a:t>The</a:t>
            </a:r>
            <a:r>
              <a:rPr lang="en-GB" sz="2200" dirty="0" smtClean="0">
                <a:latin typeface="Calibri" panose="020F0502020204030204" pitchFamily="34" charset="0"/>
              </a:rPr>
              <a:t> </a:t>
            </a:r>
            <a:r>
              <a:rPr lang="en-GB" sz="2200" b="1" dirty="0">
                <a:latin typeface="Calibri" panose="020F0502020204030204" pitchFamily="34" charset="0"/>
              </a:rPr>
              <a:t>reasons we live where we do, would be </a:t>
            </a:r>
            <a:r>
              <a:rPr lang="en-GB" sz="2200" b="1" dirty="0" smtClean="0">
                <a:latin typeface="Calibri" panose="020F0502020204030204" pitchFamily="34" charset="0"/>
              </a:rPr>
              <a:t>redrawn</a:t>
            </a:r>
            <a:r>
              <a:rPr lang="en-GB" sz="2200" dirty="0" smtClean="0">
                <a:latin typeface="Calibri" panose="020F0502020204030204" pitchFamily="34" charset="0"/>
              </a:rPr>
              <a:t> (too much or too little water);</a:t>
            </a:r>
            <a:endParaRPr lang="en-GB" sz="2200" dirty="0">
              <a:latin typeface="Calibri" panose="020F0502020204030204" pitchFamily="34" charset="0"/>
            </a:endParaRPr>
          </a:p>
          <a:p>
            <a:pPr>
              <a:lnSpc>
                <a:spcPct val="114000"/>
              </a:lnSpc>
              <a:spcBef>
                <a:spcPts val="0"/>
              </a:spcBef>
              <a:buSzPct val="90000"/>
              <a:buFont typeface="Wingdings" panose="05000000000000000000" pitchFamily="2" charset="2"/>
              <a:buChar char="§"/>
              <a:defRPr/>
            </a:pPr>
            <a:r>
              <a:rPr lang="en-GB" sz="2200" dirty="0" smtClean="0">
                <a:latin typeface="Calibri" panose="020F0502020204030204" pitchFamily="34" charset="0"/>
              </a:rPr>
              <a:t>Potentially causing </a:t>
            </a:r>
            <a:r>
              <a:rPr lang="en-GB" sz="2200" b="1" dirty="0" smtClean="0">
                <a:latin typeface="Calibri" panose="020F0502020204030204" pitchFamily="34" charset="0"/>
              </a:rPr>
              <a:t>severe </a:t>
            </a:r>
            <a:r>
              <a:rPr lang="en-GB" sz="2200" b="1" dirty="0">
                <a:latin typeface="Calibri" panose="020F0502020204030204" pitchFamily="34" charset="0"/>
              </a:rPr>
              <a:t>and sustained </a:t>
            </a:r>
            <a:r>
              <a:rPr lang="en-GB" sz="2200" b="1" dirty="0" smtClean="0">
                <a:latin typeface="Calibri" panose="020F0502020204030204" pitchFamily="34" charset="0"/>
              </a:rPr>
              <a:t>conflict</a:t>
            </a:r>
            <a:r>
              <a:rPr lang="en-GB" sz="2200" dirty="0">
                <a:latin typeface="Calibri" panose="020F0502020204030204" pitchFamily="34" charset="0"/>
              </a:rPr>
              <a:t> </a:t>
            </a:r>
            <a:r>
              <a:rPr lang="en-GB" sz="2200" dirty="0" smtClean="0">
                <a:latin typeface="Calibri" panose="020F0502020204030204" pitchFamily="34" charset="0"/>
              </a:rPr>
              <a:t>with migration of hundreds of millions, perhaps billions of people.</a:t>
            </a:r>
            <a:endParaRPr lang="en-GB" sz="2200" dirty="0">
              <a:latin typeface="Calibri" panose="020F0502020204030204" pitchFamily="34" charset="0"/>
            </a:endParaRPr>
          </a:p>
        </p:txBody>
      </p:sp>
    </p:spTree>
    <p:custDataLst>
      <p:tags r:id="rId1"/>
    </p:custDataLst>
    <p:extLst>
      <p:ext uri="{BB962C8B-B14F-4D97-AF65-F5344CB8AC3E}">
        <p14:creationId xmlns:p14="http://schemas.microsoft.com/office/powerpoint/2010/main" val="28828467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634082"/>
          </a:xfrm>
        </p:spPr>
        <p:txBody>
          <a:bodyPr/>
          <a:lstStyle/>
          <a:p>
            <a:r>
              <a:rPr lang="en-GB" b="1" dirty="0" smtClean="0"/>
              <a:t>Scale of Change</a:t>
            </a:r>
            <a:endParaRPr lang="en-GB" b="1" dirty="0"/>
          </a:p>
        </p:txBody>
      </p:sp>
      <p:sp>
        <p:nvSpPr>
          <p:cNvPr id="3" name="Content Placeholder 2"/>
          <p:cNvSpPr>
            <a:spLocks noGrp="1"/>
          </p:cNvSpPr>
          <p:nvPr>
            <p:ph idx="1"/>
          </p:nvPr>
        </p:nvSpPr>
        <p:spPr>
          <a:xfrm>
            <a:off x="539552" y="980728"/>
            <a:ext cx="8229600" cy="5289451"/>
          </a:xfrm>
        </p:spPr>
        <p:txBody>
          <a:bodyPr/>
          <a:lstStyle/>
          <a:p>
            <a:pPr eaLnBrk="1" hangingPunct="1">
              <a:lnSpc>
                <a:spcPct val="90000"/>
              </a:lnSpc>
              <a:spcBef>
                <a:spcPts val="1800"/>
              </a:spcBef>
              <a:buFont typeface="Wingdings" panose="05000000000000000000" pitchFamily="2" charset="2"/>
              <a:buChar char="§"/>
            </a:pPr>
            <a:endParaRPr lang="en-GB" altLang="en-US" sz="2200" dirty="0" smtClean="0"/>
          </a:p>
          <a:p>
            <a:pPr eaLnBrk="1" hangingPunct="1">
              <a:lnSpc>
                <a:spcPct val="90000"/>
              </a:lnSpc>
              <a:spcBef>
                <a:spcPts val="1800"/>
              </a:spcBef>
              <a:buFont typeface="Wingdings" panose="05000000000000000000" pitchFamily="2" charset="2"/>
              <a:buChar char="§"/>
            </a:pPr>
            <a:r>
              <a:rPr lang="en-GB" altLang="en-US" sz="2200" b="1" dirty="0" smtClean="0"/>
              <a:t>COP21 in Paris</a:t>
            </a:r>
            <a:r>
              <a:rPr lang="en-GB" altLang="en-US" sz="2200" dirty="0" smtClean="0"/>
              <a:t>, December 2015 set a target of </a:t>
            </a:r>
            <a:r>
              <a:rPr lang="en-GB" altLang="en-US" sz="2200" b="1" dirty="0" smtClean="0"/>
              <a:t>“well below 2</a:t>
            </a:r>
            <a:r>
              <a:rPr lang="en-GB" altLang="en-US" sz="2200" b="1" baseline="30000" dirty="0" smtClean="0"/>
              <a:t>o</a:t>
            </a:r>
            <a:r>
              <a:rPr lang="en-GB" altLang="en-US" sz="2200" b="1" dirty="0" smtClean="0"/>
              <a:t>C”</a:t>
            </a:r>
            <a:r>
              <a:rPr lang="en-GB" altLang="en-US" sz="2200" dirty="0" smtClean="0"/>
              <a:t>.</a:t>
            </a:r>
          </a:p>
          <a:p>
            <a:pPr eaLnBrk="1" hangingPunct="1">
              <a:lnSpc>
                <a:spcPct val="90000"/>
              </a:lnSpc>
              <a:spcBef>
                <a:spcPts val="1800"/>
              </a:spcBef>
              <a:buFont typeface="Wingdings" panose="05000000000000000000" pitchFamily="2" charset="2"/>
              <a:buChar char="§"/>
            </a:pPr>
            <a:r>
              <a:rPr lang="en-GB" altLang="en-US" sz="2200" dirty="0" smtClean="0"/>
              <a:t>Paths to achieve this likely to require:</a:t>
            </a:r>
            <a:endParaRPr lang="en-GB" altLang="en-US" sz="2200" dirty="0"/>
          </a:p>
          <a:p>
            <a:pPr lvl="1" eaLnBrk="1" hangingPunct="1">
              <a:lnSpc>
                <a:spcPct val="90000"/>
              </a:lnSpc>
              <a:spcBef>
                <a:spcPts val="1800"/>
              </a:spcBef>
              <a:buFont typeface="Calibri" panose="020F0502020204030204" pitchFamily="34" charset="0"/>
              <a:buChar char="-"/>
            </a:pPr>
            <a:r>
              <a:rPr lang="en-GB" altLang="en-US" sz="2200" dirty="0"/>
              <a:t>zero emissions from electricity around </a:t>
            </a:r>
            <a:r>
              <a:rPr lang="en-GB" altLang="en-US" sz="2200" dirty="0" smtClean="0"/>
              <a:t>mid-century;</a:t>
            </a:r>
            <a:endParaRPr lang="en-GB" altLang="en-US" sz="2200" dirty="0"/>
          </a:p>
          <a:p>
            <a:pPr lvl="1" eaLnBrk="1" hangingPunct="1">
              <a:lnSpc>
                <a:spcPct val="90000"/>
              </a:lnSpc>
              <a:spcBef>
                <a:spcPts val="1800"/>
              </a:spcBef>
              <a:buFont typeface="Calibri" panose="020F0502020204030204" pitchFamily="34" charset="0"/>
              <a:buChar char="-"/>
            </a:pPr>
            <a:r>
              <a:rPr lang="en-GB" altLang="en-US" sz="2200" b="1" dirty="0"/>
              <a:t>zero total emissions</a:t>
            </a:r>
            <a:r>
              <a:rPr lang="en-GB" altLang="en-US" sz="2200" dirty="0"/>
              <a:t> by the end of </a:t>
            </a:r>
            <a:r>
              <a:rPr lang="en-GB" altLang="en-US" sz="2200" dirty="0" smtClean="0"/>
              <a:t>century;</a:t>
            </a:r>
            <a:endParaRPr lang="en-GB" altLang="en-US" sz="2200" dirty="0"/>
          </a:p>
          <a:p>
            <a:pPr lvl="1" eaLnBrk="1" hangingPunct="1">
              <a:lnSpc>
                <a:spcPct val="90000"/>
              </a:lnSpc>
              <a:spcBef>
                <a:spcPts val="1800"/>
              </a:spcBef>
              <a:buFont typeface="Calibri" panose="020F0502020204030204" pitchFamily="34" charset="0"/>
              <a:buChar char="-"/>
            </a:pPr>
            <a:r>
              <a:rPr lang="en-GB" altLang="en-US" sz="2200" dirty="0"/>
              <a:t>Possibly net </a:t>
            </a:r>
            <a:r>
              <a:rPr lang="en-GB" altLang="en-US" sz="2200" dirty="0" smtClean="0"/>
              <a:t>negative emissions </a:t>
            </a:r>
            <a:r>
              <a:rPr lang="en-GB" altLang="en-US" sz="2200" dirty="0"/>
              <a:t>in major sectors well before end of century.</a:t>
            </a:r>
          </a:p>
          <a:p>
            <a:pPr eaLnBrk="1" hangingPunct="1">
              <a:lnSpc>
                <a:spcPct val="90000"/>
              </a:lnSpc>
              <a:spcBef>
                <a:spcPts val="1800"/>
              </a:spcBef>
              <a:buFont typeface="Wingdings" panose="05000000000000000000" pitchFamily="2" charset="2"/>
              <a:buChar char="§"/>
            </a:pPr>
            <a:r>
              <a:rPr lang="en-GB" altLang="en-US" sz="2200" dirty="0" smtClean="0"/>
              <a:t>To meet global carbon budget and targets, approximately 80% of proven fossil fuels could be unusable (without abatement).</a:t>
            </a:r>
          </a:p>
          <a:p>
            <a:endParaRPr lang="en-GB" dirty="0"/>
          </a:p>
        </p:txBody>
      </p:sp>
    </p:spTree>
    <p:extLst>
      <p:ext uri="{BB962C8B-B14F-4D97-AF65-F5344CB8AC3E}">
        <p14:creationId xmlns:p14="http://schemas.microsoft.com/office/powerpoint/2010/main" val="4795655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2770"/>
            <a:ext cx="9144000" cy="617918"/>
          </a:xfrm>
        </p:spPr>
        <p:txBody>
          <a:bodyPr/>
          <a:lstStyle/>
          <a:p>
            <a:pPr eaLnBrk="1" hangingPunct="1"/>
            <a:r>
              <a:rPr lang="en-GB" altLang="en-US" sz="3000" b="1" dirty="0"/>
              <a:t>Dangers of </a:t>
            </a:r>
            <a:r>
              <a:rPr lang="en-GB" altLang="en-US" sz="3000" b="1" dirty="0" smtClean="0"/>
              <a:t>delay</a:t>
            </a:r>
            <a:endParaRPr lang="en-GB" altLang="en-US" sz="3000" b="1" dirty="0"/>
          </a:p>
        </p:txBody>
      </p:sp>
      <p:sp>
        <p:nvSpPr>
          <p:cNvPr id="15363" name="Rectangle 3"/>
          <p:cNvSpPr>
            <a:spLocks noGrp="1" noChangeArrowheads="1"/>
          </p:cNvSpPr>
          <p:nvPr>
            <p:ph type="body" idx="4294967295"/>
          </p:nvPr>
        </p:nvSpPr>
        <p:spPr>
          <a:xfrm>
            <a:off x="611560" y="1340768"/>
            <a:ext cx="7776864" cy="4536504"/>
          </a:xfrm>
        </p:spPr>
        <p:txBody>
          <a:bodyPr/>
          <a:lstStyle/>
          <a:p>
            <a:pPr marL="355488" indent="-355488">
              <a:spcBef>
                <a:spcPts val="1800"/>
              </a:spcBef>
              <a:buSzPct val="90000"/>
            </a:pPr>
            <a:r>
              <a:rPr lang="en-GB" altLang="en-US" sz="2200" dirty="0" smtClean="0">
                <a:latin typeface="Calibri" panose="020F0502020204030204" pitchFamily="34" charset="0"/>
              </a:rPr>
              <a:t>Uncertainty </a:t>
            </a:r>
            <a:r>
              <a:rPr lang="en-GB" altLang="en-US" sz="2200" dirty="0">
                <a:latin typeface="Calibri" panose="020F0502020204030204" pitchFamily="34" charset="0"/>
              </a:rPr>
              <a:t>and ‘publicness’ of the causes might suggest delay to learn </a:t>
            </a:r>
            <a:r>
              <a:rPr lang="en-GB" altLang="en-US" sz="2200" dirty="0" smtClean="0">
                <a:latin typeface="Calibri" panose="020F0502020204030204" pitchFamily="34" charset="0"/>
              </a:rPr>
              <a:t>more. </a:t>
            </a:r>
          </a:p>
          <a:p>
            <a:pPr marL="355488" indent="-355488">
              <a:spcBef>
                <a:spcPts val="1800"/>
              </a:spcBef>
              <a:buSzPct val="90000"/>
            </a:pPr>
            <a:r>
              <a:rPr lang="en-GB" altLang="en-US" sz="2200" dirty="0" smtClean="0">
                <a:latin typeface="Calibri" panose="020F0502020204030204" pitchFamily="34" charset="0"/>
              </a:rPr>
              <a:t>That </a:t>
            </a:r>
            <a:r>
              <a:rPr lang="en-GB" altLang="en-US" sz="2200" dirty="0">
                <a:latin typeface="Calibri" panose="020F0502020204030204" pitchFamily="34" charset="0"/>
              </a:rPr>
              <a:t>would be </a:t>
            </a:r>
            <a:r>
              <a:rPr lang="en-GB" altLang="en-US" sz="2200" b="1" dirty="0">
                <a:latin typeface="Calibri" panose="020F0502020204030204" pitchFamily="34" charset="0"/>
              </a:rPr>
              <a:t>a profound </a:t>
            </a:r>
            <a:r>
              <a:rPr lang="en-GB" altLang="en-US" sz="2200" b="1" dirty="0" smtClean="0">
                <a:latin typeface="Calibri" panose="020F0502020204030204" pitchFamily="34" charset="0"/>
              </a:rPr>
              <a:t>mistake</a:t>
            </a:r>
            <a:r>
              <a:rPr lang="en-GB" altLang="en-US" sz="2200" b="1" dirty="0">
                <a:latin typeface="Calibri" panose="020F0502020204030204" pitchFamily="34" charset="0"/>
              </a:rPr>
              <a:t> </a:t>
            </a:r>
            <a:r>
              <a:rPr lang="en-GB" altLang="en-US" sz="2200" b="1" dirty="0" smtClean="0">
                <a:latin typeface="Calibri" panose="020F0502020204030204" pitchFamily="34" charset="0"/>
              </a:rPr>
              <a:t>because</a:t>
            </a:r>
            <a:r>
              <a:rPr lang="en-GB" sz="2200" dirty="0" smtClean="0">
                <a:latin typeface="Calibri" panose="020F0502020204030204" pitchFamily="34" charset="0"/>
              </a:rPr>
              <a:t>:</a:t>
            </a:r>
          </a:p>
          <a:p>
            <a:pPr marL="355488" indent="-355488">
              <a:spcBef>
                <a:spcPts val="1800"/>
              </a:spcBef>
              <a:buSzPct val="90000"/>
            </a:pPr>
            <a:endParaRPr lang="en-GB" sz="800" dirty="0" smtClean="0">
              <a:latin typeface="Calibri" panose="020F0502020204030204" pitchFamily="34" charset="0"/>
            </a:endParaRPr>
          </a:p>
          <a:p>
            <a:pPr lvl="1"/>
            <a:r>
              <a:rPr lang="en-GB" altLang="en-US" sz="2200" dirty="0" smtClean="0">
                <a:latin typeface="Calibri" panose="020F0502020204030204" pitchFamily="34" charset="0"/>
              </a:rPr>
              <a:t>The </a:t>
            </a:r>
            <a:r>
              <a:rPr lang="en-GB" altLang="en-US" sz="2200" b="1" dirty="0" smtClean="0">
                <a:latin typeface="Calibri" panose="020F0502020204030204" pitchFamily="34" charset="0"/>
              </a:rPr>
              <a:t>“ratchet </a:t>
            </a:r>
            <a:r>
              <a:rPr lang="en-GB" altLang="en-US" sz="2200" b="1" dirty="0">
                <a:latin typeface="Calibri" panose="020F0502020204030204" pitchFamily="34" charset="0"/>
              </a:rPr>
              <a:t>effect”</a:t>
            </a:r>
            <a:r>
              <a:rPr lang="en-GB" altLang="en-US" sz="2200" dirty="0">
                <a:latin typeface="Calibri" panose="020F0502020204030204" pitchFamily="34" charset="0"/>
              </a:rPr>
              <a:t> from flows of GHGs to </a:t>
            </a:r>
            <a:r>
              <a:rPr lang="en-GB" altLang="en-US" sz="2200" dirty="0" smtClean="0">
                <a:latin typeface="Calibri" panose="020F0502020204030204" pitchFamily="34" charset="0"/>
              </a:rPr>
              <a:t>concentrations (CO</a:t>
            </a:r>
            <a:r>
              <a:rPr lang="en-GB" altLang="en-US" sz="2200" baseline="-25000" dirty="0" smtClean="0">
                <a:latin typeface="Calibri" panose="020F0502020204030204" pitchFamily="34" charset="0"/>
              </a:rPr>
              <a:t>2</a:t>
            </a:r>
            <a:r>
              <a:rPr lang="en-GB" altLang="en-US" sz="2200" dirty="0" smtClean="0">
                <a:latin typeface="Calibri" panose="020F0502020204030204" pitchFamily="34" charset="0"/>
              </a:rPr>
              <a:t> hard to remove);</a:t>
            </a:r>
          </a:p>
          <a:p>
            <a:pPr lvl="1"/>
            <a:endParaRPr lang="en-GB" altLang="en-US" sz="800" dirty="0" smtClean="0">
              <a:latin typeface="Calibri" panose="020F0502020204030204" pitchFamily="34" charset="0"/>
            </a:endParaRPr>
          </a:p>
          <a:p>
            <a:pPr lvl="1"/>
            <a:r>
              <a:rPr lang="en-GB" sz="2200" b="1" dirty="0" smtClean="0">
                <a:latin typeface="Calibri" panose="020F0502020204030204" pitchFamily="34" charset="0"/>
                <a:ea typeface="+mn-ea"/>
              </a:rPr>
              <a:t>“Lock-in”</a:t>
            </a:r>
            <a:r>
              <a:rPr lang="en-GB" sz="2200" dirty="0" smtClean="0">
                <a:latin typeface="Calibri" panose="020F0502020204030204" pitchFamily="34" charset="0"/>
                <a:ea typeface="+mn-ea"/>
              </a:rPr>
              <a:t> of long-lived high-carbon capital/infrastructure involves </a:t>
            </a:r>
            <a:r>
              <a:rPr lang="en-GB" sz="2200" u="sng" dirty="0" smtClean="0">
                <a:latin typeface="Calibri" panose="020F0502020204030204" pitchFamily="34" charset="0"/>
                <a:ea typeface="+mn-ea"/>
              </a:rPr>
              <a:t>either</a:t>
            </a:r>
            <a:r>
              <a:rPr lang="en-GB" sz="2200" dirty="0" smtClean="0">
                <a:latin typeface="Calibri" panose="020F0502020204030204" pitchFamily="34" charset="0"/>
                <a:ea typeface="+mn-ea"/>
              </a:rPr>
              <a:t> commitment to high emissions </a:t>
            </a:r>
            <a:r>
              <a:rPr lang="en-GB" sz="2200" u="sng" dirty="0" smtClean="0">
                <a:latin typeface="Calibri" panose="020F0502020204030204" pitchFamily="34" charset="0"/>
                <a:ea typeface="+mn-ea"/>
              </a:rPr>
              <a:t>or</a:t>
            </a:r>
            <a:r>
              <a:rPr lang="en-GB" sz="2200" dirty="0" smtClean="0">
                <a:latin typeface="Calibri" panose="020F0502020204030204" pitchFamily="34" charset="0"/>
                <a:ea typeface="+mn-ea"/>
              </a:rPr>
              <a:t> early scrapping of capital/infrastructure;</a:t>
            </a:r>
          </a:p>
          <a:p>
            <a:pPr lvl="1"/>
            <a:endParaRPr lang="en-GB" sz="800" dirty="0" smtClean="0">
              <a:latin typeface="Calibri" panose="020F0502020204030204" pitchFamily="34" charset="0"/>
              <a:ea typeface="+mn-ea"/>
            </a:endParaRPr>
          </a:p>
          <a:p>
            <a:pPr lvl="1"/>
            <a:r>
              <a:rPr lang="en-GB" sz="2200" dirty="0" smtClean="0">
                <a:latin typeface="Calibri" panose="020F0502020204030204" pitchFamily="34" charset="0"/>
                <a:ea typeface="+mn-ea"/>
              </a:rPr>
              <a:t>The later the action the less the likelihood of holding to 2</a:t>
            </a:r>
            <a:r>
              <a:rPr lang="en-GB" sz="2200" baseline="30000" dirty="0" smtClean="0">
                <a:latin typeface="Calibri" panose="020F0502020204030204" pitchFamily="34" charset="0"/>
                <a:ea typeface="+mn-ea"/>
              </a:rPr>
              <a:t>o</a:t>
            </a:r>
            <a:r>
              <a:rPr lang="en-GB" sz="2200" dirty="0" smtClean="0">
                <a:latin typeface="Calibri" panose="020F0502020204030204" pitchFamily="34" charset="0"/>
                <a:ea typeface="+mn-ea"/>
              </a:rPr>
              <a:t>C and the more costly to achieve it. </a:t>
            </a:r>
          </a:p>
          <a:p>
            <a:pPr marL="355488" indent="-355488">
              <a:spcBef>
                <a:spcPts val="1800"/>
              </a:spcBef>
              <a:buSzPct val="90000"/>
              <a:defRPr/>
            </a:pPr>
            <a:endParaRPr lang="en-US" sz="2200" dirty="0" smtClean="0">
              <a:latin typeface="Calibri" panose="020F0502020204030204" pitchFamily="34" charset="0"/>
            </a:endParaRPr>
          </a:p>
        </p:txBody>
      </p:sp>
    </p:spTree>
    <p:custDataLst>
      <p:tags r:id="rId1"/>
    </p:custDataLst>
    <p:extLst>
      <p:ext uri="{BB962C8B-B14F-4D97-AF65-F5344CB8AC3E}">
        <p14:creationId xmlns:p14="http://schemas.microsoft.com/office/powerpoint/2010/main" val="35231319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1" tIns="45706" rIns="91411" bIns="45706" numCol="1" anchor="ctr" anchorCtr="0" compatLnSpc="1">
            <a:prstTxWarp prst="textNoShape">
              <a:avLst/>
            </a:prstTxWarp>
          </a:bodyPr>
          <a:lstStyle/>
          <a:p>
            <a:pPr eaLnBrk="1" hangingPunct="1"/>
            <a:r>
              <a:rPr lang="en-GB" altLang="en-US" sz="4000" b="1" dirty="0" smtClean="0">
                <a:latin typeface="Calibri" pitchFamily="34" charset="0"/>
              </a:rPr>
              <a:t>Structure</a:t>
            </a:r>
            <a:endParaRPr lang="en-GB" altLang="en-US" sz="4000" b="1" dirty="0">
              <a:latin typeface="Calibri" pitchFamily="34" charset="0"/>
            </a:endParaRPr>
          </a:p>
        </p:txBody>
      </p:sp>
      <p:sp>
        <p:nvSpPr>
          <p:cNvPr id="4100" name="TextBox 8"/>
          <p:cNvSpPr txBox="1">
            <a:spLocks noChangeArrowheads="1"/>
          </p:cNvSpPr>
          <p:nvPr/>
        </p:nvSpPr>
        <p:spPr bwMode="auto">
          <a:xfrm>
            <a:off x="611560" y="1700808"/>
            <a:ext cx="7992888" cy="2603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11" tIns="45706" rIns="91411" bIns="45706">
            <a:spAutoFit/>
          </a:bodyPr>
          <a:lstStyle>
            <a:lvl1pPr eaLnBrk="0" hangingPunct="0">
              <a:defRPr sz="3200">
                <a:solidFill>
                  <a:schemeClr val="tx1"/>
                </a:solidFill>
                <a:latin typeface="Arial" pitchFamily="34" charset="0"/>
                <a:cs typeface="Arial" pitchFamily="34" charset="0"/>
              </a:defRPr>
            </a:lvl1pPr>
            <a:lvl2pPr marL="742950" indent="-285750" eaLnBrk="0" hangingPunct="0">
              <a:buChar char="–"/>
              <a:defRPr sz="2800">
                <a:solidFill>
                  <a:schemeClr val="tx1"/>
                </a:solidFill>
                <a:latin typeface="Arial" pitchFamily="34" charset="0"/>
                <a:cs typeface="Arial" pitchFamily="34" charset="0"/>
              </a:defRPr>
            </a:lvl2pPr>
            <a:lvl3pPr marL="1143000" indent="-228600" eaLnBrk="0" hangingPunct="0">
              <a:defRPr sz="2400">
                <a:solidFill>
                  <a:schemeClr val="tx1"/>
                </a:solidFill>
                <a:latin typeface="Arial" pitchFamily="34" charset="0"/>
                <a:cs typeface="Arial" pitchFamily="34" charset="0"/>
              </a:defRPr>
            </a:lvl3pPr>
            <a:lvl4pPr marL="1600200" indent="-228600" eaLnBrk="0" hangingPunct="0">
              <a:buChar char="–"/>
              <a:defRPr sz="2000">
                <a:solidFill>
                  <a:schemeClr val="tx1"/>
                </a:solidFill>
                <a:latin typeface="Arial" pitchFamily="34" charset="0"/>
                <a:cs typeface="Arial" pitchFamily="34" charset="0"/>
              </a:defRPr>
            </a:lvl4pPr>
            <a:lvl5pPr marL="2057400" indent="-228600" eaLnBrk="0" hangingPunct="0">
              <a:buChar char="»"/>
              <a:defRPr sz="20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marL="457056" indent="-457056" eaLnBrk="1" hangingPunct="1">
              <a:buSzTx/>
              <a:buFont typeface="+mj-lt"/>
              <a:buAutoNum type="arabicPeriod"/>
            </a:pPr>
            <a:r>
              <a:rPr lang="en-GB" altLang="en-US" sz="2400" b="1" dirty="0">
                <a:solidFill>
                  <a:schemeClr val="bg2"/>
                </a:solidFill>
                <a:latin typeface="Calibri" pitchFamily="34" charset="0"/>
              </a:rPr>
              <a:t>Logic: climate science and the need to act</a:t>
            </a:r>
          </a:p>
          <a:p>
            <a:pPr marL="457056" indent="-457056" eaLnBrk="1" hangingPunct="1">
              <a:buSzTx/>
              <a:buFont typeface="+mj-lt"/>
              <a:buAutoNum type="arabicPeriod"/>
            </a:pPr>
            <a:endParaRPr lang="en-GB" altLang="en-US" sz="2400" b="1" dirty="0">
              <a:solidFill>
                <a:schemeClr val="bg2"/>
              </a:solidFill>
              <a:latin typeface="Calibri" pitchFamily="34" charset="0"/>
            </a:endParaRPr>
          </a:p>
          <a:p>
            <a:pPr marL="457056" indent="-457056" eaLnBrk="1" hangingPunct="1">
              <a:buSzTx/>
              <a:buFont typeface="+mj-lt"/>
              <a:buAutoNum type="arabicPeriod"/>
            </a:pPr>
            <a:r>
              <a:rPr lang="en-GB" altLang="en-US" sz="2400" b="1" dirty="0" smtClean="0">
                <a:solidFill>
                  <a:schemeClr val="bg2"/>
                </a:solidFill>
                <a:latin typeface="Calibri" pitchFamily="34" charset="0"/>
              </a:rPr>
              <a:t>Urgency: the scale of change, </a:t>
            </a:r>
            <a:r>
              <a:rPr lang="en-GB" altLang="en-US" sz="2400" b="1" dirty="0">
                <a:solidFill>
                  <a:schemeClr val="bg2"/>
                </a:solidFill>
                <a:latin typeface="Calibri" pitchFamily="34" charset="0"/>
              </a:rPr>
              <a:t>risks, </a:t>
            </a:r>
            <a:r>
              <a:rPr lang="en-GB" altLang="en-US" sz="2400" b="1" dirty="0" smtClean="0">
                <a:solidFill>
                  <a:schemeClr val="bg2"/>
                </a:solidFill>
                <a:latin typeface="Calibri" pitchFamily="34" charset="0"/>
              </a:rPr>
              <a:t>and dangers </a:t>
            </a:r>
            <a:r>
              <a:rPr lang="en-GB" altLang="en-US" sz="2400" b="1" dirty="0">
                <a:solidFill>
                  <a:schemeClr val="bg2"/>
                </a:solidFill>
                <a:latin typeface="Calibri" pitchFamily="34" charset="0"/>
              </a:rPr>
              <a:t>of </a:t>
            </a:r>
            <a:r>
              <a:rPr lang="en-GB" altLang="en-US" sz="2400" b="1" dirty="0" smtClean="0">
                <a:solidFill>
                  <a:schemeClr val="bg2"/>
                </a:solidFill>
                <a:latin typeface="Calibri" pitchFamily="34" charset="0"/>
              </a:rPr>
              <a:t>delay</a:t>
            </a:r>
            <a:endParaRPr lang="en-GB" altLang="en-US" sz="2400" b="1" dirty="0">
              <a:solidFill>
                <a:schemeClr val="bg2"/>
              </a:solidFill>
              <a:latin typeface="Calibri" pitchFamily="34" charset="0"/>
            </a:endParaRPr>
          </a:p>
          <a:p>
            <a:pPr marL="457056" indent="-457056" eaLnBrk="1" hangingPunct="1">
              <a:buSzTx/>
              <a:buFont typeface="+mj-lt"/>
              <a:buAutoNum type="arabicPeriod"/>
            </a:pPr>
            <a:endParaRPr lang="en-GB" altLang="en-US" sz="2400" b="1" dirty="0">
              <a:solidFill>
                <a:schemeClr val="bg2"/>
              </a:solidFill>
              <a:latin typeface="Calibri" pitchFamily="34" charset="0"/>
            </a:endParaRPr>
          </a:p>
          <a:p>
            <a:pPr marL="457056" indent="-457056" eaLnBrk="1" hangingPunct="1">
              <a:buSzTx/>
              <a:buFont typeface="+mj-lt"/>
              <a:buAutoNum type="arabicPeriod"/>
            </a:pPr>
            <a:r>
              <a:rPr lang="en-GB" altLang="en-US" sz="2400" b="1" dirty="0">
                <a:solidFill>
                  <a:srgbClr val="269A39"/>
                </a:solidFill>
                <a:latin typeface="Calibri" pitchFamily="34" charset="0"/>
              </a:rPr>
              <a:t>Promise: attraction of transition to low-carbon path</a:t>
            </a:r>
          </a:p>
          <a:p>
            <a:pPr marL="457056" indent="-457056" eaLnBrk="1" hangingPunct="1">
              <a:buSzTx/>
              <a:buFont typeface="+mj-lt"/>
              <a:buAutoNum type="arabicPeriod"/>
            </a:pPr>
            <a:endParaRPr lang="en-GB" altLang="en-US" sz="2400" b="1" dirty="0" smtClean="0">
              <a:solidFill>
                <a:schemeClr val="bg2"/>
              </a:solidFill>
              <a:latin typeface="Calibri" pitchFamily="34" charset="0"/>
            </a:endParaRPr>
          </a:p>
          <a:p>
            <a:pPr marL="457056" indent="-457056" eaLnBrk="1" hangingPunct="1">
              <a:buSzTx/>
              <a:buFont typeface="+mj-lt"/>
              <a:buAutoNum type="arabicPeriod"/>
            </a:pPr>
            <a:r>
              <a:rPr lang="en-GB" altLang="en-US" sz="2400" b="1" dirty="0">
                <a:solidFill>
                  <a:schemeClr val="bg2"/>
                </a:solidFill>
                <a:latin typeface="Calibri" pitchFamily="34" charset="0"/>
              </a:rPr>
              <a:t>Action: the Paris Agreement and the way forward</a:t>
            </a:r>
          </a:p>
        </p:txBody>
      </p:sp>
    </p:spTree>
    <p:extLst>
      <p:ext uri="{BB962C8B-B14F-4D97-AF65-F5344CB8AC3E}">
        <p14:creationId xmlns:p14="http://schemas.microsoft.com/office/powerpoint/2010/main" val="37003242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219"/>
            <a:ext cx="8229600" cy="634082"/>
          </a:xfrm>
        </p:spPr>
        <p:txBody>
          <a:bodyPr/>
          <a:lstStyle/>
          <a:p>
            <a:r>
              <a:rPr lang="en-GB" b="1" dirty="0" smtClean="0"/>
              <a:t>Attraction of the Transition</a:t>
            </a:r>
            <a:endParaRPr lang="en-GB" dirty="0"/>
          </a:p>
        </p:txBody>
      </p:sp>
      <p:sp>
        <p:nvSpPr>
          <p:cNvPr id="3" name="Content Placeholder 2"/>
          <p:cNvSpPr>
            <a:spLocks noGrp="1"/>
          </p:cNvSpPr>
          <p:nvPr>
            <p:ph idx="1"/>
          </p:nvPr>
        </p:nvSpPr>
        <p:spPr>
          <a:xfrm>
            <a:off x="467544" y="764704"/>
            <a:ext cx="8280920" cy="5256584"/>
          </a:xfrm>
        </p:spPr>
        <p:txBody>
          <a:bodyPr/>
          <a:lstStyle/>
          <a:p>
            <a:pPr lvl="0">
              <a:defRPr/>
            </a:pPr>
            <a:r>
              <a:rPr lang="en-GB" sz="2400" dirty="0" smtClean="0">
                <a:solidFill>
                  <a:srgbClr val="000000"/>
                </a:solidFill>
              </a:rPr>
              <a:t>The </a:t>
            </a:r>
            <a:r>
              <a:rPr lang="en-GB" sz="2400" dirty="0">
                <a:solidFill>
                  <a:srgbClr val="000000"/>
                </a:solidFill>
              </a:rPr>
              <a:t>transition to </a:t>
            </a:r>
            <a:r>
              <a:rPr lang="en-GB" sz="2400" b="1" dirty="0">
                <a:solidFill>
                  <a:srgbClr val="000000"/>
                </a:solidFill>
              </a:rPr>
              <a:t>low-carbon growth represents a very attractive path</a:t>
            </a:r>
            <a:r>
              <a:rPr lang="en-GB" sz="2400" dirty="0">
                <a:solidFill>
                  <a:srgbClr val="000000"/>
                </a:solidFill>
              </a:rPr>
              <a:t>: </a:t>
            </a:r>
            <a:endParaRPr lang="en-GB" sz="2400" dirty="0" smtClean="0">
              <a:solidFill>
                <a:srgbClr val="000000"/>
              </a:solidFill>
            </a:endParaRPr>
          </a:p>
          <a:p>
            <a:pPr lvl="1">
              <a:defRPr/>
            </a:pPr>
            <a:r>
              <a:rPr lang="en-GB" dirty="0" smtClean="0">
                <a:solidFill>
                  <a:srgbClr val="000000"/>
                </a:solidFill>
              </a:rPr>
              <a:t>Potential to stimulate </a:t>
            </a:r>
            <a:r>
              <a:rPr lang="en-GB" dirty="0">
                <a:solidFill>
                  <a:srgbClr val="000000"/>
                </a:solidFill>
              </a:rPr>
              <a:t>dynamic, innovative and creative </a:t>
            </a:r>
            <a:r>
              <a:rPr lang="en-GB" dirty="0" smtClean="0">
                <a:solidFill>
                  <a:srgbClr val="000000"/>
                </a:solidFill>
              </a:rPr>
              <a:t>growth</a:t>
            </a:r>
            <a:r>
              <a:rPr lang="en-GB" dirty="0">
                <a:solidFill>
                  <a:srgbClr val="000000"/>
                </a:solidFill>
              </a:rPr>
              <a:t> </a:t>
            </a:r>
            <a:r>
              <a:rPr lang="en-GB" dirty="0" smtClean="0">
                <a:solidFill>
                  <a:srgbClr val="000000"/>
                </a:solidFill>
              </a:rPr>
              <a:t>leading to a new energy-industrial revolution;</a:t>
            </a:r>
          </a:p>
          <a:p>
            <a:pPr lvl="1">
              <a:defRPr/>
            </a:pPr>
            <a:r>
              <a:rPr lang="en-GB" dirty="0">
                <a:solidFill>
                  <a:srgbClr val="000000"/>
                </a:solidFill>
              </a:rPr>
              <a:t>Great opportunities from most rapid technological change the world has seen: digital, materials, </a:t>
            </a:r>
            <a:r>
              <a:rPr lang="en-GB" dirty="0" smtClean="0">
                <a:solidFill>
                  <a:srgbClr val="000000"/>
                </a:solidFill>
              </a:rPr>
              <a:t>biotech…</a:t>
            </a:r>
          </a:p>
          <a:p>
            <a:pPr lvl="1" algn="just">
              <a:defRPr/>
            </a:pPr>
            <a:endParaRPr lang="en-GB" sz="800" dirty="0" smtClean="0">
              <a:solidFill>
                <a:srgbClr val="000000"/>
              </a:solidFill>
            </a:endParaRPr>
          </a:p>
          <a:p>
            <a:pPr lvl="0">
              <a:defRPr/>
            </a:pPr>
            <a:r>
              <a:rPr lang="en-GB" sz="2400" dirty="0" smtClean="0">
                <a:solidFill>
                  <a:srgbClr val="000000"/>
                </a:solidFill>
              </a:rPr>
              <a:t>Investments now, can lead to:</a:t>
            </a:r>
          </a:p>
          <a:p>
            <a:pPr lvl="1">
              <a:defRPr/>
            </a:pPr>
            <a:r>
              <a:rPr lang="en-GB" dirty="0">
                <a:solidFill>
                  <a:srgbClr val="000000"/>
                </a:solidFill>
              </a:rPr>
              <a:t>more </a:t>
            </a:r>
            <a:r>
              <a:rPr lang="en-GB" b="1" dirty="0">
                <a:solidFill>
                  <a:srgbClr val="000000"/>
                </a:solidFill>
              </a:rPr>
              <a:t>efficient</a:t>
            </a:r>
            <a:r>
              <a:rPr lang="en-GB" dirty="0">
                <a:solidFill>
                  <a:srgbClr val="000000"/>
                </a:solidFill>
              </a:rPr>
              <a:t>, less </a:t>
            </a:r>
            <a:r>
              <a:rPr lang="en-GB" b="1" dirty="0">
                <a:solidFill>
                  <a:srgbClr val="000000"/>
                </a:solidFill>
              </a:rPr>
              <a:t>polluting</a:t>
            </a:r>
            <a:r>
              <a:rPr lang="en-GB" dirty="0">
                <a:solidFill>
                  <a:srgbClr val="000000"/>
                </a:solidFill>
              </a:rPr>
              <a:t>, less </a:t>
            </a:r>
            <a:r>
              <a:rPr lang="en-GB" b="1" dirty="0" smtClean="0">
                <a:solidFill>
                  <a:srgbClr val="000000"/>
                </a:solidFill>
              </a:rPr>
              <a:t>congested</a:t>
            </a:r>
            <a:r>
              <a:rPr lang="en-GB" dirty="0" smtClean="0">
                <a:solidFill>
                  <a:srgbClr val="000000"/>
                </a:solidFill>
              </a:rPr>
              <a:t> cities;</a:t>
            </a:r>
          </a:p>
          <a:p>
            <a:pPr lvl="1">
              <a:defRPr/>
            </a:pPr>
            <a:r>
              <a:rPr lang="en-GB" dirty="0">
                <a:solidFill>
                  <a:srgbClr val="000000"/>
                </a:solidFill>
              </a:rPr>
              <a:t>p</a:t>
            </a:r>
            <a:r>
              <a:rPr lang="en-GB" dirty="0" smtClean="0">
                <a:solidFill>
                  <a:srgbClr val="000000"/>
                </a:solidFill>
              </a:rPr>
              <a:t>rotecting </a:t>
            </a:r>
            <a:r>
              <a:rPr lang="en-GB" b="1" dirty="0" smtClean="0">
                <a:solidFill>
                  <a:srgbClr val="000000"/>
                </a:solidFill>
              </a:rPr>
              <a:t>forests</a:t>
            </a:r>
            <a:r>
              <a:rPr lang="en-GB" dirty="0" smtClean="0">
                <a:solidFill>
                  <a:srgbClr val="000000"/>
                </a:solidFill>
              </a:rPr>
              <a:t>, </a:t>
            </a:r>
            <a:r>
              <a:rPr lang="en-GB" b="1" dirty="0" smtClean="0">
                <a:solidFill>
                  <a:srgbClr val="000000"/>
                </a:solidFill>
              </a:rPr>
              <a:t>land, ecosystems</a:t>
            </a:r>
            <a:r>
              <a:rPr lang="en-GB" dirty="0" smtClean="0">
                <a:solidFill>
                  <a:srgbClr val="000000"/>
                </a:solidFill>
              </a:rPr>
              <a:t> and </a:t>
            </a:r>
            <a:r>
              <a:rPr lang="en-GB" b="1" dirty="0" smtClean="0">
                <a:solidFill>
                  <a:srgbClr val="000000"/>
                </a:solidFill>
              </a:rPr>
              <a:t>biodiversity</a:t>
            </a:r>
            <a:r>
              <a:rPr lang="en-GB" dirty="0" smtClean="0">
                <a:solidFill>
                  <a:srgbClr val="000000"/>
                </a:solidFill>
              </a:rPr>
              <a:t>.</a:t>
            </a:r>
            <a:endParaRPr lang="en-GB" b="1" dirty="0" smtClean="0">
              <a:solidFill>
                <a:srgbClr val="000000"/>
              </a:solidFill>
            </a:endParaRPr>
          </a:p>
          <a:p>
            <a:pPr lvl="1">
              <a:defRPr/>
            </a:pPr>
            <a:endParaRPr lang="en-GB" sz="800" dirty="0">
              <a:solidFill>
                <a:srgbClr val="000000"/>
              </a:solidFill>
            </a:endParaRPr>
          </a:p>
          <a:p>
            <a:pPr>
              <a:defRPr/>
            </a:pPr>
            <a:r>
              <a:rPr lang="en-GB" sz="2400" dirty="0">
                <a:solidFill>
                  <a:srgbClr val="000000"/>
                </a:solidFill>
              </a:rPr>
              <a:t>Much or most of the necessary action, country-by-country, is </a:t>
            </a:r>
            <a:r>
              <a:rPr lang="en-GB" sz="2400" b="1" dirty="0">
                <a:solidFill>
                  <a:srgbClr val="000000"/>
                </a:solidFill>
              </a:rPr>
              <a:t>in the vital </a:t>
            </a:r>
            <a:r>
              <a:rPr lang="en-GB" sz="2400" b="1" dirty="0" smtClean="0">
                <a:solidFill>
                  <a:srgbClr val="000000"/>
                </a:solidFill>
              </a:rPr>
              <a:t>self-interest </a:t>
            </a:r>
            <a:r>
              <a:rPr lang="en-GB" sz="2400" b="1" dirty="0">
                <a:solidFill>
                  <a:srgbClr val="000000"/>
                </a:solidFill>
              </a:rPr>
              <a:t>of the country </a:t>
            </a:r>
            <a:r>
              <a:rPr lang="en-GB" sz="2400" b="1" dirty="0" smtClean="0">
                <a:solidFill>
                  <a:srgbClr val="000000"/>
                </a:solidFill>
              </a:rPr>
              <a:t>itself</a:t>
            </a:r>
            <a:r>
              <a:rPr lang="en-GB" sz="2400" dirty="0" smtClean="0">
                <a:solidFill>
                  <a:srgbClr val="000000"/>
                </a:solidFill>
              </a:rPr>
              <a:t>.</a:t>
            </a:r>
            <a:endParaRPr lang="en-GB" sz="2400" b="1" dirty="0">
              <a:solidFill>
                <a:srgbClr val="000000"/>
              </a:solidFill>
            </a:endParaRPr>
          </a:p>
          <a:p>
            <a:pPr>
              <a:defRPr/>
            </a:pPr>
            <a:endParaRPr lang="en-GB" dirty="0" smtClean="0">
              <a:solidFill>
                <a:srgbClr val="000000"/>
              </a:solidFill>
            </a:endParaRPr>
          </a:p>
        </p:txBody>
      </p:sp>
    </p:spTree>
    <p:extLst>
      <p:ext uri="{BB962C8B-B14F-4D97-AF65-F5344CB8AC3E}">
        <p14:creationId xmlns:p14="http://schemas.microsoft.com/office/powerpoint/2010/main" val="3044247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229600" cy="634082"/>
          </a:xfrm>
        </p:spPr>
        <p:txBody>
          <a:bodyPr/>
          <a:lstStyle/>
          <a:p>
            <a:r>
              <a:rPr lang="en-GB" b="1" dirty="0" smtClean="0"/>
              <a:t>What is required?</a:t>
            </a:r>
            <a:endParaRPr lang="en-GB" b="1" dirty="0"/>
          </a:p>
        </p:txBody>
      </p:sp>
      <p:sp>
        <p:nvSpPr>
          <p:cNvPr id="3" name="Content Placeholder 2"/>
          <p:cNvSpPr>
            <a:spLocks noGrp="1"/>
          </p:cNvSpPr>
          <p:nvPr>
            <p:ph idx="1"/>
          </p:nvPr>
        </p:nvSpPr>
        <p:spPr>
          <a:xfrm>
            <a:off x="395536" y="908720"/>
            <a:ext cx="8229600" cy="5001419"/>
          </a:xfrm>
        </p:spPr>
        <p:txBody>
          <a:bodyPr/>
          <a:lstStyle/>
          <a:p>
            <a:pPr lvl="0"/>
            <a:r>
              <a:rPr lang="en-GB" sz="2400" b="1" dirty="0">
                <a:solidFill>
                  <a:srgbClr val="000000"/>
                </a:solidFill>
              </a:rPr>
              <a:t>Structural </a:t>
            </a:r>
            <a:r>
              <a:rPr lang="en-GB" sz="2400" b="1" dirty="0" smtClean="0">
                <a:solidFill>
                  <a:srgbClr val="000000"/>
                </a:solidFill>
              </a:rPr>
              <a:t>transformation of global economy</a:t>
            </a:r>
            <a:r>
              <a:rPr lang="en-GB" b="1" dirty="0" smtClean="0">
                <a:solidFill>
                  <a:srgbClr val="000000"/>
                </a:solidFill>
              </a:rPr>
              <a:t>:</a:t>
            </a:r>
          </a:p>
          <a:p>
            <a:pPr lvl="1"/>
            <a:r>
              <a:rPr lang="en-GB" dirty="0" smtClean="0">
                <a:solidFill>
                  <a:srgbClr val="000000"/>
                </a:solidFill>
              </a:rPr>
              <a:t>3.5bn people in </a:t>
            </a:r>
            <a:r>
              <a:rPr lang="en-GB" dirty="0">
                <a:solidFill>
                  <a:srgbClr val="000000"/>
                </a:solidFill>
              </a:rPr>
              <a:t>cities now, 6.5bn in 2050; </a:t>
            </a:r>
            <a:r>
              <a:rPr lang="en-GB" b="1" dirty="0">
                <a:solidFill>
                  <a:srgbClr val="000000"/>
                </a:solidFill>
              </a:rPr>
              <a:t>growth led by developing world </a:t>
            </a:r>
            <a:r>
              <a:rPr lang="en-GB" dirty="0">
                <a:solidFill>
                  <a:srgbClr val="000000"/>
                </a:solidFill>
              </a:rPr>
              <a:t>creates great opportunities for transformational </a:t>
            </a:r>
            <a:r>
              <a:rPr lang="en-GB" dirty="0" smtClean="0">
                <a:solidFill>
                  <a:srgbClr val="000000"/>
                </a:solidFill>
              </a:rPr>
              <a:t>investment</a:t>
            </a:r>
            <a:r>
              <a:rPr lang="en-GB" dirty="0">
                <a:solidFill>
                  <a:srgbClr val="000000"/>
                </a:solidFill>
              </a:rPr>
              <a:t>;</a:t>
            </a:r>
            <a:endParaRPr lang="en-GB" dirty="0" smtClean="0">
              <a:solidFill>
                <a:srgbClr val="000000"/>
              </a:solidFill>
            </a:endParaRPr>
          </a:p>
          <a:p>
            <a:pPr lvl="1"/>
            <a:r>
              <a:rPr lang="en-GB" dirty="0" smtClean="0">
                <a:solidFill>
                  <a:srgbClr val="000000"/>
                </a:solidFill>
              </a:rPr>
              <a:t>Over next 15-20 years, investment of </a:t>
            </a:r>
            <a:r>
              <a:rPr lang="en-GB" b="1" dirty="0" smtClean="0">
                <a:solidFill>
                  <a:srgbClr val="000000"/>
                </a:solidFill>
              </a:rPr>
              <a:t>US$ 80-90 trillion </a:t>
            </a:r>
            <a:r>
              <a:rPr lang="en-GB" dirty="0" smtClean="0">
                <a:solidFill>
                  <a:srgbClr val="000000"/>
                </a:solidFill>
              </a:rPr>
              <a:t>will be needed for infrastructure;</a:t>
            </a:r>
          </a:p>
          <a:p>
            <a:pPr lvl="1"/>
            <a:r>
              <a:rPr lang="en-GB" b="1" dirty="0" smtClean="0">
                <a:solidFill>
                  <a:srgbClr val="000000"/>
                </a:solidFill>
              </a:rPr>
              <a:t>US$ 2 trillion </a:t>
            </a:r>
            <a:r>
              <a:rPr lang="en-GB" dirty="0" smtClean="0">
                <a:solidFill>
                  <a:srgbClr val="000000"/>
                </a:solidFill>
              </a:rPr>
              <a:t>per year in high-income countries, between</a:t>
            </a:r>
            <a:r>
              <a:rPr lang="en-GB" dirty="0">
                <a:solidFill>
                  <a:srgbClr val="000000"/>
                </a:solidFill>
              </a:rPr>
              <a:t> </a:t>
            </a:r>
            <a:r>
              <a:rPr lang="en-GB" b="1" dirty="0">
                <a:solidFill>
                  <a:srgbClr val="000000"/>
                </a:solidFill>
              </a:rPr>
              <a:t>US$ </a:t>
            </a:r>
            <a:r>
              <a:rPr lang="en-GB" b="1" dirty="0" smtClean="0">
                <a:solidFill>
                  <a:srgbClr val="000000"/>
                </a:solidFill>
              </a:rPr>
              <a:t>3 - 4 </a:t>
            </a:r>
            <a:r>
              <a:rPr lang="en-GB" b="1" dirty="0">
                <a:solidFill>
                  <a:srgbClr val="000000"/>
                </a:solidFill>
              </a:rPr>
              <a:t>trillion </a:t>
            </a:r>
            <a:r>
              <a:rPr lang="en-GB" dirty="0" smtClean="0">
                <a:solidFill>
                  <a:srgbClr val="000000"/>
                </a:solidFill>
              </a:rPr>
              <a:t>per year in low- and middle-income countries.</a:t>
            </a:r>
          </a:p>
          <a:p>
            <a:r>
              <a:rPr lang="en-GB" sz="2400" b="1" dirty="0" smtClean="0">
                <a:solidFill>
                  <a:srgbClr val="000000"/>
                </a:solidFill>
              </a:rPr>
              <a:t>Support and investment for R&amp;D </a:t>
            </a:r>
            <a:r>
              <a:rPr lang="en-GB" sz="2400" dirty="0" smtClean="0">
                <a:solidFill>
                  <a:srgbClr val="000000"/>
                </a:solidFill>
              </a:rPr>
              <a:t>to drive the new “wave of innovation”.</a:t>
            </a:r>
            <a:endParaRPr lang="en-GB" sz="2400" dirty="0">
              <a:solidFill>
                <a:srgbClr val="000000"/>
              </a:solidFill>
            </a:endParaRPr>
          </a:p>
          <a:p>
            <a:endParaRPr lang="en-GB" dirty="0"/>
          </a:p>
        </p:txBody>
      </p:sp>
    </p:spTree>
    <p:extLst>
      <p:ext uri="{BB962C8B-B14F-4D97-AF65-F5344CB8AC3E}">
        <p14:creationId xmlns:p14="http://schemas.microsoft.com/office/powerpoint/2010/main" val="30977462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a:t>
            </a:r>
            <a:r>
              <a:rPr lang="en-GB" b="1" dirty="0" smtClean="0"/>
              <a:t>olicies to foster </a:t>
            </a:r>
            <a:r>
              <a:rPr lang="en-GB" b="1" dirty="0" err="1" smtClean="0"/>
              <a:t>infrastrucuture</a:t>
            </a:r>
            <a:r>
              <a:rPr lang="en-GB" b="1" dirty="0" smtClean="0"/>
              <a:t> investment</a:t>
            </a:r>
            <a:endParaRPr lang="en-GB" b="1" dirty="0"/>
          </a:p>
        </p:txBody>
      </p:sp>
      <p:sp>
        <p:nvSpPr>
          <p:cNvPr id="3" name="Content Placeholder 2"/>
          <p:cNvSpPr>
            <a:spLocks noGrp="1"/>
          </p:cNvSpPr>
          <p:nvPr>
            <p:ph idx="1"/>
          </p:nvPr>
        </p:nvSpPr>
        <p:spPr>
          <a:xfrm>
            <a:off x="469168" y="1340769"/>
            <a:ext cx="8229600" cy="4392488"/>
          </a:xfrm>
        </p:spPr>
        <p:txBody>
          <a:bodyPr/>
          <a:lstStyle/>
          <a:p>
            <a:r>
              <a:rPr lang="en-GB" b="1" dirty="0" smtClean="0"/>
              <a:t>Strong policies </a:t>
            </a:r>
            <a:r>
              <a:rPr lang="en-GB" dirty="0" smtClean="0"/>
              <a:t>to abolish fossil-fuel subsidies and tax/regulate pollution and carbon.</a:t>
            </a:r>
          </a:p>
          <a:p>
            <a:r>
              <a:rPr lang="en-GB" dirty="0" smtClean="0"/>
              <a:t>Promotion of R and D.</a:t>
            </a:r>
          </a:p>
          <a:p>
            <a:r>
              <a:rPr lang="en-GB" dirty="0" smtClean="0"/>
              <a:t>More compact, efficient and clean city design.</a:t>
            </a:r>
          </a:p>
          <a:p>
            <a:r>
              <a:rPr lang="en-GB" dirty="0" smtClean="0"/>
              <a:t>Rehabilitation of land; protection of forests and reforestation.  </a:t>
            </a:r>
          </a:p>
          <a:p>
            <a:r>
              <a:rPr lang="en-GB" dirty="0" smtClean="0"/>
              <a:t>Crucial that policies are </a:t>
            </a:r>
            <a:r>
              <a:rPr lang="en-GB" b="1" dirty="0" smtClean="0"/>
              <a:t>credible, clear</a:t>
            </a:r>
            <a:r>
              <a:rPr lang="en-GB" dirty="0" smtClean="0"/>
              <a:t>, and </a:t>
            </a:r>
            <a:r>
              <a:rPr lang="en-GB" b="1" dirty="0" smtClean="0"/>
              <a:t>predictable</a:t>
            </a:r>
            <a:r>
              <a:rPr lang="en-GB" dirty="0" smtClean="0"/>
              <a:t>: policy risk can severely discourage investment.</a:t>
            </a:r>
          </a:p>
          <a:p>
            <a:endParaRPr lang="en-GB" dirty="0"/>
          </a:p>
        </p:txBody>
      </p:sp>
    </p:spTree>
    <p:extLst>
      <p:ext uri="{BB962C8B-B14F-4D97-AF65-F5344CB8AC3E}">
        <p14:creationId xmlns:p14="http://schemas.microsoft.com/office/powerpoint/2010/main" val="211597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p:txBody>
          <a:bodyPr/>
          <a:lstStyle/>
          <a:p>
            <a:pPr eaLnBrk="1" hangingPunct="1"/>
            <a:endParaRPr lang="en-GB" sz="2000" dirty="0"/>
          </a:p>
          <a:p>
            <a:pPr eaLnBrk="1" hangingPunct="1"/>
            <a:endParaRPr lang="en-GB" sz="2000" dirty="0"/>
          </a:p>
        </p:txBody>
      </p:sp>
      <p:sp>
        <p:nvSpPr>
          <p:cNvPr id="55299" name="Rectangle 2"/>
          <p:cNvSpPr>
            <a:spLocks noChangeArrowheads="1"/>
          </p:cNvSpPr>
          <p:nvPr/>
        </p:nvSpPr>
        <p:spPr bwMode="auto">
          <a:xfrm>
            <a:off x="179391" y="188916"/>
            <a:ext cx="8785225" cy="503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1" tIns="45706" rIns="91411" bIns="45706" anchor="ctr"/>
          <a:lstStyle/>
          <a:p>
            <a:pPr algn="ctr">
              <a:lnSpc>
                <a:spcPct val="100000"/>
              </a:lnSpc>
              <a:spcBef>
                <a:spcPct val="0"/>
              </a:spcBef>
              <a:buSzTx/>
              <a:buFontTx/>
              <a:buNone/>
            </a:pPr>
            <a:r>
              <a:rPr lang="en-GB" sz="3000" b="1" dirty="0">
                <a:solidFill>
                  <a:srgbClr val="2A01BF"/>
                </a:solidFill>
                <a:latin typeface="+mj-lt"/>
                <a:ea typeface="+mj-ea"/>
                <a:cs typeface="+mj-cs"/>
              </a:rPr>
              <a:t>Waves of innovation</a:t>
            </a:r>
          </a:p>
        </p:txBody>
      </p:sp>
      <p:graphicFrame>
        <p:nvGraphicFramePr>
          <p:cNvPr id="55301" name="Rectangle 2" hidden="1"/>
          <p:cNvGraphicFramePr>
            <a:graphicFrameLocks/>
          </p:cNvGraphicFramePr>
          <p:nvPr>
            <p:custDataLst>
              <p:tags r:id="rId3"/>
            </p:custDataLst>
          </p:nvPr>
        </p:nvGraphicFramePr>
        <p:xfrm>
          <a:off x="3" y="0"/>
          <a:ext cx="158750" cy="158750"/>
        </p:xfrm>
        <a:graphic>
          <a:graphicData uri="http://schemas.openxmlformats.org/presentationml/2006/ole">
            <mc:AlternateContent xmlns:mc="http://schemas.openxmlformats.org/markup-compatibility/2006">
              <mc:Choice xmlns:v="urn:schemas-microsoft-com:vml" Requires="v">
                <p:oleObj spid="_x0000_s24619" r:id="rId36" imgW="0" imgH="0" progId="">
                  <p:embed/>
                </p:oleObj>
              </mc:Choice>
              <mc:Fallback>
                <p:oleObj r:id="rId36" imgW="0" imgH="0" progId="">
                  <p:embed/>
                  <p:pic>
                    <p:nvPicPr>
                      <p:cNvPr id="0" name=""/>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3"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55302" name="Lige forbindelse 14"/>
          <p:cNvCxnSpPr>
            <a:cxnSpLocks noChangeShapeType="1"/>
          </p:cNvCxnSpPr>
          <p:nvPr/>
        </p:nvCxnSpPr>
        <p:spPr bwMode="auto">
          <a:xfrm rot="5400000">
            <a:off x="-1733547" y="3319463"/>
            <a:ext cx="4683125" cy="6350"/>
          </a:xfrm>
          <a:prstGeom prst="line">
            <a:avLst/>
          </a:prstGeom>
          <a:noFill/>
          <a:ln w="15875" algn="ctr">
            <a:solidFill>
              <a:schemeClr val="tx1"/>
            </a:solidFill>
            <a:round/>
            <a:headEnd type="stealth" w="med" len="med"/>
            <a:tailEnd/>
          </a:ln>
          <a:extLst>
            <a:ext uri="{909E8E84-426E-40DD-AFC4-6F175D3DCCD1}">
              <a14:hiddenFill xmlns:a14="http://schemas.microsoft.com/office/drawing/2010/main">
                <a:noFill/>
              </a14:hiddenFill>
            </a:ext>
          </a:extLst>
        </p:spPr>
      </p:cxnSp>
      <p:cxnSp>
        <p:nvCxnSpPr>
          <p:cNvPr id="55303" name="Lige forbindelse 16"/>
          <p:cNvCxnSpPr>
            <a:cxnSpLocks noChangeShapeType="1"/>
          </p:cNvCxnSpPr>
          <p:nvPr/>
        </p:nvCxnSpPr>
        <p:spPr bwMode="auto">
          <a:xfrm>
            <a:off x="611191" y="5661025"/>
            <a:ext cx="7304087" cy="1588"/>
          </a:xfrm>
          <a:prstGeom prst="line">
            <a:avLst/>
          </a:prstGeom>
          <a:noFill/>
          <a:ln w="15875" algn="ctr">
            <a:solidFill>
              <a:schemeClr val="tx1"/>
            </a:solidFill>
            <a:round/>
            <a:headEnd/>
            <a:tailEnd type="stealth" w="med" len="med"/>
          </a:ln>
          <a:extLst>
            <a:ext uri="{909E8E84-426E-40DD-AFC4-6F175D3DCCD1}">
              <a14:hiddenFill xmlns:a14="http://schemas.microsoft.com/office/drawing/2010/main">
                <a:noFill/>
              </a14:hiddenFill>
            </a:ext>
          </a:extLst>
        </p:spPr>
      </p:cxnSp>
      <p:sp>
        <p:nvSpPr>
          <p:cNvPr id="55304" name="Bue 18"/>
          <p:cNvSpPr>
            <a:spLocks/>
          </p:cNvSpPr>
          <p:nvPr>
            <p:custDataLst>
              <p:tags r:id="rId4"/>
            </p:custDataLst>
          </p:nvPr>
        </p:nvSpPr>
        <p:spPr bwMode="auto">
          <a:xfrm rot="-628801">
            <a:off x="504825" y="4918075"/>
            <a:ext cx="1974850" cy="587375"/>
          </a:xfrm>
          <a:custGeom>
            <a:avLst/>
            <a:gdLst>
              <a:gd name="T0" fmla="*/ 183094 w 1975514"/>
              <a:gd name="T1" fmla="*/ 115646 h 587861"/>
              <a:gd name="T2" fmla="*/ 967058 w 1975514"/>
              <a:gd name="T3" fmla="*/ 279008 h 587861"/>
              <a:gd name="T4" fmla="*/ 1827637 w 1975514"/>
              <a:gd name="T5" fmla="*/ 151734 h 587861"/>
              <a:gd name="T6" fmla="*/ 5898240 60000 65536"/>
              <a:gd name="T7" fmla="*/ 17694720 60000 65536"/>
              <a:gd name="T8" fmla="*/ 5898240 60000 65536"/>
              <a:gd name="T9" fmla="*/ 187017 w 1975514"/>
              <a:gd name="T10" fmla="*/ 0 h 587861"/>
              <a:gd name="T11" fmla="*/ 1866757 w 1975514"/>
              <a:gd name="T12" fmla="*/ 159850 h 587861"/>
            </a:gdLst>
            <a:ahLst/>
            <a:cxnLst>
              <a:cxn ang="T6">
                <a:pos x="T0" y="T1"/>
              </a:cxn>
              <a:cxn ang="T7">
                <a:pos x="T2" y="T3"/>
              </a:cxn>
              <a:cxn ang="T8">
                <a:pos x="T4" y="T5"/>
              </a:cxn>
            </a:cxnLst>
            <a:rect l="T9" t="T10" r="T11" b="T12"/>
            <a:pathLst>
              <a:path w="1975514" h="587861" stroke="0">
                <a:moveTo>
                  <a:pt x="187017" y="121831"/>
                </a:moveTo>
                <a:lnTo>
                  <a:pt x="187017" y="121831"/>
                </a:lnTo>
                <a:cubicBezTo>
                  <a:pt x="372720" y="45320"/>
                  <a:pt x="670593" y="-1"/>
                  <a:pt x="987757" y="0"/>
                </a:cubicBezTo>
                <a:cubicBezTo>
                  <a:pt x="1358323" y="0"/>
                  <a:pt x="1697715" y="61719"/>
                  <a:pt x="1866756" y="159849"/>
                </a:cubicBezTo>
                <a:lnTo>
                  <a:pt x="987757" y="293931"/>
                </a:lnTo>
                <a:lnTo>
                  <a:pt x="187017" y="121831"/>
                </a:lnTo>
                <a:close/>
              </a:path>
              <a:path w="1975514" h="587861" fill="none">
                <a:moveTo>
                  <a:pt x="187017" y="121831"/>
                </a:moveTo>
                <a:lnTo>
                  <a:pt x="187017" y="121831"/>
                </a:lnTo>
                <a:cubicBezTo>
                  <a:pt x="372720" y="45320"/>
                  <a:pt x="670593" y="-1"/>
                  <a:pt x="987757" y="0"/>
                </a:cubicBezTo>
                <a:cubicBezTo>
                  <a:pt x="1358323" y="0"/>
                  <a:pt x="1697715" y="61719"/>
                  <a:pt x="1866756" y="159849"/>
                </a:cubicBezTo>
              </a:path>
            </a:pathLst>
          </a:custGeom>
          <a:noFill/>
          <a:ln w="38100" cap="flat" cmpd="sng" algn="ctr">
            <a:solidFill>
              <a:srgbClr val="0000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91411" tIns="45706" rIns="91411" bIns="45706" anchor="ctr"/>
          <a:lstStyle/>
          <a:p>
            <a:endParaRPr lang="en-GB" dirty="0"/>
          </a:p>
        </p:txBody>
      </p:sp>
      <p:cxnSp>
        <p:nvCxnSpPr>
          <p:cNvPr id="55305" name="Lige forbindelse 42"/>
          <p:cNvCxnSpPr>
            <a:cxnSpLocks noChangeShapeType="1"/>
          </p:cNvCxnSpPr>
          <p:nvPr>
            <p:custDataLst>
              <p:tags r:id="rId5"/>
            </p:custDataLst>
          </p:nvPr>
        </p:nvCxnSpPr>
        <p:spPr bwMode="auto">
          <a:xfrm>
            <a:off x="2370138" y="4935540"/>
            <a:ext cx="177800" cy="98425"/>
          </a:xfrm>
          <a:prstGeom prst="line">
            <a:avLst/>
          </a:prstGeom>
          <a:noFill/>
          <a:ln w="38100" algn="ctr">
            <a:solidFill>
              <a:schemeClr val="bg2"/>
            </a:solidFill>
            <a:prstDash val="sysDot"/>
            <a:round/>
            <a:headEnd/>
            <a:tailEnd/>
          </a:ln>
          <a:extLst>
            <a:ext uri="{909E8E84-426E-40DD-AFC4-6F175D3DCCD1}">
              <a14:hiddenFill xmlns:a14="http://schemas.microsoft.com/office/drawing/2010/main">
                <a:noFill/>
              </a14:hiddenFill>
            </a:ext>
          </a:extLst>
        </p:spPr>
      </p:cxnSp>
      <p:sp>
        <p:nvSpPr>
          <p:cNvPr id="55306" name="Rectangle 7"/>
          <p:cNvSpPr>
            <a:spLocks noChangeArrowheads="1"/>
          </p:cNvSpPr>
          <p:nvPr>
            <p:custDataLst>
              <p:tags r:id="rId6"/>
            </p:custDataLst>
          </p:nvPr>
        </p:nvSpPr>
        <p:spPr bwMode="auto">
          <a:xfrm>
            <a:off x="1028703" y="5046663"/>
            <a:ext cx="873125" cy="22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a:tailEnd/>
              </a14:hiddenLine>
            </a:ext>
          </a:extLst>
        </p:spPr>
        <p:txBody>
          <a:bodyPr lIns="35988" tIns="35988" rIns="35988" bIns="35988"/>
          <a:lstStyle/>
          <a:p>
            <a:pPr algn="ctr">
              <a:lnSpc>
                <a:spcPct val="100000"/>
              </a:lnSpc>
              <a:spcBef>
                <a:spcPct val="0"/>
              </a:spcBef>
              <a:buSzTx/>
              <a:buFontTx/>
              <a:buNone/>
            </a:pPr>
            <a:r>
              <a:rPr lang="da-DK" sz="800" b="1">
                <a:solidFill>
                  <a:srgbClr val="808080"/>
                </a:solidFill>
              </a:rPr>
              <a:t>1</a:t>
            </a:r>
            <a:r>
              <a:rPr lang="da-DK" sz="800" b="1" baseline="30000">
                <a:solidFill>
                  <a:srgbClr val="808080"/>
                </a:solidFill>
              </a:rPr>
              <a:t>ST</a:t>
            </a:r>
            <a:r>
              <a:rPr lang="da-DK" sz="800" b="1">
                <a:solidFill>
                  <a:srgbClr val="808080"/>
                </a:solidFill>
              </a:rPr>
              <a:t> WAVE</a:t>
            </a:r>
            <a:endParaRPr lang="en-GB" sz="800" b="1" dirty="0">
              <a:solidFill>
                <a:srgbClr val="808080"/>
              </a:solidFill>
            </a:endParaRPr>
          </a:p>
        </p:txBody>
      </p:sp>
      <p:sp>
        <p:nvSpPr>
          <p:cNvPr id="55307" name="Rectangle 7"/>
          <p:cNvSpPr>
            <a:spLocks noChangeArrowheads="1"/>
          </p:cNvSpPr>
          <p:nvPr>
            <p:custDataLst>
              <p:tags r:id="rId7"/>
            </p:custDataLst>
          </p:nvPr>
        </p:nvSpPr>
        <p:spPr bwMode="auto">
          <a:xfrm>
            <a:off x="1138241" y="4440238"/>
            <a:ext cx="873125" cy="22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a:tailEnd/>
              </a14:hiddenLine>
            </a:ext>
          </a:extLst>
        </p:spPr>
        <p:txBody>
          <a:bodyPr lIns="35988" tIns="35988" rIns="35988" bIns="35988"/>
          <a:lstStyle/>
          <a:p>
            <a:pPr>
              <a:lnSpc>
                <a:spcPct val="100000"/>
              </a:lnSpc>
              <a:spcBef>
                <a:spcPct val="0"/>
              </a:spcBef>
              <a:buSzTx/>
              <a:buFontTx/>
              <a:buNone/>
            </a:pPr>
            <a:r>
              <a:rPr lang="da-DK" sz="1000" b="1">
                <a:solidFill>
                  <a:srgbClr val="000000"/>
                </a:solidFill>
              </a:rPr>
              <a:t>Industrial</a:t>
            </a:r>
          </a:p>
          <a:p>
            <a:pPr>
              <a:lnSpc>
                <a:spcPct val="100000"/>
              </a:lnSpc>
              <a:spcBef>
                <a:spcPct val="0"/>
              </a:spcBef>
              <a:buSzTx/>
              <a:buFontTx/>
              <a:buNone/>
            </a:pPr>
            <a:r>
              <a:rPr lang="da-DK" sz="1000" b="1">
                <a:solidFill>
                  <a:srgbClr val="000000"/>
                </a:solidFill>
              </a:rPr>
              <a:t>(1770-1830)</a:t>
            </a:r>
            <a:endParaRPr lang="en-GB" sz="1000" b="1" dirty="0">
              <a:solidFill>
                <a:srgbClr val="000000"/>
              </a:solidFill>
            </a:endParaRPr>
          </a:p>
        </p:txBody>
      </p:sp>
      <p:sp>
        <p:nvSpPr>
          <p:cNvPr id="55308" name="Kombinationstegning 25"/>
          <p:cNvSpPr>
            <a:spLocks/>
          </p:cNvSpPr>
          <p:nvPr>
            <p:custDataLst>
              <p:tags r:id="rId8"/>
            </p:custDataLst>
          </p:nvPr>
        </p:nvSpPr>
        <p:spPr bwMode="auto">
          <a:xfrm rot="88097">
            <a:off x="2192341" y="4164016"/>
            <a:ext cx="1879600" cy="949325"/>
          </a:xfrm>
          <a:custGeom>
            <a:avLst/>
            <a:gdLst>
              <a:gd name="T0" fmla="*/ 0 w 1646207"/>
              <a:gd name="T1" fmla="*/ 9342991 h 921448"/>
              <a:gd name="T2" fmla="*/ 2147483647 w 1646207"/>
              <a:gd name="T3" fmla="*/ 1304067 h 921448"/>
              <a:gd name="T4" fmla="*/ 2147483647 w 1646207"/>
              <a:gd name="T5" fmla="*/ 1518483 h 921448"/>
              <a:gd name="T6" fmla="*/ 2147483647 w 1646207"/>
              <a:gd name="T7" fmla="*/ 3727960 h 921448"/>
              <a:gd name="T8" fmla="*/ 0 60000 65536"/>
              <a:gd name="T9" fmla="*/ 0 60000 65536"/>
              <a:gd name="T10" fmla="*/ 0 60000 65536"/>
              <a:gd name="T11" fmla="*/ 0 60000 65536"/>
              <a:gd name="T12" fmla="*/ 0 w 1646207"/>
              <a:gd name="T13" fmla="*/ 0 h 921448"/>
              <a:gd name="T14" fmla="*/ 1646207 w 1646207"/>
              <a:gd name="T15" fmla="*/ 921448 h 921448"/>
            </a:gdLst>
            <a:ahLst/>
            <a:cxnLst>
              <a:cxn ang="T8">
                <a:pos x="T0" y="T1"/>
              </a:cxn>
              <a:cxn ang="T9">
                <a:pos x="T2" y="T3"/>
              </a:cxn>
              <a:cxn ang="T10">
                <a:pos x="T4" y="T5"/>
              </a:cxn>
              <a:cxn ang="T11">
                <a:pos x="T6" y="T7"/>
              </a:cxn>
            </a:cxnLst>
            <a:rect l="T12" t="T13" r="T14" b="T15"/>
            <a:pathLst>
              <a:path w="1646207" h="921448">
                <a:moveTo>
                  <a:pt x="0" y="921448"/>
                </a:moveTo>
                <a:cubicBezTo>
                  <a:pt x="289383" y="589339"/>
                  <a:pt x="447224" y="321994"/>
                  <a:pt x="819260" y="128615"/>
                </a:cubicBezTo>
                <a:cubicBezTo>
                  <a:pt x="1059753" y="0"/>
                  <a:pt x="1319314" y="37611"/>
                  <a:pt x="1442955" y="149757"/>
                </a:cubicBezTo>
                <a:cubicBezTo>
                  <a:pt x="1540721" y="223920"/>
                  <a:pt x="1643434" y="377871"/>
                  <a:pt x="1646207" y="367667"/>
                </a:cubicBezTo>
              </a:path>
            </a:pathLst>
          </a:custGeom>
          <a:noFill/>
          <a:ln w="38100" algn="ctr">
            <a:solidFill>
              <a:srgbClr val="0000FF"/>
            </a:solidFill>
            <a:round/>
            <a:headEnd/>
            <a:tailEnd/>
          </a:ln>
          <a:extLst>
            <a:ext uri="{909E8E84-426E-40DD-AFC4-6F175D3DCCD1}">
              <a14:hiddenFill xmlns:a14="http://schemas.microsoft.com/office/drawing/2010/main">
                <a:solidFill>
                  <a:srgbClr val="FFFFFF"/>
                </a:solidFill>
              </a14:hiddenFill>
            </a:ext>
          </a:extLst>
        </p:spPr>
        <p:txBody>
          <a:bodyPr lIns="91411" tIns="45706" rIns="91411" bIns="45706" anchor="ctr"/>
          <a:lstStyle/>
          <a:p>
            <a:endParaRPr lang="en-GB" dirty="0"/>
          </a:p>
        </p:txBody>
      </p:sp>
      <p:cxnSp>
        <p:nvCxnSpPr>
          <p:cNvPr id="55309" name="Lige forbindelse 39"/>
          <p:cNvCxnSpPr>
            <a:cxnSpLocks noChangeShapeType="1"/>
          </p:cNvCxnSpPr>
          <p:nvPr>
            <p:custDataLst>
              <p:tags r:id="rId9"/>
            </p:custDataLst>
          </p:nvPr>
        </p:nvCxnSpPr>
        <p:spPr bwMode="auto">
          <a:xfrm rot="16200000" flipH="1">
            <a:off x="4049713" y="4613275"/>
            <a:ext cx="184150" cy="133350"/>
          </a:xfrm>
          <a:prstGeom prst="line">
            <a:avLst/>
          </a:prstGeom>
          <a:noFill/>
          <a:ln w="38100" algn="ctr">
            <a:solidFill>
              <a:schemeClr val="bg2"/>
            </a:solidFill>
            <a:prstDash val="sysDot"/>
            <a:round/>
            <a:headEnd/>
            <a:tailEnd/>
          </a:ln>
          <a:extLst>
            <a:ext uri="{909E8E84-426E-40DD-AFC4-6F175D3DCCD1}">
              <a14:hiddenFill xmlns:a14="http://schemas.microsoft.com/office/drawing/2010/main">
                <a:noFill/>
              </a14:hiddenFill>
            </a:ext>
          </a:extLst>
        </p:spPr>
      </p:cxnSp>
      <p:sp>
        <p:nvSpPr>
          <p:cNvPr id="55310" name="Rectangle 7"/>
          <p:cNvSpPr>
            <a:spLocks noChangeArrowheads="1"/>
          </p:cNvSpPr>
          <p:nvPr>
            <p:custDataLst>
              <p:tags r:id="rId10"/>
            </p:custDataLst>
          </p:nvPr>
        </p:nvSpPr>
        <p:spPr bwMode="auto">
          <a:xfrm>
            <a:off x="2933703" y="4484691"/>
            <a:ext cx="873125" cy="22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a:tailEnd/>
              </a14:hiddenLine>
            </a:ext>
          </a:extLst>
        </p:spPr>
        <p:txBody>
          <a:bodyPr lIns="35988" tIns="35988" rIns="35988" bIns="35988"/>
          <a:lstStyle/>
          <a:p>
            <a:pPr algn="ctr">
              <a:lnSpc>
                <a:spcPct val="100000"/>
              </a:lnSpc>
              <a:spcBef>
                <a:spcPct val="0"/>
              </a:spcBef>
              <a:buSzTx/>
              <a:buFontTx/>
              <a:buNone/>
            </a:pPr>
            <a:r>
              <a:rPr lang="da-DK" sz="800" b="1">
                <a:solidFill>
                  <a:srgbClr val="808080"/>
                </a:solidFill>
              </a:rPr>
              <a:t>2</a:t>
            </a:r>
            <a:r>
              <a:rPr lang="da-DK" sz="800" b="1" baseline="30000">
                <a:solidFill>
                  <a:srgbClr val="808080"/>
                </a:solidFill>
              </a:rPr>
              <a:t>ND</a:t>
            </a:r>
            <a:r>
              <a:rPr lang="da-DK" sz="800" b="1">
                <a:solidFill>
                  <a:srgbClr val="808080"/>
                </a:solidFill>
              </a:rPr>
              <a:t> WAVE</a:t>
            </a:r>
            <a:endParaRPr lang="en-GB" sz="800" b="1" dirty="0">
              <a:solidFill>
                <a:srgbClr val="808080"/>
              </a:solidFill>
            </a:endParaRPr>
          </a:p>
        </p:txBody>
      </p:sp>
      <p:sp>
        <p:nvSpPr>
          <p:cNvPr id="55311" name="Rectangle 7"/>
          <p:cNvSpPr>
            <a:spLocks noChangeArrowheads="1"/>
          </p:cNvSpPr>
          <p:nvPr>
            <p:custDataLst>
              <p:tags r:id="rId11"/>
            </p:custDataLst>
          </p:nvPr>
        </p:nvSpPr>
        <p:spPr bwMode="auto">
          <a:xfrm>
            <a:off x="2724150" y="3795713"/>
            <a:ext cx="1349375" cy="22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a:tailEnd/>
              </a14:hiddenLine>
            </a:ext>
          </a:extLst>
        </p:spPr>
        <p:txBody>
          <a:bodyPr lIns="35988" tIns="35988" rIns="35988" bIns="35988"/>
          <a:lstStyle/>
          <a:p>
            <a:pPr>
              <a:lnSpc>
                <a:spcPct val="100000"/>
              </a:lnSpc>
              <a:spcBef>
                <a:spcPct val="0"/>
              </a:spcBef>
              <a:buSzTx/>
              <a:buFontTx/>
              <a:buNone/>
            </a:pPr>
            <a:r>
              <a:rPr lang="da-DK" sz="1000" b="1">
                <a:solidFill>
                  <a:srgbClr val="000000"/>
                </a:solidFill>
              </a:rPr>
              <a:t>Steam &amp; Railways</a:t>
            </a:r>
          </a:p>
          <a:p>
            <a:pPr>
              <a:lnSpc>
                <a:spcPct val="100000"/>
              </a:lnSpc>
              <a:spcBef>
                <a:spcPct val="0"/>
              </a:spcBef>
              <a:buSzTx/>
              <a:buFontTx/>
              <a:buNone/>
            </a:pPr>
            <a:r>
              <a:rPr lang="da-DK" sz="1000" b="1">
                <a:solidFill>
                  <a:srgbClr val="000000"/>
                </a:solidFill>
              </a:rPr>
              <a:t>(1830-1870)</a:t>
            </a:r>
            <a:endParaRPr lang="en-GB" sz="1000" b="1" dirty="0">
              <a:solidFill>
                <a:srgbClr val="000000"/>
              </a:solidFill>
            </a:endParaRPr>
          </a:p>
        </p:txBody>
      </p:sp>
      <p:sp>
        <p:nvSpPr>
          <p:cNvPr id="55312" name="Kombinationstegning 26"/>
          <p:cNvSpPr>
            <a:spLocks/>
          </p:cNvSpPr>
          <p:nvPr>
            <p:custDataLst>
              <p:tags r:id="rId12"/>
            </p:custDataLst>
          </p:nvPr>
        </p:nvSpPr>
        <p:spPr bwMode="auto">
          <a:xfrm rot="88097">
            <a:off x="3829054" y="3536950"/>
            <a:ext cx="1725613" cy="1530350"/>
          </a:xfrm>
          <a:custGeom>
            <a:avLst/>
            <a:gdLst>
              <a:gd name="T0" fmla="*/ 0 w 1646207"/>
              <a:gd name="T1" fmla="*/ 2147483647 h 921448"/>
              <a:gd name="T2" fmla="*/ 32456124 w 1646207"/>
              <a:gd name="T3" fmla="*/ 2147483647 h 921448"/>
              <a:gd name="T4" fmla="*/ 57164567 w 1646207"/>
              <a:gd name="T5" fmla="*/ 2147483647 h 921448"/>
              <a:gd name="T6" fmla="*/ 65216667 w 1646207"/>
              <a:gd name="T7" fmla="*/ 2147483647 h 921448"/>
              <a:gd name="T8" fmla="*/ 0 60000 65536"/>
              <a:gd name="T9" fmla="*/ 0 60000 65536"/>
              <a:gd name="T10" fmla="*/ 0 60000 65536"/>
              <a:gd name="T11" fmla="*/ 0 60000 65536"/>
              <a:gd name="T12" fmla="*/ 0 w 1646207"/>
              <a:gd name="T13" fmla="*/ 0 h 921448"/>
              <a:gd name="T14" fmla="*/ 1646207 w 1646207"/>
              <a:gd name="T15" fmla="*/ 921448 h 921448"/>
            </a:gdLst>
            <a:ahLst/>
            <a:cxnLst>
              <a:cxn ang="T8">
                <a:pos x="T0" y="T1"/>
              </a:cxn>
              <a:cxn ang="T9">
                <a:pos x="T2" y="T3"/>
              </a:cxn>
              <a:cxn ang="T10">
                <a:pos x="T4" y="T5"/>
              </a:cxn>
              <a:cxn ang="T11">
                <a:pos x="T6" y="T7"/>
              </a:cxn>
            </a:cxnLst>
            <a:rect l="T12" t="T13" r="T14" b="T15"/>
            <a:pathLst>
              <a:path w="1646207" h="921448">
                <a:moveTo>
                  <a:pt x="0" y="921448"/>
                </a:moveTo>
                <a:cubicBezTo>
                  <a:pt x="289383" y="589339"/>
                  <a:pt x="447224" y="321994"/>
                  <a:pt x="819260" y="128615"/>
                </a:cubicBezTo>
                <a:cubicBezTo>
                  <a:pt x="1059753" y="0"/>
                  <a:pt x="1319314" y="37611"/>
                  <a:pt x="1442955" y="149757"/>
                </a:cubicBezTo>
                <a:cubicBezTo>
                  <a:pt x="1540721" y="223920"/>
                  <a:pt x="1643434" y="377871"/>
                  <a:pt x="1646207" y="367667"/>
                </a:cubicBezTo>
              </a:path>
            </a:pathLst>
          </a:custGeom>
          <a:noFill/>
          <a:ln w="38100" algn="ctr">
            <a:solidFill>
              <a:srgbClr val="0000FF"/>
            </a:solidFill>
            <a:round/>
            <a:headEnd/>
            <a:tailEnd/>
          </a:ln>
          <a:extLst>
            <a:ext uri="{909E8E84-426E-40DD-AFC4-6F175D3DCCD1}">
              <a14:hiddenFill xmlns:a14="http://schemas.microsoft.com/office/drawing/2010/main">
                <a:solidFill>
                  <a:srgbClr val="FFFFFF"/>
                </a:solidFill>
              </a14:hiddenFill>
            </a:ext>
          </a:extLst>
        </p:spPr>
        <p:txBody>
          <a:bodyPr lIns="91411" tIns="45706" rIns="91411" bIns="45706" anchor="ctr"/>
          <a:lstStyle/>
          <a:p>
            <a:endParaRPr lang="en-GB" dirty="0"/>
          </a:p>
        </p:txBody>
      </p:sp>
      <p:cxnSp>
        <p:nvCxnSpPr>
          <p:cNvPr id="55313" name="Lige forbindelse 37"/>
          <p:cNvCxnSpPr>
            <a:cxnSpLocks noChangeShapeType="1"/>
          </p:cNvCxnSpPr>
          <p:nvPr>
            <p:custDataLst>
              <p:tags r:id="rId13"/>
            </p:custDataLst>
          </p:nvPr>
        </p:nvCxnSpPr>
        <p:spPr bwMode="auto">
          <a:xfrm rot="16200000" flipH="1">
            <a:off x="5503069" y="4256885"/>
            <a:ext cx="228600" cy="87312"/>
          </a:xfrm>
          <a:prstGeom prst="line">
            <a:avLst/>
          </a:prstGeom>
          <a:noFill/>
          <a:ln w="38100" algn="ctr">
            <a:solidFill>
              <a:schemeClr val="bg2"/>
            </a:solidFill>
            <a:prstDash val="sysDot"/>
            <a:round/>
            <a:headEnd/>
            <a:tailEnd/>
          </a:ln>
          <a:extLst>
            <a:ext uri="{909E8E84-426E-40DD-AFC4-6F175D3DCCD1}">
              <a14:hiddenFill xmlns:a14="http://schemas.microsoft.com/office/drawing/2010/main">
                <a:noFill/>
              </a14:hiddenFill>
            </a:ext>
          </a:extLst>
        </p:spPr>
      </p:cxnSp>
      <p:sp>
        <p:nvSpPr>
          <p:cNvPr id="55314" name="Rectangle 7"/>
          <p:cNvSpPr>
            <a:spLocks noChangeArrowheads="1"/>
          </p:cNvSpPr>
          <p:nvPr>
            <p:custDataLst>
              <p:tags r:id="rId14"/>
            </p:custDataLst>
          </p:nvPr>
        </p:nvSpPr>
        <p:spPr bwMode="auto">
          <a:xfrm>
            <a:off x="4513266" y="3933825"/>
            <a:ext cx="873125"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a:tailEnd/>
              </a14:hiddenLine>
            </a:ext>
          </a:extLst>
        </p:spPr>
        <p:txBody>
          <a:bodyPr lIns="35988" tIns="35988" rIns="35988" bIns="35988"/>
          <a:lstStyle/>
          <a:p>
            <a:pPr algn="ctr">
              <a:lnSpc>
                <a:spcPct val="100000"/>
              </a:lnSpc>
              <a:spcBef>
                <a:spcPct val="0"/>
              </a:spcBef>
              <a:buSzTx/>
              <a:buFontTx/>
              <a:buNone/>
            </a:pPr>
            <a:r>
              <a:rPr lang="da-DK" sz="800" b="1">
                <a:solidFill>
                  <a:srgbClr val="808080"/>
                </a:solidFill>
              </a:rPr>
              <a:t>3</a:t>
            </a:r>
            <a:r>
              <a:rPr lang="da-DK" sz="800" b="1" baseline="30000">
                <a:solidFill>
                  <a:srgbClr val="808080"/>
                </a:solidFill>
              </a:rPr>
              <a:t>RD</a:t>
            </a:r>
            <a:r>
              <a:rPr lang="da-DK" sz="800" b="1">
                <a:solidFill>
                  <a:srgbClr val="808080"/>
                </a:solidFill>
              </a:rPr>
              <a:t> WAVE</a:t>
            </a:r>
            <a:endParaRPr lang="en-GB" sz="800" b="1" dirty="0">
              <a:solidFill>
                <a:srgbClr val="808080"/>
              </a:solidFill>
            </a:endParaRPr>
          </a:p>
        </p:txBody>
      </p:sp>
      <p:sp>
        <p:nvSpPr>
          <p:cNvPr id="55315" name="Rectangle 7"/>
          <p:cNvSpPr>
            <a:spLocks noChangeArrowheads="1"/>
          </p:cNvSpPr>
          <p:nvPr>
            <p:custDataLst>
              <p:tags r:id="rId15"/>
            </p:custDataLst>
          </p:nvPr>
        </p:nvSpPr>
        <p:spPr bwMode="auto">
          <a:xfrm>
            <a:off x="4356103" y="3068641"/>
            <a:ext cx="1439863"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a:tailEnd/>
              </a14:hiddenLine>
            </a:ext>
          </a:extLst>
        </p:spPr>
        <p:txBody>
          <a:bodyPr lIns="35988" tIns="35988" rIns="35988" bIns="35988"/>
          <a:lstStyle/>
          <a:p>
            <a:pPr>
              <a:lnSpc>
                <a:spcPct val="100000"/>
              </a:lnSpc>
              <a:spcBef>
                <a:spcPct val="0"/>
              </a:spcBef>
              <a:buSzTx/>
              <a:buFontTx/>
              <a:buNone/>
            </a:pPr>
            <a:r>
              <a:rPr lang="da-DK" sz="1000" b="1">
                <a:solidFill>
                  <a:srgbClr val="000000"/>
                </a:solidFill>
              </a:rPr>
              <a:t>Steel, Electricity</a:t>
            </a:r>
            <a:br>
              <a:rPr lang="da-DK" sz="1000" b="1">
                <a:solidFill>
                  <a:srgbClr val="000000"/>
                </a:solidFill>
              </a:rPr>
            </a:br>
            <a:r>
              <a:rPr lang="da-DK" sz="1000" b="1">
                <a:solidFill>
                  <a:srgbClr val="000000"/>
                </a:solidFill>
              </a:rPr>
              <a:t>&amp; Heavy Engineering</a:t>
            </a:r>
          </a:p>
          <a:p>
            <a:pPr>
              <a:lnSpc>
                <a:spcPct val="100000"/>
              </a:lnSpc>
              <a:spcBef>
                <a:spcPct val="0"/>
              </a:spcBef>
              <a:buSzTx/>
              <a:buFontTx/>
              <a:buNone/>
            </a:pPr>
            <a:r>
              <a:rPr lang="da-DK" sz="1000" b="1">
                <a:solidFill>
                  <a:srgbClr val="000000"/>
                </a:solidFill>
              </a:rPr>
              <a:t>(1875-1920)</a:t>
            </a:r>
            <a:endParaRPr lang="en-GB" sz="1000" b="1" dirty="0">
              <a:solidFill>
                <a:srgbClr val="000000"/>
              </a:solidFill>
            </a:endParaRPr>
          </a:p>
        </p:txBody>
      </p:sp>
      <p:sp>
        <p:nvSpPr>
          <p:cNvPr id="55316" name="Rectangle 7"/>
          <p:cNvSpPr>
            <a:spLocks noChangeArrowheads="1"/>
          </p:cNvSpPr>
          <p:nvPr>
            <p:custDataLst>
              <p:tags r:id="rId16"/>
            </p:custDataLst>
          </p:nvPr>
        </p:nvSpPr>
        <p:spPr bwMode="auto">
          <a:xfrm>
            <a:off x="5821363" y="3427413"/>
            <a:ext cx="874712" cy="22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a:tailEnd/>
              </a14:hiddenLine>
            </a:ext>
          </a:extLst>
        </p:spPr>
        <p:txBody>
          <a:bodyPr lIns="35988" tIns="35988" rIns="35988" bIns="35988"/>
          <a:lstStyle/>
          <a:p>
            <a:pPr algn="ctr">
              <a:lnSpc>
                <a:spcPct val="100000"/>
              </a:lnSpc>
              <a:spcBef>
                <a:spcPct val="0"/>
              </a:spcBef>
              <a:buSzTx/>
              <a:buFontTx/>
              <a:buNone/>
            </a:pPr>
            <a:r>
              <a:rPr lang="da-DK" sz="800" b="1">
                <a:solidFill>
                  <a:srgbClr val="808080"/>
                </a:solidFill>
              </a:rPr>
              <a:t>4</a:t>
            </a:r>
            <a:r>
              <a:rPr lang="da-DK" sz="800" b="1" baseline="30000">
                <a:solidFill>
                  <a:srgbClr val="808080"/>
                </a:solidFill>
              </a:rPr>
              <a:t>TH</a:t>
            </a:r>
            <a:r>
              <a:rPr lang="da-DK" sz="800" b="1">
                <a:solidFill>
                  <a:srgbClr val="808080"/>
                </a:solidFill>
              </a:rPr>
              <a:t> WAVE</a:t>
            </a:r>
            <a:endParaRPr lang="en-GB" sz="800" b="1" dirty="0">
              <a:solidFill>
                <a:srgbClr val="808080"/>
              </a:solidFill>
            </a:endParaRPr>
          </a:p>
        </p:txBody>
      </p:sp>
      <p:sp>
        <p:nvSpPr>
          <p:cNvPr id="55317" name="Kombinationstegning 27"/>
          <p:cNvSpPr>
            <a:spLocks/>
          </p:cNvSpPr>
          <p:nvPr>
            <p:custDataLst>
              <p:tags r:id="rId17"/>
            </p:custDataLst>
          </p:nvPr>
        </p:nvSpPr>
        <p:spPr bwMode="auto">
          <a:xfrm rot="88097">
            <a:off x="5364166" y="2924175"/>
            <a:ext cx="1419225" cy="1987550"/>
          </a:xfrm>
          <a:custGeom>
            <a:avLst/>
            <a:gdLst>
              <a:gd name="T0" fmla="*/ 0 w 1759933"/>
              <a:gd name="T1" fmla="*/ 2147483647 h 921448"/>
              <a:gd name="T2" fmla="*/ 2 w 1759933"/>
              <a:gd name="T3" fmla="*/ 2147483647 h 921448"/>
              <a:gd name="T4" fmla="*/ 2 w 1759933"/>
              <a:gd name="T5" fmla="*/ 2147483647 h 921448"/>
              <a:gd name="T6" fmla="*/ 2 w 1759933"/>
              <a:gd name="T7" fmla="*/ 2147483647 h 921448"/>
              <a:gd name="T8" fmla="*/ 0 60000 65536"/>
              <a:gd name="T9" fmla="*/ 0 60000 65536"/>
              <a:gd name="T10" fmla="*/ 0 60000 65536"/>
              <a:gd name="T11" fmla="*/ 0 60000 65536"/>
              <a:gd name="T12" fmla="*/ 0 w 1759933"/>
              <a:gd name="T13" fmla="*/ 0 h 921448"/>
              <a:gd name="T14" fmla="*/ 1759933 w 1759933"/>
              <a:gd name="T15" fmla="*/ 921448 h 921448"/>
            </a:gdLst>
            <a:ahLst/>
            <a:cxnLst>
              <a:cxn ang="T8">
                <a:pos x="T0" y="T1"/>
              </a:cxn>
              <a:cxn ang="T9">
                <a:pos x="T2" y="T3"/>
              </a:cxn>
              <a:cxn ang="T10">
                <a:pos x="T4" y="T5"/>
              </a:cxn>
              <a:cxn ang="T11">
                <a:pos x="T6" y="T7"/>
              </a:cxn>
            </a:cxnLst>
            <a:rect l="T12" t="T13" r="T14" b="T15"/>
            <a:pathLst>
              <a:path w="1759933" h="921448">
                <a:moveTo>
                  <a:pt x="0" y="921448"/>
                </a:moveTo>
                <a:cubicBezTo>
                  <a:pt x="289383" y="589339"/>
                  <a:pt x="447224" y="321994"/>
                  <a:pt x="819260" y="128615"/>
                </a:cubicBezTo>
                <a:cubicBezTo>
                  <a:pt x="1059753" y="0"/>
                  <a:pt x="1348740" y="36141"/>
                  <a:pt x="1510281" y="151061"/>
                </a:cubicBezTo>
                <a:cubicBezTo>
                  <a:pt x="1759933" y="321298"/>
                  <a:pt x="1467320" y="123487"/>
                  <a:pt x="1658370" y="256287"/>
                </a:cubicBezTo>
              </a:path>
            </a:pathLst>
          </a:custGeom>
          <a:noFill/>
          <a:ln w="38100" algn="ctr">
            <a:solidFill>
              <a:srgbClr val="0000FF"/>
            </a:solidFill>
            <a:round/>
            <a:headEnd/>
            <a:tailEnd/>
          </a:ln>
          <a:extLst>
            <a:ext uri="{909E8E84-426E-40DD-AFC4-6F175D3DCCD1}">
              <a14:hiddenFill xmlns:a14="http://schemas.microsoft.com/office/drawing/2010/main">
                <a:solidFill>
                  <a:srgbClr val="FFFFFF"/>
                </a:solidFill>
              </a14:hiddenFill>
            </a:ext>
          </a:extLst>
        </p:spPr>
        <p:txBody>
          <a:bodyPr lIns="91411" tIns="45706" rIns="91411" bIns="45706" anchor="ctr"/>
          <a:lstStyle/>
          <a:p>
            <a:endParaRPr lang="en-GB" dirty="0"/>
          </a:p>
        </p:txBody>
      </p:sp>
      <p:cxnSp>
        <p:nvCxnSpPr>
          <p:cNvPr id="55318" name="Lige forbindelse 32"/>
          <p:cNvCxnSpPr>
            <a:cxnSpLocks noChangeShapeType="1"/>
          </p:cNvCxnSpPr>
          <p:nvPr>
            <p:custDataLst>
              <p:tags r:id="rId18"/>
            </p:custDataLst>
          </p:nvPr>
        </p:nvCxnSpPr>
        <p:spPr bwMode="auto">
          <a:xfrm rot="16200000" flipH="1">
            <a:off x="6546853" y="3698876"/>
            <a:ext cx="471487" cy="157162"/>
          </a:xfrm>
          <a:prstGeom prst="line">
            <a:avLst/>
          </a:prstGeom>
          <a:noFill/>
          <a:ln w="38100" algn="ctr">
            <a:solidFill>
              <a:schemeClr val="bg2"/>
            </a:solidFill>
            <a:prstDash val="sysDot"/>
            <a:round/>
            <a:headEnd/>
            <a:tailEnd/>
          </a:ln>
          <a:extLst>
            <a:ext uri="{909E8E84-426E-40DD-AFC4-6F175D3DCCD1}">
              <a14:hiddenFill xmlns:a14="http://schemas.microsoft.com/office/drawing/2010/main">
                <a:noFill/>
              </a14:hiddenFill>
            </a:ext>
          </a:extLst>
        </p:spPr>
      </p:cxnSp>
      <p:sp>
        <p:nvSpPr>
          <p:cNvPr id="55319" name="Rectangle 7"/>
          <p:cNvSpPr>
            <a:spLocks noChangeArrowheads="1"/>
          </p:cNvSpPr>
          <p:nvPr>
            <p:custDataLst>
              <p:tags r:id="rId19"/>
            </p:custDataLst>
          </p:nvPr>
        </p:nvSpPr>
        <p:spPr bwMode="auto">
          <a:xfrm>
            <a:off x="5400678" y="2533650"/>
            <a:ext cx="1666875"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a:tailEnd/>
              </a14:hiddenLine>
            </a:ext>
          </a:extLst>
        </p:spPr>
        <p:txBody>
          <a:bodyPr lIns="35988" tIns="35988" rIns="35988" bIns="35988"/>
          <a:lstStyle/>
          <a:p>
            <a:pPr>
              <a:lnSpc>
                <a:spcPct val="100000"/>
              </a:lnSpc>
              <a:spcBef>
                <a:spcPct val="0"/>
              </a:spcBef>
              <a:buSzTx/>
              <a:buFontTx/>
              <a:buNone/>
            </a:pPr>
            <a:r>
              <a:rPr lang="da-DK" sz="1000" b="1">
                <a:solidFill>
                  <a:srgbClr val="000000"/>
                </a:solidFill>
              </a:rPr>
              <a:t>Oil, Automobiles</a:t>
            </a:r>
          </a:p>
          <a:p>
            <a:pPr>
              <a:lnSpc>
                <a:spcPct val="100000"/>
              </a:lnSpc>
              <a:spcBef>
                <a:spcPct val="0"/>
              </a:spcBef>
              <a:buSzTx/>
              <a:buFontTx/>
              <a:buNone/>
            </a:pPr>
            <a:r>
              <a:rPr lang="da-DK" sz="1000" b="1">
                <a:solidFill>
                  <a:srgbClr val="000000"/>
                </a:solidFill>
              </a:rPr>
              <a:t>&amp; Mass Production</a:t>
            </a:r>
          </a:p>
          <a:p>
            <a:pPr>
              <a:lnSpc>
                <a:spcPct val="100000"/>
              </a:lnSpc>
              <a:spcBef>
                <a:spcPct val="0"/>
              </a:spcBef>
              <a:buSzTx/>
              <a:buFontTx/>
              <a:buNone/>
            </a:pPr>
            <a:r>
              <a:rPr lang="da-DK" sz="1000" b="1">
                <a:solidFill>
                  <a:srgbClr val="000000"/>
                </a:solidFill>
              </a:rPr>
              <a:t>(1910-1975)</a:t>
            </a:r>
            <a:endParaRPr lang="en-GB" sz="1000" b="1" dirty="0">
              <a:solidFill>
                <a:srgbClr val="000000"/>
              </a:solidFill>
            </a:endParaRPr>
          </a:p>
        </p:txBody>
      </p:sp>
      <p:sp>
        <p:nvSpPr>
          <p:cNvPr id="55320" name="Rectangle 7"/>
          <p:cNvSpPr>
            <a:spLocks noChangeArrowheads="1"/>
          </p:cNvSpPr>
          <p:nvPr>
            <p:custDataLst>
              <p:tags r:id="rId20"/>
            </p:custDataLst>
          </p:nvPr>
        </p:nvSpPr>
        <p:spPr bwMode="auto">
          <a:xfrm>
            <a:off x="6656388" y="2987678"/>
            <a:ext cx="874712"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a:tailEnd/>
              </a14:hiddenLine>
            </a:ext>
          </a:extLst>
        </p:spPr>
        <p:txBody>
          <a:bodyPr lIns="35988" tIns="35988" rIns="35988" bIns="35988"/>
          <a:lstStyle/>
          <a:p>
            <a:pPr algn="ctr">
              <a:lnSpc>
                <a:spcPct val="100000"/>
              </a:lnSpc>
              <a:spcBef>
                <a:spcPct val="0"/>
              </a:spcBef>
              <a:buSzTx/>
              <a:buFontTx/>
              <a:buNone/>
            </a:pPr>
            <a:r>
              <a:rPr lang="da-DK" sz="800" b="1">
                <a:solidFill>
                  <a:srgbClr val="808080"/>
                </a:solidFill>
              </a:rPr>
              <a:t>5</a:t>
            </a:r>
            <a:r>
              <a:rPr lang="da-DK" sz="800" b="1" baseline="30000">
                <a:solidFill>
                  <a:srgbClr val="808080"/>
                </a:solidFill>
              </a:rPr>
              <a:t>TH</a:t>
            </a:r>
            <a:r>
              <a:rPr lang="da-DK" sz="800" b="1">
                <a:solidFill>
                  <a:srgbClr val="808080"/>
                </a:solidFill>
              </a:rPr>
              <a:t> WAVE</a:t>
            </a:r>
            <a:endParaRPr lang="en-GB" sz="800" b="1" dirty="0">
              <a:solidFill>
                <a:srgbClr val="808080"/>
              </a:solidFill>
            </a:endParaRPr>
          </a:p>
        </p:txBody>
      </p:sp>
      <p:sp>
        <p:nvSpPr>
          <p:cNvPr id="55321" name="Kombinationstegning 28"/>
          <p:cNvSpPr>
            <a:spLocks/>
          </p:cNvSpPr>
          <p:nvPr>
            <p:custDataLst>
              <p:tags r:id="rId21"/>
            </p:custDataLst>
          </p:nvPr>
        </p:nvSpPr>
        <p:spPr bwMode="auto">
          <a:xfrm rot="88097">
            <a:off x="6496054" y="2227266"/>
            <a:ext cx="885825" cy="2517775"/>
          </a:xfrm>
          <a:custGeom>
            <a:avLst/>
            <a:gdLst>
              <a:gd name="T0" fmla="*/ 0 w 1624097"/>
              <a:gd name="T1" fmla="*/ 2147483647 h 921448"/>
              <a:gd name="T2" fmla="*/ 1 w 1624097"/>
              <a:gd name="T3" fmla="*/ 2147483647 h 921448"/>
              <a:gd name="T4" fmla="*/ 1 w 1624097"/>
              <a:gd name="T5" fmla="*/ 2147483647 h 921448"/>
              <a:gd name="T6" fmla="*/ 0 60000 65536"/>
              <a:gd name="T7" fmla="*/ 0 60000 65536"/>
              <a:gd name="T8" fmla="*/ 0 60000 65536"/>
              <a:gd name="T9" fmla="*/ 0 w 1624097"/>
              <a:gd name="T10" fmla="*/ 0 h 921448"/>
              <a:gd name="T11" fmla="*/ 1624097 w 1624097"/>
              <a:gd name="T12" fmla="*/ 921448 h 921448"/>
            </a:gdLst>
            <a:ahLst/>
            <a:cxnLst>
              <a:cxn ang="T6">
                <a:pos x="T0" y="T1"/>
              </a:cxn>
              <a:cxn ang="T7">
                <a:pos x="T2" y="T3"/>
              </a:cxn>
              <a:cxn ang="T8">
                <a:pos x="T4" y="T5"/>
              </a:cxn>
            </a:cxnLst>
            <a:rect l="T9" t="T10" r="T11" b="T12"/>
            <a:pathLst>
              <a:path w="1624097" h="921448">
                <a:moveTo>
                  <a:pt x="0" y="921448"/>
                </a:moveTo>
                <a:cubicBezTo>
                  <a:pt x="289383" y="589339"/>
                  <a:pt x="447224" y="321994"/>
                  <a:pt x="819260" y="128615"/>
                </a:cubicBezTo>
                <a:cubicBezTo>
                  <a:pt x="1059753" y="0"/>
                  <a:pt x="1500456" y="47830"/>
                  <a:pt x="1624097" y="159976"/>
                </a:cubicBezTo>
              </a:path>
            </a:pathLst>
          </a:custGeom>
          <a:noFill/>
          <a:ln w="38100" algn="ctr">
            <a:solidFill>
              <a:srgbClr val="0000FF"/>
            </a:solidFill>
            <a:round/>
            <a:headEnd/>
            <a:tailEnd/>
          </a:ln>
          <a:extLst>
            <a:ext uri="{909E8E84-426E-40DD-AFC4-6F175D3DCCD1}">
              <a14:hiddenFill xmlns:a14="http://schemas.microsoft.com/office/drawing/2010/main">
                <a:solidFill>
                  <a:srgbClr val="FFFFFF"/>
                </a:solidFill>
              </a14:hiddenFill>
            </a:ext>
          </a:extLst>
        </p:spPr>
        <p:txBody>
          <a:bodyPr lIns="91411" tIns="45706" rIns="91411" bIns="45706" anchor="ctr"/>
          <a:lstStyle/>
          <a:p>
            <a:endParaRPr lang="en-GB" dirty="0"/>
          </a:p>
        </p:txBody>
      </p:sp>
      <p:cxnSp>
        <p:nvCxnSpPr>
          <p:cNvPr id="55322" name="Lige forbindelse 34"/>
          <p:cNvCxnSpPr>
            <a:cxnSpLocks noChangeShapeType="1"/>
          </p:cNvCxnSpPr>
          <p:nvPr>
            <p:custDataLst>
              <p:tags r:id="rId22"/>
            </p:custDataLst>
          </p:nvPr>
        </p:nvCxnSpPr>
        <p:spPr bwMode="auto">
          <a:xfrm rot="16200000" flipH="1">
            <a:off x="7242969" y="2924969"/>
            <a:ext cx="520700" cy="138112"/>
          </a:xfrm>
          <a:prstGeom prst="line">
            <a:avLst/>
          </a:prstGeom>
          <a:noFill/>
          <a:ln w="38100" algn="ctr">
            <a:solidFill>
              <a:schemeClr val="bg2"/>
            </a:solidFill>
            <a:prstDash val="sysDot"/>
            <a:round/>
            <a:headEnd/>
            <a:tailEnd/>
          </a:ln>
          <a:extLst>
            <a:ext uri="{909E8E84-426E-40DD-AFC4-6F175D3DCCD1}">
              <a14:hiddenFill xmlns:a14="http://schemas.microsoft.com/office/drawing/2010/main">
                <a:noFill/>
              </a14:hiddenFill>
            </a:ext>
          </a:extLst>
        </p:spPr>
      </p:cxnSp>
      <p:sp>
        <p:nvSpPr>
          <p:cNvPr id="55323" name="Rectangle 7"/>
          <p:cNvSpPr>
            <a:spLocks noChangeArrowheads="1"/>
          </p:cNvSpPr>
          <p:nvPr>
            <p:custDataLst>
              <p:tags r:id="rId23"/>
            </p:custDataLst>
          </p:nvPr>
        </p:nvSpPr>
        <p:spPr bwMode="auto">
          <a:xfrm>
            <a:off x="6667503" y="1809753"/>
            <a:ext cx="1428750"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a:tailEnd/>
              </a14:hiddenLine>
            </a:ext>
          </a:extLst>
        </p:spPr>
        <p:txBody>
          <a:bodyPr lIns="35988" tIns="35988" rIns="35988" bIns="35988"/>
          <a:lstStyle/>
          <a:p>
            <a:pPr>
              <a:lnSpc>
                <a:spcPct val="100000"/>
              </a:lnSpc>
              <a:spcBef>
                <a:spcPct val="0"/>
              </a:spcBef>
              <a:buSzTx/>
              <a:buFontTx/>
              <a:buNone/>
            </a:pPr>
            <a:r>
              <a:rPr lang="da-DK" sz="1000" b="1" dirty="0">
                <a:solidFill>
                  <a:srgbClr val="000000"/>
                </a:solidFill>
              </a:rPr>
              <a:t>Information</a:t>
            </a:r>
            <a:br>
              <a:rPr lang="da-DK" sz="1000" b="1" dirty="0">
                <a:solidFill>
                  <a:srgbClr val="000000"/>
                </a:solidFill>
              </a:rPr>
            </a:br>
            <a:r>
              <a:rPr lang="da-DK" sz="1000" b="1" dirty="0">
                <a:solidFill>
                  <a:srgbClr val="000000"/>
                </a:solidFill>
              </a:rPr>
              <a:t>&amp; Telecom</a:t>
            </a:r>
          </a:p>
          <a:p>
            <a:pPr>
              <a:lnSpc>
                <a:spcPct val="100000"/>
              </a:lnSpc>
              <a:spcBef>
                <a:spcPct val="0"/>
              </a:spcBef>
              <a:buSzTx/>
              <a:buFontTx/>
              <a:buNone/>
            </a:pPr>
            <a:r>
              <a:rPr lang="da-DK" sz="1000" b="1" dirty="0">
                <a:solidFill>
                  <a:srgbClr val="000000"/>
                </a:solidFill>
              </a:rPr>
              <a:t>(1971-)</a:t>
            </a:r>
            <a:endParaRPr lang="en-GB" sz="1000" b="1" dirty="0">
              <a:solidFill>
                <a:srgbClr val="000000"/>
              </a:solidFill>
            </a:endParaRPr>
          </a:p>
        </p:txBody>
      </p:sp>
      <p:sp>
        <p:nvSpPr>
          <p:cNvPr id="55324" name="Rectangle 7"/>
          <p:cNvSpPr>
            <a:spLocks noChangeArrowheads="1"/>
          </p:cNvSpPr>
          <p:nvPr>
            <p:custDataLst>
              <p:tags r:id="rId24"/>
            </p:custDataLst>
          </p:nvPr>
        </p:nvSpPr>
        <p:spPr bwMode="auto">
          <a:xfrm rot="-5400000">
            <a:off x="-119853" y="3198022"/>
            <a:ext cx="1103313"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a:tailEnd/>
              </a14:hiddenLine>
            </a:ext>
          </a:extLst>
        </p:spPr>
        <p:txBody>
          <a:bodyPr lIns="35988" tIns="35988" rIns="35988" bIns="35988"/>
          <a:lstStyle/>
          <a:p>
            <a:pPr algn="ctr">
              <a:lnSpc>
                <a:spcPct val="100000"/>
              </a:lnSpc>
              <a:spcBef>
                <a:spcPct val="0"/>
              </a:spcBef>
              <a:buSzTx/>
              <a:buFontTx/>
              <a:buNone/>
            </a:pPr>
            <a:r>
              <a:rPr lang="da-DK" sz="1100" b="1">
                <a:solidFill>
                  <a:srgbClr val="BFBFBF"/>
                </a:solidFill>
              </a:rPr>
              <a:t>INNOVATION</a:t>
            </a:r>
            <a:endParaRPr lang="en-GB" sz="1000" b="1" dirty="0">
              <a:solidFill>
                <a:srgbClr val="BFBFBF"/>
              </a:solidFill>
            </a:endParaRPr>
          </a:p>
        </p:txBody>
      </p:sp>
      <p:sp>
        <p:nvSpPr>
          <p:cNvPr id="55325" name="Rectangle 7"/>
          <p:cNvSpPr>
            <a:spLocks noChangeArrowheads="1"/>
          </p:cNvSpPr>
          <p:nvPr>
            <p:custDataLst>
              <p:tags r:id="rId25"/>
            </p:custDataLst>
          </p:nvPr>
        </p:nvSpPr>
        <p:spPr bwMode="auto">
          <a:xfrm>
            <a:off x="1258888" y="5734051"/>
            <a:ext cx="874712" cy="220663"/>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a14:hiddenLine>
            </a:ext>
          </a:extLst>
        </p:spPr>
        <p:txBody>
          <a:bodyPr lIns="35988" tIns="35988" rIns="35988" bIns="35988"/>
          <a:lstStyle/>
          <a:p>
            <a:pPr algn="ctr">
              <a:lnSpc>
                <a:spcPct val="100000"/>
              </a:lnSpc>
              <a:spcBef>
                <a:spcPct val="0"/>
              </a:spcBef>
              <a:buSzTx/>
              <a:buFontTx/>
              <a:buNone/>
            </a:pPr>
            <a:r>
              <a:rPr lang="da-DK" sz="1000" b="1">
                <a:solidFill>
                  <a:srgbClr val="000000"/>
                </a:solidFill>
              </a:rPr>
              <a:t>1800</a:t>
            </a:r>
            <a:endParaRPr lang="en-GB" sz="1000" b="1" dirty="0">
              <a:solidFill>
                <a:srgbClr val="000000"/>
              </a:solidFill>
            </a:endParaRPr>
          </a:p>
        </p:txBody>
      </p:sp>
      <p:sp>
        <p:nvSpPr>
          <p:cNvPr id="55326" name="Rectangle 7"/>
          <p:cNvSpPr>
            <a:spLocks noChangeArrowheads="1"/>
          </p:cNvSpPr>
          <p:nvPr>
            <p:custDataLst>
              <p:tags r:id="rId26"/>
            </p:custDataLst>
          </p:nvPr>
        </p:nvSpPr>
        <p:spPr bwMode="auto">
          <a:xfrm>
            <a:off x="2762253" y="5734051"/>
            <a:ext cx="873125" cy="220663"/>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a14:hiddenLine>
            </a:ext>
          </a:extLst>
        </p:spPr>
        <p:txBody>
          <a:bodyPr lIns="35988" tIns="35988" rIns="35988" bIns="35988"/>
          <a:lstStyle/>
          <a:p>
            <a:pPr algn="ctr">
              <a:lnSpc>
                <a:spcPct val="100000"/>
              </a:lnSpc>
              <a:spcBef>
                <a:spcPct val="0"/>
              </a:spcBef>
              <a:buSzTx/>
              <a:buFontTx/>
              <a:buNone/>
            </a:pPr>
            <a:r>
              <a:rPr lang="da-DK" sz="1000" b="1">
                <a:solidFill>
                  <a:srgbClr val="000000"/>
                </a:solidFill>
              </a:rPr>
              <a:t>1850</a:t>
            </a:r>
            <a:endParaRPr lang="en-GB" sz="1000" b="1" dirty="0">
              <a:solidFill>
                <a:srgbClr val="000000"/>
              </a:solidFill>
            </a:endParaRPr>
          </a:p>
        </p:txBody>
      </p:sp>
      <p:sp>
        <p:nvSpPr>
          <p:cNvPr id="55327" name="Rectangle 7"/>
          <p:cNvSpPr>
            <a:spLocks noChangeArrowheads="1"/>
          </p:cNvSpPr>
          <p:nvPr>
            <p:custDataLst>
              <p:tags r:id="rId27"/>
            </p:custDataLst>
          </p:nvPr>
        </p:nvSpPr>
        <p:spPr bwMode="auto">
          <a:xfrm>
            <a:off x="4067178" y="5734051"/>
            <a:ext cx="873125" cy="220663"/>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a14:hiddenLine>
            </a:ext>
          </a:extLst>
        </p:spPr>
        <p:txBody>
          <a:bodyPr lIns="35988" tIns="35988" rIns="35988" bIns="35988"/>
          <a:lstStyle/>
          <a:p>
            <a:pPr algn="ctr">
              <a:lnSpc>
                <a:spcPct val="100000"/>
              </a:lnSpc>
              <a:spcBef>
                <a:spcPct val="0"/>
              </a:spcBef>
              <a:buSzTx/>
              <a:buFontTx/>
              <a:buNone/>
            </a:pPr>
            <a:r>
              <a:rPr lang="da-DK" sz="1000" b="1">
                <a:solidFill>
                  <a:srgbClr val="000000"/>
                </a:solidFill>
              </a:rPr>
              <a:t>1900</a:t>
            </a:r>
            <a:endParaRPr lang="en-GB" sz="1000" b="1" dirty="0">
              <a:solidFill>
                <a:srgbClr val="000000"/>
              </a:solidFill>
            </a:endParaRPr>
          </a:p>
        </p:txBody>
      </p:sp>
      <p:sp>
        <p:nvSpPr>
          <p:cNvPr id="55328" name="Rectangle 7"/>
          <p:cNvSpPr>
            <a:spLocks noChangeArrowheads="1"/>
          </p:cNvSpPr>
          <p:nvPr>
            <p:custDataLst>
              <p:tags r:id="rId28"/>
            </p:custDataLst>
          </p:nvPr>
        </p:nvSpPr>
        <p:spPr bwMode="auto">
          <a:xfrm>
            <a:off x="5426078" y="5734051"/>
            <a:ext cx="874713" cy="220663"/>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a14:hiddenLine>
            </a:ext>
          </a:extLst>
        </p:spPr>
        <p:txBody>
          <a:bodyPr lIns="35988" tIns="35988" rIns="35988" bIns="35988"/>
          <a:lstStyle/>
          <a:p>
            <a:pPr algn="ctr">
              <a:lnSpc>
                <a:spcPct val="100000"/>
              </a:lnSpc>
              <a:spcBef>
                <a:spcPct val="0"/>
              </a:spcBef>
              <a:buSzTx/>
              <a:buFontTx/>
              <a:buNone/>
            </a:pPr>
            <a:r>
              <a:rPr lang="da-DK" sz="1000" b="1">
                <a:solidFill>
                  <a:srgbClr val="000000"/>
                </a:solidFill>
              </a:rPr>
              <a:t>1950</a:t>
            </a:r>
            <a:endParaRPr lang="en-GB" sz="1000" b="1" dirty="0">
              <a:solidFill>
                <a:srgbClr val="000000"/>
              </a:solidFill>
            </a:endParaRPr>
          </a:p>
        </p:txBody>
      </p:sp>
      <p:sp>
        <p:nvSpPr>
          <p:cNvPr id="55329" name="Rectangle 7"/>
          <p:cNvSpPr>
            <a:spLocks noChangeArrowheads="1"/>
          </p:cNvSpPr>
          <p:nvPr>
            <p:custDataLst>
              <p:tags r:id="rId29"/>
            </p:custDataLst>
          </p:nvPr>
        </p:nvSpPr>
        <p:spPr bwMode="auto">
          <a:xfrm>
            <a:off x="6651628" y="5734051"/>
            <a:ext cx="873125" cy="220663"/>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a14:hiddenLine>
            </a:ext>
          </a:extLst>
        </p:spPr>
        <p:txBody>
          <a:bodyPr lIns="35988" tIns="35988" rIns="35988" bIns="35988"/>
          <a:lstStyle/>
          <a:p>
            <a:pPr algn="ctr">
              <a:lnSpc>
                <a:spcPct val="100000"/>
              </a:lnSpc>
              <a:spcBef>
                <a:spcPct val="0"/>
              </a:spcBef>
              <a:buSzTx/>
              <a:buFontTx/>
              <a:buNone/>
            </a:pPr>
            <a:r>
              <a:rPr lang="da-DK" sz="1000" b="1">
                <a:solidFill>
                  <a:srgbClr val="000000"/>
                </a:solidFill>
              </a:rPr>
              <a:t>2000</a:t>
            </a:r>
            <a:endParaRPr lang="en-GB" sz="1000" b="1" dirty="0">
              <a:solidFill>
                <a:srgbClr val="000000"/>
              </a:solidFill>
            </a:endParaRPr>
          </a:p>
        </p:txBody>
      </p:sp>
      <p:grpSp>
        <p:nvGrpSpPr>
          <p:cNvPr id="55330" name="Group 36"/>
          <p:cNvGrpSpPr>
            <a:grpSpLocks/>
          </p:cNvGrpSpPr>
          <p:nvPr/>
        </p:nvGrpSpPr>
        <p:grpSpPr bwMode="auto">
          <a:xfrm>
            <a:off x="7226303" y="1000128"/>
            <a:ext cx="2060575" cy="3406775"/>
            <a:chOff x="4552" y="630"/>
            <a:chExt cx="1298" cy="2146"/>
          </a:xfrm>
        </p:grpSpPr>
        <p:sp>
          <p:nvSpPr>
            <p:cNvPr id="55334" name="Rectangle 7"/>
            <p:cNvSpPr>
              <a:spLocks noChangeArrowheads="1"/>
            </p:cNvSpPr>
            <p:nvPr>
              <p:custDataLst>
                <p:tags r:id="rId31"/>
              </p:custDataLst>
            </p:nvPr>
          </p:nvSpPr>
          <p:spPr bwMode="auto">
            <a:xfrm>
              <a:off x="4799" y="630"/>
              <a:ext cx="1051" cy="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a:tailEnd/>
                </a14:hiddenLine>
              </a:ext>
            </a:extLst>
          </p:spPr>
          <p:txBody>
            <a:bodyPr lIns="36000" tIns="36000" rIns="36000" bIns="36000"/>
            <a:lstStyle/>
            <a:p>
              <a:pPr>
                <a:lnSpc>
                  <a:spcPct val="100000"/>
                </a:lnSpc>
                <a:spcBef>
                  <a:spcPct val="0"/>
                </a:spcBef>
                <a:buSzTx/>
                <a:buFontTx/>
                <a:buNone/>
              </a:pPr>
              <a:r>
                <a:rPr lang="da-DK" sz="1000" b="1" dirty="0">
                  <a:solidFill>
                    <a:srgbClr val="000000"/>
                  </a:solidFill>
                </a:rPr>
                <a:t>Cleantech</a:t>
              </a:r>
              <a:br>
                <a:rPr lang="da-DK" sz="1000" b="1" dirty="0">
                  <a:solidFill>
                    <a:srgbClr val="000000"/>
                  </a:solidFill>
                </a:rPr>
              </a:br>
              <a:r>
                <a:rPr lang="da-DK" sz="1000" b="1" dirty="0">
                  <a:solidFill>
                    <a:srgbClr val="000000"/>
                  </a:solidFill>
                </a:rPr>
                <a:t>&amp; Biotech (2009-)</a:t>
              </a:r>
              <a:endParaRPr lang="en-GB" sz="1000" b="1" dirty="0">
                <a:solidFill>
                  <a:srgbClr val="000000"/>
                </a:solidFill>
              </a:endParaRPr>
            </a:p>
          </p:txBody>
        </p:sp>
        <p:sp>
          <p:nvSpPr>
            <p:cNvPr id="55335" name="Kombinationstegning 30"/>
            <p:cNvSpPr>
              <a:spLocks/>
            </p:cNvSpPr>
            <p:nvPr>
              <p:custDataLst>
                <p:tags r:id="rId32"/>
              </p:custDataLst>
            </p:nvPr>
          </p:nvSpPr>
          <p:spPr bwMode="auto">
            <a:xfrm rot="88097">
              <a:off x="4552" y="815"/>
              <a:ext cx="336" cy="1961"/>
            </a:xfrm>
            <a:custGeom>
              <a:avLst/>
              <a:gdLst>
                <a:gd name="T0" fmla="*/ 0 w 1363994"/>
                <a:gd name="T1" fmla="*/ 0 h 921448"/>
                <a:gd name="T2" fmla="*/ 0 w 1363994"/>
                <a:gd name="T3" fmla="*/ 0 h 921448"/>
                <a:gd name="T4" fmla="*/ 0 w 1363994"/>
                <a:gd name="T5" fmla="*/ 0 h 921448"/>
                <a:gd name="T6" fmla="*/ 0 60000 65536"/>
                <a:gd name="T7" fmla="*/ 0 60000 65536"/>
                <a:gd name="T8" fmla="*/ 0 60000 65536"/>
                <a:gd name="T9" fmla="*/ 0 w 1363994"/>
                <a:gd name="T10" fmla="*/ 0 h 921448"/>
                <a:gd name="T11" fmla="*/ 1363994 w 1363994"/>
                <a:gd name="T12" fmla="*/ 921448 h 921448"/>
              </a:gdLst>
              <a:ahLst/>
              <a:cxnLst>
                <a:cxn ang="T6">
                  <a:pos x="T0" y="T1"/>
                </a:cxn>
                <a:cxn ang="T7">
                  <a:pos x="T2" y="T3"/>
                </a:cxn>
                <a:cxn ang="T8">
                  <a:pos x="T4" y="T5"/>
                </a:cxn>
              </a:cxnLst>
              <a:rect l="T9" t="T10" r="T11" b="T12"/>
              <a:pathLst>
                <a:path w="1363994" h="921448">
                  <a:moveTo>
                    <a:pt x="0" y="921448"/>
                  </a:moveTo>
                  <a:cubicBezTo>
                    <a:pt x="289383" y="589339"/>
                    <a:pt x="447224" y="321994"/>
                    <a:pt x="819260" y="128615"/>
                  </a:cubicBezTo>
                  <a:cubicBezTo>
                    <a:pt x="1059753" y="0"/>
                    <a:pt x="1363995" y="34812"/>
                    <a:pt x="1287068" y="34102"/>
                  </a:cubicBezTo>
                </a:path>
              </a:pathLst>
            </a:custGeom>
            <a:noFill/>
            <a:ln w="38100" algn="ctr">
              <a:solidFill>
                <a:srgbClr val="FF6600"/>
              </a:solidFill>
              <a:round/>
              <a:headEnd/>
              <a:tailEnd/>
            </a:ln>
            <a:extLst>
              <a:ext uri="{909E8E84-426E-40DD-AFC4-6F175D3DCCD1}">
                <a14:hiddenFill xmlns:a14="http://schemas.microsoft.com/office/drawing/2010/main">
                  <a:solidFill>
                    <a:srgbClr val="FFFFFF"/>
                  </a:solidFill>
                </a14:hiddenFill>
              </a:ext>
            </a:extLst>
          </p:spPr>
          <p:txBody>
            <a:bodyPr anchor="ctr"/>
            <a:lstStyle/>
            <a:p>
              <a:endParaRPr lang="en-GB" dirty="0"/>
            </a:p>
          </p:txBody>
        </p:sp>
        <p:sp>
          <p:nvSpPr>
            <p:cNvPr id="55336" name="Rectangle 7"/>
            <p:cNvSpPr>
              <a:spLocks noChangeArrowheads="1"/>
            </p:cNvSpPr>
            <p:nvPr>
              <p:custDataLst>
                <p:tags r:id="rId33"/>
              </p:custDataLst>
            </p:nvPr>
          </p:nvSpPr>
          <p:spPr bwMode="auto">
            <a:xfrm>
              <a:off x="4774" y="1094"/>
              <a:ext cx="551"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a:tailEnd/>
                </a14:hiddenLine>
              </a:ext>
            </a:extLst>
          </p:spPr>
          <p:txBody>
            <a:bodyPr lIns="36000" tIns="36000" rIns="36000" bIns="36000"/>
            <a:lstStyle/>
            <a:p>
              <a:pPr algn="ctr">
                <a:lnSpc>
                  <a:spcPct val="100000"/>
                </a:lnSpc>
                <a:spcBef>
                  <a:spcPct val="0"/>
                </a:spcBef>
                <a:buSzTx/>
                <a:buFontTx/>
                <a:buNone/>
              </a:pPr>
              <a:r>
                <a:rPr lang="da-DK" sz="800" b="1" dirty="0">
                  <a:solidFill>
                    <a:srgbClr val="808080"/>
                  </a:solidFill>
                </a:rPr>
                <a:t>6</a:t>
              </a:r>
              <a:r>
                <a:rPr lang="da-DK" sz="800" b="1" baseline="30000" dirty="0">
                  <a:solidFill>
                    <a:srgbClr val="808080"/>
                  </a:solidFill>
                </a:rPr>
                <a:t>TH</a:t>
              </a:r>
              <a:r>
                <a:rPr lang="da-DK" sz="800" b="1" dirty="0">
                  <a:solidFill>
                    <a:srgbClr val="808080"/>
                  </a:solidFill>
                </a:rPr>
                <a:t> WAVE</a:t>
              </a:r>
              <a:endParaRPr lang="en-GB" sz="800" b="1" dirty="0">
                <a:solidFill>
                  <a:srgbClr val="808080"/>
                </a:solidFill>
              </a:endParaRPr>
            </a:p>
          </p:txBody>
        </p:sp>
      </p:grpSp>
      <p:sp>
        <p:nvSpPr>
          <p:cNvPr id="55331" name="Rectangle 10"/>
          <p:cNvSpPr>
            <a:spLocks noChangeArrowheads="1"/>
          </p:cNvSpPr>
          <p:nvPr>
            <p:custDataLst>
              <p:tags r:id="rId30"/>
            </p:custDataLst>
          </p:nvPr>
        </p:nvSpPr>
        <p:spPr bwMode="auto">
          <a:xfrm>
            <a:off x="4156339" y="6170419"/>
            <a:ext cx="4296308" cy="610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11" tIns="45706" rIns="91411" bIns="45706">
            <a:spAutoFit/>
          </a:bodyPr>
          <a:lstStyle/>
          <a:p>
            <a:pPr>
              <a:lnSpc>
                <a:spcPct val="100000"/>
              </a:lnSpc>
              <a:spcBef>
                <a:spcPct val="0"/>
              </a:spcBef>
              <a:buSzTx/>
              <a:buFontTx/>
              <a:buNone/>
            </a:pPr>
            <a:r>
              <a:rPr lang="en-GB" sz="1100" dirty="0">
                <a:solidFill>
                  <a:srgbClr val="000000"/>
                </a:solidFill>
                <a:ea typeface="MS PGothic" pitchFamily="34" charset="-128"/>
              </a:rPr>
              <a:t>Source:</a:t>
            </a:r>
            <a:r>
              <a:rPr lang="en-US" sz="1100" dirty="0">
                <a:solidFill>
                  <a:srgbClr val="000000"/>
                </a:solidFill>
                <a:ea typeface="MS PGothic" pitchFamily="34" charset="-128"/>
              </a:rPr>
              <a:t> </a:t>
            </a:r>
            <a:r>
              <a:rPr lang="en-GB" sz="1100" dirty="0">
                <a:solidFill>
                  <a:srgbClr val="000000"/>
                </a:solidFill>
              </a:rPr>
              <a:t>DONG Energy (2009); diagram based on Merrill Lynch (2008) </a:t>
            </a:r>
            <a:r>
              <a:rPr lang="en-GB" sz="1100" dirty="0" smtClean="0">
                <a:solidFill>
                  <a:srgbClr val="000000"/>
                </a:solidFill>
              </a:rPr>
              <a:t>drawing on Perez </a:t>
            </a:r>
            <a:r>
              <a:rPr lang="en-GB" sz="1100" dirty="0">
                <a:solidFill>
                  <a:srgbClr val="000000"/>
                </a:solidFill>
              </a:rPr>
              <a:t>(2002) </a:t>
            </a:r>
            <a:r>
              <a:rPr lang="en-GB" sz="1100" dirty="0" smtClean="0">
                <a:solidFill>
                  <a:srgbClr val="000000"/>
                </a:solidFill>
              </a:rPr>
              <a:t>(</a:t>
            </a:r>
            <a:r>
              <a:rPr lang="en-GB" sz="1100" dirty="0">
                <a:solidFill>
                  <a:srgbClr val="000000"/>
                </a:solidFill>
              </a:rPr>
              <a:t>schematic not precise quantitative vertical axis).</a:t>
            </a:r>
            <a:endParaRPr lang="en-US" sz="1100" dirty="0">
              <a:solidFill>
                <a:srgbClr val="000000"/>
              </a:solidFill>
              <a:ea typeface="MS PGothic" pitchFamily="34" charset="-128"/>
            </a:endParaRPr>
          </a:p>
        </p:txBody>
      </p:sp>
    </p:spTree>
    <p:custDataLst>
      <p:tags r:id="rId2"/>
    </p:custDataLst>
    <p:extLst>
      <p:ext uri="{BB962C8B-B14F-4D97-AF65-F5344CB8AC3E}">
        <p14:creationId xmlns:p14="http://schemas.microsoft.com/office/powerpoint/2010/main" val="416857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68350"/>
            <a:ext cx="8229600" cy="634082"/>
          </a:xfrm>
        </p:spPr>
        <p:txBody>
          <a:bodyPr/>
          <a:lstStyle/>
          <a:p>
            <a:r>
              <a:rPr lang="en-GB" b="1" dirty="0" smtClean="0"/>
              <a:t>Can it be done?</a:t>
            </a:r>
            <a:endParaRPr lang="en-GB" b="1" dirty="0"/>
          </a:p>
        </p:txBody>
      </p:sp>
      <p:sp>
        <p:nvSpPr>
          <p:cNvPr id="3" name="Content Placeholder 2"/>
          <p:cNvSpPr>
            <a:spLocks noGrp="1"/>
          </p:cNvSpPr>
          <p:nvPr>
            <p:ph idx="1"/>
          </p:nvPr>
        </p:nvSpPr>
        <p:spPr>
          <a:xfrm>
            <a:off x="261864" y="692696"/>
            <a:ext cx="8640960" cy="5423951"/>
          </a:xfrm>
        </p:spPr>
        <p:txBody>
          <a:bodyPr/>
          <a:lstStyle/>
          <a:p>
            <a:pPr lvl="0">
              <a:defRPr/>
            </a:pPr>
            <a:r>
              <a:rPr lang="en-GB" sz="2400" b="1" dirty="0" smtClean="0">
                <a:solidFill>
                  <a:srgbClr val="000000"/>
                </a:solidFill>
              </a:rPr>
              <a:t>Next </a:t>
            </a:r>
            <a:r>
              <a:rPr lang="en-GB" sz="2400" b="1" dirty="0">
                <a:solidFill>
                  <a:srgbClr val="000000"/>
                </a:solidFill>
              </a:rPr>
              <a:t>two decades </a:t>
            </a:r>
            <a:r>
              <a:rPr lang="en-GB" sz="2400" b="1" dirty="0" smtClean="0">
                <a:solidFill>
                  <a:srgbClr val="000000"/>
                </a:solidFill>
              </a:rPr>
              <a:t>will be a very </a:t>
            </a:r>
            <a:r>
              <a:rPr lang="en-GB" sz="2400" b="1" dirty="0">
                <a:solidFill>
                  <a:srgbClr val="000000"/>
                </a:solidFill>
              </a:rPr>
              <a:t>special period </a:t>
            </a:r>
            <a:r>
              <a:rPr lang="en-GB" sz="2400" dirty="0">
                <a:solidFill>
                  <a:srgbClr val="000000"/>
                </a:solidFill>
              </a:rPr>
              <a:t>in history. Decisions will shape rest of century and beyond. Can use </a:t>
            </a:r>
            <a:r>
              <a:rPr lang="en-GB" sz="2400" dirty="0" smtClean="0">
                <a:solidFill>
                  <a:srgbClr val="000000"/>
                </a:solidFill>
              </a:rPr>
              <a:t>opportunity </a:t>
            </a:r>
            <a:r>
              <a:rPr lang="en-GB" sz="2400" dirty="0">
                <a:solidFill>
                  <a:srgbClr val="000000"/>
                </a:solidFill>
              </a:rPr>
              <a:t>or lose it</a:t>
            </a:r>
            <a:r>
              <a:rPr lang="en-GB" sz="2400" dirty="0" smtClean="0">
                <a:solidFill>
                  <a:srgbClr val="000000"/>
                </a:solidFill>
              </a:rPr>
              <a:t>.</a:t>
            </a:r>
          </a:p>
          <a:p>
            <a:pPr lvl="0">
              <a:defRPr/>
            </a:pPr>
            <a:endParaRPr lang="en-GB" sz="800" dirty="0" smtClean="0">
              <a:solidFill>
                <a:srgbClr val="000000"/>
              </a:solidFill>
            </a:endParaRPr>
          </a:p>
          <a:p>
            <a:pPr lvl="0">
              <a:defRPr/>
            </a:pPr>
            <a:r>
              <a:rPr lang="en-GB" b="1" dirty="0" smtClean="0">
                <a:solidFill>
                  <a:srgbClr val="000000"/>
                </a:solidFill>
              </a:rPr>
              <a:t>Progress is being made</a:t>
            </a:r>
            <a:r>
              <a:rPr lang="en-GB" dirty="0" smtClean="0">
                <a:solidFill>
                  <a:srgbClr val="000000"/>
                </a:solidFill>
              </a:rPr>
              <a:t>:</a:t>
            </a:r>
          </a:p>
          <a:p>
            <a:pPr lvl="1">
              <a:defRPr/>
            </a:pPr>
            <a:r>
              <a:rPr lang="en-GB" dirty="0" smtClean="0">
                <a:solidFill>
                  <a:srgbClr val="000000"/>
                </a:solidFill>
              </a:rPr>
              <a:t>Renewable energy (particularly solar and wind) is becoming more competitive and prevalent.</a:t>
            </a:r>
          </a:p>
          <a:p>
            <a:pPr lvl="1">
              <a:defRPr/>
            </a:pPr>
            <a:r>
              <a:rPr lang="en-GB" dirty="0" smtClean="0">
                <a:solidFill>
                  <a:srgbClr val="000000"/>
                </a:solidFill>
              </a:rPr>
              <a:t>Seeing signs of structural change in large, fossil-fuel intensive economies (e.g. China).</a:t>
            </a:r>
          </a:p>
          <a:p>
            <a:pPr lvl="1">
              <a:defRPr/>
            </a:pPr>
            <a:r>
              <a:rPr lang="en-GB" dirty="0">
                <a:solidFill>
                  <a:srgbClr val="000000"/>
                </a:solidFill>
              </a:rPr>
              <a:t>Development of new </a:t>
            </a:r>
            <a:r>
              <a:rPr lang="en-GB" dirty="0" smtClean="0">
                <a:solidFill>
                  <a:srgbClr val="000000"/>
                </a:solidFill>
              </a:rPr>
              <a:t>technologies is progressing (e.g. battery storage, transport).</a:t>
            </a:r>
            <a:endParaRPr lang="en-GB" dirty="0">
              <a:solidFill>
                <a:srgbClr val="000000"/>
              </a:solidFill>
            </a:endParaRPr>
          </a:p>
          <a:p>
            <a:pPr lvl="1">
              <a:buFont typeface="Wingdings" panose="05000000000000000000" pitchFamily="2" charset="2"/>
              <a:buChar char="§"/>
              <a:defRPr/>
            </a:pPr>
            <a:endParaRPr lang="en-GB" sz="800" dirty="0">
              <a:solidFill>
                <a:srgbClr val="000000"/>
              </a:solidFill>
            </a:endParaRPr>
          </a:p>
          <a:p>
            <a:r>
              <a:rPr lang="en-GB" sz="2400" dirty="0" smtClean="0"/>
              <a:t>Boosts demand in </a:t>
            </a:r>
            <a:r>
              <a:rPr lang="en-GB" sz="2400" b="1" dirty="0" smtClean="0"/>
              <a:t>short</a:t>
            </a:r>
            <a:r>
              <a:rPr lang="en-GB" sz="2400" dirty="0" smtClean="0"/>
              <a:t> run; fosters innovation, discovery, growth in </a:t>
            </a:r>
            <a:r>
              <a:rPr lang="en-GB" sz="2400" b="1" dirty="0" smtClean="0"/>
              <a:t>medium term</a:t>
            </a:r>
            <a:r>
              <a:rPr lang="en-GB" sz="2400" dirty="0" smtClean="0"/>
              <a:t>; is the only </a:t>
            </a:r>
            <a:r>
              <a:rPr lang="en-GB" sz="2400" b="1" dirty="0" smtClean="0"/>
              <a:t>long-term growth </a:t>
            </a:r>
            <a:r>
              <a:rPr lang="en-GB" sz="2400" dirty="0" smtClean="0"/>
              <a:t>path available.</a:t>
            </a:r>
            <a:endParaRPr lang="en-GB" sz="2400" dirty="0"/>
          </a:p>
        </p:txBody>
      </p:sp>
    </p:spTree>
    <p:extLst>
      <p:ext uri="{BB962C8B-B14F-4D97-AF65-F5344CB8AC3E}">
        <p14:creationId xmlns:p14="http://schemas.microsoft.com/office/powerpoint/2010/main" val="23665255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ethics: it is the right thing to do</a:t>
            </a:r>
            <a:endParaRPr lang="en-GB" b="1" dirty="0"/>
          </a:p>
        </p:txBody>
      </p:sp>
      <p:sp>
        <p:nvSpPr>
          <p:cNvPr id="3" name="Content Placeholder 2"/>
          <p:cNvSpPr>
            <a:spLocks noGrp="1"/>
          </p:cNvSpPr>
          <p:nvPr>
            <p:ph idx="1"/>
          </p:nvPr>
        </p:nvSpPr>
        <p:spPr/>
        <p:txBody>
          <a:bodyPr/>
          <a:lstStyle/>
          <a:p>
            <a:r>
              <a:rPr lang="en-GB" dirty="0" smtClean="0"/>
              <a:t>Are future lives and livelihoods important?</a:t>
            </a:r>
          </a:p>
          <a:p>
            <a:pPr lvl="1"/>
            <a:r>
              <a:rPr lang="en-GB" dirty="0" smtClean="0"/>
              <a:t>Why discriminate by date of birth?</a:t>
            </a:r>
          </a:p>
          <a:p>
            <a:pPr lvl="1"/>
            <a:r>
              <a:rPr lang="en-GB" dirty="0" smtClean="0"/>
              <a:t>Climate change can create immense poverty.</a:t>
            </a:r>
          </a:p>
          <a:p>
            <a:pPr lvl="1"/>
            <a:r>
              <a:rPr lang="en-GB" dirty="0" smtClean="0"/>
              <a:t>If </a:t>
            </a:r>
            <a:r>
              <a:rPr lang="en-GB" dirty="0"/>
              <a:t>people are poorer, extra resources to them matter </a:t>
            </a:r>
            <a:r>
              <a:rPr lang="en-GB" dirty="0" smtClean="0"/>
              <a:t>more.</a:t>
            </a:r>
            <a:endParaRPr lang="en-GB" dirty="0"/>
          </a:p>
          <a:p>
            <a:pPr lvl="1"/>
            <a:endParaRPr lang="en-GB" dirty="0" smtClean="0"/>
          </a:p>
          <a:p>
            <a:pPr marL="457054" lvl="1" indent="0">
              <a:buNone/>
            </a:pPr>
            <a:endParaRPr lang="en-GB" dirty="0" smtClean="0"/>
          </a:p>
          <a:p>
            <a:pPr marL="514331" indent="-457200"/>
            <a:r>
              <a:rPr lang="en-GB" dirty="0" smtClean="0"/>
              <a:t>“Equitable access to sustainable development”, Cancun 2010. Inclusive, dynamic, cohesive. </a:t>
            </a:r>
            <a:endParaRPr lang="en-GB" dirty="0"/>
          </a:p>
        </p:txBody>
      </p:sp>
    </p:spTree>
    <p:extLst>
      <p:ext uri="{BB962C8B-B14F-4D97-AF65-F5344CB8AC3E}">
        <p14:creationId xmlns:p14="http://schemas.microsoft.com/office/powerpoint/2010/main" val="1515396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432049"/>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1" tIns="45706" rIns="91411" bIns="45706" numCol="1" anchor="ctr" anchorCtr="0" compatLnSpc="1">
            <a:prstTxWarp prst="textNoShape">
              <a:avLst/>
            </a:prstTxWarp>
          </a:bodyPr>
          <a:lstStyle/>
          <a:p>
            <a:pPr eaLnBrk="1" hangingPunct="1"/>
            <a:r>
              <a:rPr lang="en-GB" b="1" dirty="0" smtClean="0"/>
              <a:t>The Challenges for the World</a:t>
            </a:r>
            <a:endParaRPr lang="en-GB" b="1" dirty="0"/>
          </a:p>
        </p:txBody>
      </p:sp>
      <p:sp>
        <p:nvSpPr>
          <p:cNvPr id="3" name="Content Placeholder 2"/>
          <p:cNvSpPr>
            <a:spLocks noGrp="1"/>
          </p:cNvSpPr>
          <p:nvPr>
            <p:ph idx="1"/>
          </p:nvPr>
        </p:nvSpPr>
        <p:spPr>
          <a:xfrm>
            <a:off x="611560" y="908720"/>
            <a:ext cx="7920880" cy="5040560"/>
          </a:xfrm>
        </p:spPr>
        <p:txBody>
          <a:bodyPr/>
          <a:lstStyle/>
          <a:p>
            <a:pPr marL="0" indent="0">
              <a:lnSpc>
                <a:spcPct val="114000"/>
              </a:lnSpc>
              <a:buNone/>
            </a:pPr>
            <a:r>
              <a:rPr lang="en-GB" sz="2500" dirty="0" smtClean="0"/>
              <a:t>The </a:t>
            </a:r>
            <a:r>
              <a:rPr lang="en-GB" sz="2500" dirty="0"/>
              <a:t>two defining challenges of our </a:t>
            </a:r>
            <a:r>
              <a:rPr lang="en-GB" sz="2500" dirty="0" smtClean="0"/>
              <a:t>century: </a:t>
            </a:r>
          </a:p>
          <a:p>
            <a:pPr marL="0" indent="0" algn="ctr">
              <a:lnSpc>
                <a:spcPct val="114000"/>
              </a:lnSpc>
              <a:buNone/>
            </a:pPr>
            <a:r>
              <a:rPr lang="en-GB" sz="2500" b="1" dirty="0" smtClean="0"/>
              <a:t>Managing climate change </a:t>
            </a:r>
            <a:r>
              <a:rPr lang="en-GB" sz="2500" b="1" u="sng" dirty="0" smtClean="0"/>
              <a:t>and</a:t>
            </a:r>
            <a:r>
              <a:rPr lang="en-GB" sz="2500" b="1" dirty="0" smtClean="0"/>
              <a:t> overcoming poverty.</a:t>
            </a:r>
          </a:p>
          <a:p>
            <a:pPr>
              <a:lnSpc>
                <a:spcPct val="114000"/>
              </a:lnSpc>
            </a:pPr>
            <a:endParaRPr lang="en-GB" sz="1200" dirty="0" smtClean="0"/>
          </a:p>
          <a:p>
            <a:pPr>
              <a:lnSpc>
                <a:spcPct val="114000"/>
              </a:lnSpc>
              <a:buFont typeface="Wingdings" panose="05000000000000000000" pitchFamily="2" charset="2"/>
              <a:buChar char="§"/>
            </a:pPr>
            <a:r>
              <a:rPr lang="en-GB" sz="2500" u="sng" dirty="0" smtClean="0"/>
              <a:t>If we fail to manage climate change:</a:t>
            </a:r>
            <a:r>
              <a:rPr lang="en-GB" sz="2500" dirty="0" smtClean="0"/>
              <a:t> we will create </a:t>
            </a:r>
            <a:r>
              <a:rPr lang="en-GB" sz="2500" dirty="0"/>
              <a:t>an environment so hostile that lives and livelihoods will be </a:t>
            </a:r>
            <a:r>
              <a:rPr lang="en-GB" sz="2500" dirty="0" smtClean="0"/>
              <a:t>destroyed.</a:t>
            </a:r>
          </a:p>
          <a:p>
            <a:pPr>
              <a:lnSpc>
                <a:spcPct val="114000"/>
              </a:lnSpc>
              <a:buFont typeface="Wingdings" panose="05000000000000000000" pitchFamily="2" charset="2"/>
              <a:buChar char="§"/>
            </a:pPr>
            <a:r>
              <a:rPr lang="en-GB" sz="2500" u="sng" dirty="0" smtClean="0"/>
              <a:t>If we try to manage climate change in ways which put barriers to </a:t>
            </a:r>
            <a:r>
              <a:rPr lang="en-GB" sz="2500" u="sng" dirty="0" smtClean="0">
                <a:solidFill>
                  <a:schemeClr val="tx2"/>
                </a:solidFill>
              </a:rPr>
              <a:t>overcoming poverty:</a:t>
            </a:r>
            <a:r>
              <a:rPr lang="en-GB" sz="2500" dirty="0" smtClean="0">
                <a:solidFill>
                  <a:schemeClr val="tx2"/>
                </a:solidFill>
              </a:rPr>
              <a:t> we will </a:t>
            </a:r>
            <a:r>
              <a:rPr lang="en-GB" sz="2500" dirty="0"/>
              <a:t>not have the coalition we </a:t>
            </a:r>
            <a:r>
              <a:rPr lang="en-GB" sz="2500" dirty="0" smtClean="0"/>
              <a:t>need </a:t>
            </a:r>
            <a:r>
              <a:rPr lang="en-GB" sz="2500" dirty="0"/>
              <a:t>to manage climate </a:t>
            </a:r>
            <a:r>
              <a:rPr lang="en-GB" sz="2500" dirty="0" smtClean="0"/>
              <a:t>change.</a:t>
            </a:r>
          </a:p>
          <a:p>
            <a:pPr>
              <a:lnSpc>
                <a:spcPct val="114000"/>
              </a:lnSpc>
              <a:buFont typeface="Wingdings" panose="05000000000000000000" pitchFamily="2" charset="2"/>
              <a:buChar char="§"/>
            </a:pPr>
            <a:endParaRPr lang="en-GB" sz="1100" b="1" dirty="0" smtClean="0"/>
          </a:p>
          <a:p>
            <a:pPr marL="0" indent="0" algn="ctr">
              <a:lnSpc>
                <a:spcPct val="114000"/>
              </a:lnSpc>
              <a:spcBef>
                <a:spcPts val="1400"/>
              </a:spcBef>
              <a:buNone/>
            </a:pPr>
            <a:r>
              <a:rPr lang="en-GB" sz="2500" b="1" dirty="0" smtClean="0"/>
              <a:t>If we fail on one, we fail on the other.</a:t>
            </a:r>
            <a:endParaRPr lang="en-GB" sz="2500" dirty="0"/>
          </a:p>
        </p:txBody>
      </p:sp>
    </p:spTree>
    <p:extLst>
      <p:ext uri="{BB962C8B-B14F-4D97-AF65-F5344CB8AC3E}">
        <p14:creationId xmlns:p14="http://schemas.microsoft.com/office/powerpoint/2010/main" val="39468303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1" tIns="45706" rIns="91411" bIns="45706" numCol="1" anchor="ctr" anchorCtr="0" compatLnSpc="1">
            <a:prstTxWarp prst="textNoShape">
              <a:avLst/>
            </a:prstTxWarp>
          </a:bodyPr>
          <a:lstStyle/>
          <a:p>
            <a:pPr eaLnBrk="1" hangingPunct="1"/>
            <a:r>
              <a:rPr lang="en-GB" altLang="en-US" sz="4000" b="1" dirty="0" smtClean="0">
                <a:latin typeface="Calibri" pitchFamily="34" charset="0"/>
              </a:rPr>
              <a:t>Structure</a:t>
            </a:r>
            <a:endParaRPr lang="en-GB" altLang="en-US" sz="4000" b="1" dirty="0">
              <a:latin typeface="Calibri" pitchFamily="34" charset="0"/>
            </a:endParaRPr>
          </a:p>
        </p:txBody>
      </p:sp>
      <p:sp>
        <p:nvSpPr>
          <p:cNvPr id="4100" name="TextBox 8"/>
          <p:cNvSpPr txBox="1">
            <a:spLocks noChangeArrowheads="1"/>
          </p:cNvSpPr>
          <p:nvPr/>
        </p:nvSpPr>
        <p:spPr bwMode="auto">
          <a:xfrm>
            <a:off x="611560" y="1700808"/>
            <a:ext cx="7992888" cy="2603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11" tIns="45706" rIns="91411" bIns="45706">
            <a:spAutoFit/>
          </a:bodyPr>
          <a:lstStyle>
            <a:lvl1pPr eaLnBrk="0" hangingPunct="0">
              <a:defRPr sz="3200">
                <a:solidFill>
                  <a:schemeClr val="tx1"/>
                </a:solidFill>
                <a:latin typeface="Arial" pitchFamily="34" charset="0"/>
                <a:cs typeface="Arial" pitchFamily="34" charset="0"/>
              </a:defRPr>
            </a:lvl1pPr>
            <a:lvl2pPr marL="742950" indent="-285750" eaLnBrk="0" hangingPunct="0">
              <a:buChar char="–"/>
              <a:defRPr sz="2800">
                <a:solidFill>
                  <a:schemeClr val="tx1"/>
                </a:solidFill>
                <a:latin typeface="Arial" pitchFamily="34" charset="0"/>
                <a:cs typeface="Arial" pitchFamily="34" charset="0"/>
              </a:defRPr>
            </a:lvl2pPr>
            <a:lvl3pPr marL="1143000" indent="-228600" eaLnBrk="0" hangingPunct="0">
              <a:defRPr sz="2400">
                <a:solidFill>
                  <a:schemeClr val="tx1"/>
                </a:solidFill>
                <a:latin typeface="Arial" pitchFamily="34" charset="0"/>
                <a:cs typeface="Arial" pitchFamily="34" charset="0"/>
              </a:defRPr>
            </a:lvl3pPr>
            <a:lvl4pPr marL="1600200" indent="-228600" eaLnBrk="0" hangingPunct="0">
              <a:buChar char="–"/>
              <a:defRPr sz="2000">
                <a:solidFill>
                  <a:schemeClr val="tx1"/>
                </a:solidFill>
                <a:latin typeface="Arial" pitchFamily="34" charset="0"/>
                <a:cs typeface="Arial" pitchFamily="34" charset="0"/>
              </a:defRPr>
            </a:lvl4pPr>
            <a:lvl5pPr marL="2057400" indent="-228600" eaLnBrk="0" hangingPunct="0">
              <a:buChar char="»"/>
              <a:defRPr sz="20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marL="457056" indent="-457056" eaLnBrk="1" hangingPunct="1">
              <a:buSzTx/>
              <a:buFont typeface="+mj-lt"/>
              <a:buAutoNum type="arabicPeriod"/>
            </a:pPr>
            <a:r>
              <a:rPr lang="en-GB" altLang="en-US" sz="2400" b="1" dirty="0">
                <a:solidFill>
                  <a:schemeClr val="bg2"/>
                </a:solidFill>
                <a:latin typeface="Calibri" pitchFamily="34" charset="0"/>
              </a:rPr>
              <a:t>Logic: climate science and the need to act</a:t>
            </a:r>
          </a:p>
          <a:p>
            <a:pPr marL="457056" indent="-457056" eaLnBrk="1" hangingPunct="1">
              <a:buSzTx/>
              <a:buFont typeface="+mj-lt"/>
              <a:buAutoNum type="arabicPeriod"/>
            </a:pPr>
            <a:endParaRPr lang="en-GB" altLang="en-US" sz="2400" b="1" dirty="0">
              <a:solidFill>
                <a:schemeClr val="bg2"/>
              </a:solidFill>
              <a:latin typeface="Calibri" pitchFamily="34" charset="0"/>
            </a:endParaRPr>
          </a:p>
          <a:p>
            <a:pPr marL="457056" indent="-457056" eaLnBrk="1" hangingPunct="1">
              <a:buSzTx/>
              <a:buFont typeface="+mj-lt"/>
              <a:buAutoNum type="arabicPeriod"/>
            </a:pPr>
            <a:r>
              <a:rPr lang="en-GB" altLang="en-US" sz="2400" b="1" dirty="0" smtClean="0">
                <a:solidFill>
                  <a:schemeClr val="bg2"/>
                </a:solidFill>
                <a:latin typeface="Calibri" pitchFamily="34" charset="0"/>
              </a:rPr>
              <a:t>Urgency: the scale of change, </a:t>
            </a:r>
            <a:r>
              <a:rPr lang="en-GB" altLang="en-US" sz="2400" b="1" dirty="0">
                <a:solidFill>
                  <a:schemeClr val="bg2"/>
                </a:solidFill>
                <a:latin typeface="Calibri" pitchFamily="34" charset="0"/>
              </a:rPr>
              <a:t>risks, </a:t>
            </a:r>
            <a:r>
              <a:rPr lang="en-GB" altLang="en-US" sz="2400" b="1" dirty="0" smtClean="0">
                <a:solidFill>
                  <a:schemeClr val="bg2"/>
                </a:solidFill>
                <a:latin typeface="Calibri" pitchFamily="34" charset="0"/>
              </a:rPr>
              <a:t>and dangers </a:t>
            </a:r>
            <a:r>
              <a:rPr lang="en-GB" altLang="en-US" sz="2400" b="1" dirty="0">
                <a:solidFill>
                  <a:schemeClr val="bg2"/>
                </a:solidFill>
                <a:latin typeface="Calibri" pitchFamily="34" charset="0"/>
              </a:rPr>
              <a:t>of </a:t>
            </a:r>
            <a:r>
              <a:rPr lang="en-GB" altLang="en-US" sz="2400" b="1" dirty="0" smtClean="0">
                <a:solidFill>
                  <a:schemeClr val="bg2"/>
                </a:solidFill>
                <a:latin typeface="Calibri" pitchFamily="34" charset="0"/>
              </a:rPr>
              <a:t>delay</a:t>
            </a:r>
            <a:endParaRPr lang="en-GB" altLang="en-US" sz="2400" b="1" dirty="0">
              <a:solidFill>
                <a:schemeClr val="bg2"/>
              </a:solidFill>
              <a:latin typeface="Calibri" pitchFamily="34" charset="0"/>
            </a:endParaRPr>
          </a:p>
          <a:p>
            <a:pPr marL="457056" indent="-457056" eaLnBrk="1" hangingPunct="1">
              <a:buSzTx/>
              <a:buFont typeface="+mj-lt"/>
              <a:buAutoNum type="arabicPeriod"/>
            </a:pPr>
            <a:endParaRPr lang="en-GB" altLang="en-US" sz="2400" b="1" dirty="0">
              <a:solidFill>
                <a:schemeClr val="bg2"/>
              </a:solidFill>
              <a:latin typeface="Calibri" pitchFamily="34" charset="0"/>
            </a:endParaRPr>
          </a:p>
          <a:p>
            <a:pPr marL="457056" indent="-457056" eaLnBrk="1" hangingPunct="1">
              <a:buSzTx/>
              <a:buFont typeface="+mj-lt"/>
              <a:buAutoNum type="arabicPeriod"/>
            </a:pPr>
            <a:r>
              <a:rPr lang="en-GB" altLang="en-US" sz="2400" b="1" dirty="0">
                <a:solidFill>
                  <a:schemeClr val="bg2"/>
                </a:solidFill>
                <a:latin typeface="Calibri" pitchFamily="34" charset="0"/>
              </a:rPr>
              <a:t>Promise: attraction of transition to low-carbon path</a:t>
            </a:r>
          </a:p>
          <a:p>
            <a:pPr marL="457056" indent="-457056" eaLnBrk="1" hangingPunct="1">
              <a:buSzTx/>
              <a:buFont typeface="+mj-lt"/>
              <a:buAutoNum type="arabicPeriod"/>
            </a:pPr>
            <a:endParaRPr lang="en-GB" altLang="en-US" sz="2400" b="1" dirty="0" smtClean="0">
              <a:solidFill>
                <a:schemeClr val="bg2"/>
              </a:solidFill>
              <a:latin typeface="Calibri" pitchFamily="34" charset="0"/>
            </a:endParaRPr>
          </a:p>
          <a:p>
            <a:pPr marL="457056" indent="-457056" eaLnBrk="1" hangingPunct="1">
              <a:buSzTx/>
              <a:buFont typeface="+mj-lt"/>
              <a:buAutoNum type="arabicPeriod"/>
            </a:pPr>
            <a:r>
              <a:rPr lang="en-GB" altLang="en-US" sz="2400" b="1" dirty="0">
                <a:solidFill>
                  <a:srgbClr val="269A39"/>
                </a:solidFill>
                <a:latin typeface="Calibri" pitchFamily="34" charset="0"/>
              </a:rPr>
              <a:t>Action: the Paris Agreement and the way forward</a:t>
            </a:r>
          </a:p>
        </p:txBody>
      </p:sp>
    </p:spTree>
    <p:extLst>
      <p:ext uri="{BB962C8B-B14F-4D97-AF65-F5344CB8AC3E}">
        <p14:creationId xmlns:p14="http://schemas.microsoft.com/office/powerpoint/2010/main" val="18280570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634082"/>
          </a:xfrm>
        </p:spPr>
        <p:txBody>
          <a:bodyPr/>
          <a:lstStyle/>
          <a:p>
            <a:r>
              <a:rPr lang="en-GB" b="1" dirty="0" smtClean="0"/>
              <a:t>The Paris Agreement</a:t>
            </a:r>
            <a:endParaRPr lang="en-GB" b="1" dirty="0"/>
          </a:p>
        </p:txBody>
      </p:sp>
      <p:sp>
        <p:nvSpPr>
          <p:cNvPr id="3" name="Content Placeholder 2"/>
          <p:cNvSpPr>
            <a:spLocks noGrp="1"/>
          </p:cNvSpPr>
          <p:nvPr>
            <p:ph idx="1"/>
          </p:nvPr>
        </p:nvSpPr>
        <p:spPr>
          <a:xfrm>
            <a:off x="395536" y="836712"/>
            <a:ext cx="8568952" cy="5328592"/>
          </a:xfrm>
        </p:spPr>
        <p:txBody>
          <a:bodyPr/>
          <a:lstStyle/>
          <a:p>
            <a:pPr marL="342791" lvl="1" indent="-342791">
              <a:buFontTx/>
              <a:buChar char="•"/>
            </a:pPr>
            <a:r>
              <a:rPr lang="en-GB" sz="2300" dirty="0"/>
              <a:t>It agrees action to keep warming </a:t>
            </a:r>
            <a:r>
              <a:rPr lang="en-GB" sz="2300" b="1" dirty="0"/>
              <a:t>“well below </a:t>
            </a:r>
            <a:r>
              <a:rPr lang="en-GB" sz="2300" b="1" dirty="0" smtClean="0"/>
              <a:t>2</a:t>
            </a:r>
            <a:r>
              <a:rPr lang="en-GB" sz="2300" b="1" baseline="30000" dirty="0" smtClean="0"/>
              <a:t>o</a:t>
            </a:r>
            <a:r>
              <a:rPr lang="en-GB" sz="2300" b="1" dirty="0" smtClean="0"/>
              <a:t>C</a:t>
            </a:r>
            <a:r>
              <a:rPr lang="en-GB" sz="2300" b="1" dirty="0"/>
              <a:t>” </a:t>
            </a:r>
            <a:r>
              <a:rPr lang="en-GB" sz="2300" dirty="0"/>
              <a:t>and</a:t>
            </a:r>
            <a:r>
              <a:rPr lang="en-GB" sz="2300" b="1" dirty="0"/>
              <a:t> “pursue efforts for </a:t>
            </a:r>
            <a:r>
              <a:rPr lang="en-GB" sz="2300" b="1" dirty="0" smtClean="0"/>
              <a:t>1.5</a:t>
            </a:r>
            <a:r>
              <a:rPr lang="en-GB" sz="2300" b="1" baseline="30000" dirty="0" smtClean="0"/>
              <a:t>o</a:t>
            </a:r>
            <a:r>
              <a:rPr lang="en-GB" sz="2300" b="1" dirty="0" smtClean="0"/>
              <a:t>C”</a:t>
            </a:r>
            <a:r>
              <a:rPr lang="en-GB" sz="2300" dirty="0" smtClean="0"/>
              <a:t>.</a:t>
            </a:r>
            <a:endParaRPr lang="en-GB" sz="2300" b="1" dirty="0" smtClean="0"/>
          </a:p>
          <a:p>
            <a:pPr marL="342791" lvl="1" indent="-342791">
              <a:buFontTx/>
              <a:buChar char="•"/>
            </a:pPr>
            <a:endParaRPr lang="en-GB" sz="800" dirty="0"/>
          </a:p>
          <a:p>
            <a:r>
              <a:rPr lang="en-GB" sz="2300" dirty="0" smtClean="0"/>
              <a:t>Paris Agreement </a:t>
            </a:r>
            <a:r>
              <a:rPr lang="en-GB" sz="2300" dirty="0"/>
              <a:t>is a </a:t>
            </a:r>
            <a:r>
              <a:rPr lang="en-GB" sz="2300" b="1" dirty="0"/>
              <a:t>turning point </a:t>
            </a:r>
            <a:r>
              <a:rPr lang="en-GB" sz="2300" dirty="0"/>
              <a:t>to put the world </a:t>
            </a:r>
            <a:r>
              <a:rPr lang="en-GB" sz="2300" dirty="0" smtClean="0"/>
              <a:t>on </a:t>
            </a:r>
            <a:r>
              <a:rPr lang="en-GB" sz="2300" dirty="0"/>
              <a:t>a low-carbon climate-resilient path. </a:t>
            </a:r>
            <a:r>
              <a:rPr lang="en-GB" sz="2300" dirty="0" smtClean="0"/>
              <a:t>Forms </a:t>
            </a:r>
            <a:r>
              <a:rPr lang="en-GB" sz="2300" dirty="0"/>
              <a:t>the basis of </a:t>
            </a:r>
            <a:r>
              <a:rPr lang="en-GB" sz="2300" b="1" dirty="0"/>
              <a:t>new, international, cooperative, long-term action</a:t>
            </a:r>
            <a:r>
              <a:rPr lang="en-GB" sz="2300" dirty="0"/>
              <a:t> on climate </a:t>
            </a:r>
            <a:r>
              <a:rPr lang="en-GB" sz="2300" dirty="0" smtClean="0"/>
              <a:t>change.</a:t>
            </a:r>
          </a:p>
          <a:p>
            <a:endParaRPr lang="en-GB" sz="800" dirty="0" smtClean="0"/>
          </a:p>
          <a:p>
            <a:r>
              <a:rPr lang="en-GB" sz="2300" dirty="0" smtClean="0"/>
              <a:t>Provides </a:t>
            </a:r>
            <a:r>
              <a:rPr lang="en-GB" sz="2300" dirty="0"/>
              <a:t>a </a:t>
            </a:r>
            <a:r>
              <a:rPr lang="en-GB" sz="2300" b="1" dirty="0"/>
              <a:t>clear direction for international climate policy</a:t>
            </a:r>
            <a:r>
              <a:rPr lang="en-GB" sz="2300" dirty="0"/>
              <a:t>, and </a:t>
            </a:r>
            <a:r>
              <a:rPr lang="en-GB" sz="2300" dirty="0" smtClean="0"/>
              <a:t>should provide </a:t>
            </a:r>
            <a:r>
              <a:rPr lang="en-GB" sz="2300" dirty="0"/>
              <a:t>the confidence </a:t>
            </a:r>
            <a:r>
              <a:rPr lang="en-GB" sz="2300" dirty="0" smtClean="0"/>
              <a:t> to </a:t>
            </a:r>
            <a:r>
              <a:rPr lang="en-GB" sz="2300" dirty="0"/>
              <a:t>invest in low-carbon, climate-resilient growth</a:t>
            </a:r>
            <a:r>
              <a:rPr lang="en-GB" sz="2300" dirty="0" smtClean="0"/>
              <a:t>.</a:t>
            </a:r>
          </a:p>
          <a:p>
            <a:endParaRPr lang="en-GB" sz="800" dirty="0" smtClean="0"/>
          </a:p>
          <a:p>
            <a:r>
              <a:rPr lang="en-GB" sz="2300" dirty="0" smtClean="0"/>
              <a:t>Remarkable that 195 countries agreed. Foundation of agreement in understanding of </a:t>
            </a:r>
            <a:r>
              <a:rPr lang="en-GB" sz="2300" dirty="0" err="1" smtClean="0"/>
              <a:t>i</a:t>
            </a:r>
            <a:r>
              <a:rPr lang="en-GB" sz="2300" dirty="0" smtClean="0"/>
              <a:t>) scale of risks ii) attractiveness of alternative path as sustainable route to lasting development and overcoming poverty (no horse-race between development and climate responsibility).</a:t>
            </a:r>
            <a:endParaRPr lang="en-GB" sz="2300" dirty="0"/>
          </a:p>
          <a:p>
            <a:endParaRPr lang="en-GB" sz="2400" dirty="0"/>
          </a:p>
        </p:txBody>
      </p:sp>
    </p:spTree>
    <p:extLst>
      <p:ext uri="{BB962C8B-B14F-4D97-AF65-F5344CB8AC3E}">
        <p14:creationId xmlns:p14="http://schemas.microsoft.com/office/powerpoint/2010/main" val="2638682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36004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1" tIns="45706" rIns="91411" bIns="45706" numCol="1" anchor="ctr" anchorCtr="0" compatLnSpc="1">
            <a:prstTxWarp prst="textNoShape">
              <a:avLst/>
            </a:prstTxWarp>
          </a:bodyPr>
          <a:lstStyle/>
          <a:p>
            <a:pPr eaLnBrk="1" hangingPunct="1"/>
            <a:r>
              <a:rPr lang="en-GB" b="1" dirty="0" smtClean="0"/>
              <a:t>A Way Forward</a:t>
            </a:r>
            <a:endParaRPr lang="en-GB" b="1" dirty="0"/>
          </a:p>
        </p:txBody>
      </p:sp>
      <p:sp>
        <p:nvSpPr>
          <p:cNvPr id="3" name="Content Placeholder 2"/>
          <p:cNvSpPr>
            <a:spLocks noGrp="1"/>
          </p:cNvSpPr>
          <p:nvPr>
            <p:ph idx="1"/>
          </p:nvPr>
        </p:nvSpPr>
        <p:spPr>
          <a:xfrm>
            <a:off x="467544" y="620688"/>
            <a:ext cx="8424936" cy="5544616"/>
          </a:xfrm>
        </p:spPr>
        <p:txBody>
          <a:bodyPr/>
          <a:lstStyle/>
          <a:p>
            <a:pPr>
              <a:buFont typeface="Arial" panose="020B0604020202020204" pitchFamily="34" charset="0"/>
              <a:buChar char="•"/>
            </a:pPr>
            <a:r>
              <a:rPr lang="en-GB" sz="2400" dirty="0" smtClean="0"/>
              <a:t>The Paris Agreement </a:t>
            </a:r>
            <a:r>
              <a:rPr lang="en-GB" sz="2400" b="1" dirty="0" smtClean="0"/>
              <a:t>is a good start but strong </a:t>
            </a:r>
            <a:r>
              <a:rPr lang="en-US" sz="2400" b="1" dirty="0" smtClean="0"/>
              <a:t>efforts</a:t>
            </a:r>
            <a:r>
              <a:rPr lang="en-US" sz="2400" dirty="0" smtClean="0"/>
              <a:t> </a:t>
            </a:r>
            <a:r>
              <a:rPr lang="en-US" sz="2400" b="1" dirty="0"/>
              <a:t>needed </a:t>
            </a:r>
            <a:r>
              <a:rPr lang="en-US" sz="2400" b="1" dirty="0" smtClean="0"/>
              <a:t>to keep momentum and </a:t>
            </a:r>
            <a:r>
              <a:rPr lang="en-US" sz="2400" b="1" dirty="0"/>
              <a:t>ramp up </a:t>
            </a:r>
            <a:r>
              <a:rPr lang="en-US" sz="2400" b="1" dirty="0" smtClean="0"/>
              <a:t>ambition</a:t>
            </a:r>
            <a:r>
              <a:rPr lang="en-GB" sz="2400" dirty="0" smtClean="0"/>
              <a:t>:</a:t>
            </a:r>
          </a:p>
          <a:p>
            <a:pPr lvl="1">
              <a:buFont typeface="Arial" panose="020B0604020202020204" pitchFamily="34" charset="0"/>
              <a:buChar char="•"/>
            </a:pPr>
            <a:r>
              <a:rPr lang="en-US" sz="2000" dirty="0"/>
              <a:t>Current pledges are around 55-60 GtCO</a:t>
            </a:r>
            <a:r>
              <a:rPr lang="en-US" sz="2000" baseline="-25000" dirty="0"/>
              <a:t>2</a:t>
            </a:r>
            <a:r>
              <a:rPr lang="en-US" sz="2000" dirty="0"/>
              <a:t>e per annum in 2030,  an improvement on BAU (ca. </a:t>
            </a:r>
            <a:r>
              <a:rPr lang="en-US" sz="2000" dirty="0" smtClean="0"/>
              <a:t>65-68 </a:t>
            </a:r>
            <a:r>
              <a:rPr lang="en-US" sz="2000" dirty="0"/>
              <a:t>GtCO</a:t>
            </a:r>
            <a:r>
              <a:rPr lang="en-US" sz="2000" baseline="-25000" dirty="0"/>
              <a:t>2</a:t>
            </a:r>
            <a:r>
              <a:rPr lang="en-US" sz="2000" dirty="0"/>
              <a:t>e per annum </a:t>
            </a:r>
            <a:r>
              <a:rPr lang="en-US" sz="2000" dirty="0" smtClean="0"/>
              <a:t>);</a:t>
            </a:r>
            <a:endParaRPr lang="en-US" sz="2000" dirty="0"/>
          </a:p>
          <a:p>
            <a:pPr lvl="1">
              <a:buFont typeface="Arial" panose="020B0604020202020204" pitchFamily="34" charset="0"/>
              <a:buChar char="•"/>
            </a:pPr>
            <a:r>
              <a:rPr lang="en-GB" sz="2000" dirty="0" smtClean="0"/>
              <a:t>A 2°C path </a:t>
            </a:r>
            <a:r>
              <a:rPr lang="en-GB" sz="2000" dirty="0"/>
              <a:t>would </a:t>
            </a:r>
            <a:r>
              <a:rPr lang="en-GB" sz="2000" dirty="0" smtClean="0"/>
              <a:t> require GHG emissions around </a:t>
            </a:r>
            <a:r>
              <a:rPr lang="en-GB" sz="2000" dirty="0" smtClean="0"/>
              <a:t>35-40 </a:t>
            </a:r>
            <a:r>
              <a:rPr lang="en-US" sz="2000" dirty="0"/>
              <a:t>GtCO</a:t>
            </a:r>
            <a:r>
              <a:rPr lang="en-US" sz="2000" baseline="-25000" dirty="0"/>
              <a:t>2</a:t>
            </a:r>
            <a:r>
              <a:rPr lang="en-US" sz="2000" dirty="0"/>
              <a:t>e per annum</a:t>
            </a:r>
            <a:r>
              <a:rPr lang="en-GB" sz="2000" dirty="0" smtClean="0"/>
              <a:t> </a:t>
            </a:r>
            <a:r>
              <a:rPr lang="en-GB" sz="2000" dirty="0"/>
              <a:t>by </a:t>
            </a:r>
            <a:r>
              <a:rPr lang="en-GB" sz="2000" dirty="0" smtClean="0"/>
              <a:t>2030.</a:t>
            </a:r>
          </a:p>
          <a:p>
            <a:pPr lvl="1">
              <a:buFont typeface="Arial" panose="020B0604020202020204" pitchFamily="34" charset="0"/>
              <a:buChar char="•"/>
            </a:pPr>
            <a:endParaRPr lang="en-GB" sz="800" dirty="0" smtClean="0"/>
          </a:p>
          <a:p>
            <a:pPr>
              <a:buFont typeface="Arial" panose="020B0604020202020204" pitchFamily="34" charset="0"/>
              <a:buChar char="•"/>
            </a:pPr>
            <a:r>
              <a:rPr lang="en-GB" sz="2400" dirty="0" smtClean="0"/>
              <a:t>The Paris Agreement </a:t>
            </a:r>
            <a:r>
              <a:rPr lang="en-GB" sz="2400" b="1" dirty="0" smtClean="0"/>
              <a:t>recognises this gap exists </a:t>
            </a:r>
            <a:r>
              <a:rPr lang="en-GB" sz="2400" dirty="0" smtClean="0"/>
              <a:t>and </a:t>
            </a:r>
            <a:r>
              <a:rPr lang="en-GB" sz="2400" dirty="0"/>
              <a:t>that peaking of emissions must happen </a:t>
            </a:r>
            <a:r>
              <a:rPr lang="en-GB" sz="2400" b="1" dirty="0"/>
              <a:t>“as soon as </a:t>
            </a:r>
            <a:r>
              <a:rPr lang="en-GB" sz="2400" b="1" dirty="0" smtClean="0"/>
              <a:t>possible”.</a:t>
            </a:r>
          </a:p>
          <a:p>
            <a:pPr>
              <a:buFont typeface="Arial" panose="020B0604020202020204" pitchFamily="34" charset="0"/>
              <a:buChar char="•"/>
            </a:pPr>
            <a:endParaRPr lang="en-GB" sz="800" b="1" dirty="0" smtClean="0"/>
          </a:p>
          <a:p>
            <a:pPr>
              <a:buFont typeface="Arial" panose="020B0604020202020204" pitchFamily="34" charset="0"/>
              <a:buChar char="•"/>
            </a:pPr>
            <a:r>
              <a:rPr lang="en-US" sz="2400" dirty="0"/>
              <a:t>W</a:t>
            </a:r>
            <a:r>
              <a:rPr lang="en-US" sz="2400" dirty="0" smtClean="0"/>
              <a:t>ill require </a:t>
            </a:r>
            <a:r>
              <a:rPr lang="en-US" sz="2400" b="1" dirty="0" smtClean="0"/>
              <a:t>inputs, collaboration and commitment </a:t>
            </a:r>
            <a:r>
              <a:rPr lang="en-US" sz="2400" dirty="0" smtClean="0"/>
              <a:t>from all parties (countries, cities, private sector etc.);</a:t>
            </a:r>
          </a:p>
          <a:p>
            <a:pPr>
              <a:buFont typeface="Arial" panose="020B0604020202020204" pitchFamily="34" charset="0"/>
              <a:buChar char="•"/>
            </a:pPr>
            <a:r>
              <a:rPr lang="en-US" sz="2400" dirty="0"/>
              <a:t>It agreed conventions on measurement and to meet </a:t>
            </a:r>
            <a:r>
              <a:rPr lang="en-US" sz="2400" b="1" dirty="0"/>
              <a:t>every five years</a:t>
            </a:r>
            <a:r>
              <a:rPr lang="en-US" sz="2400" dirty="0"/>
              <a:t> to look at progress towards meeting NDCs with a view to </a:t>
            </a:r>
            <a:r>
              <a:rPr lang="en-US" sz="2400" b="1" dirty="0"/>
              <a:t>enhancing levels of ambition</a:t>
            </a:r>
            <a:r>
              <a:rPr lang="en-US" sz="2400" dirty="0"/>
              <a:t>.</a:t>
            </a:r>
          </a:p>
        </p:txBody>
      </p:sp>
    </p:spTree>
    <p:extLst>
      <p:ext uri="{BB962C8B-B14F-4D97-AF65-F5344CB8AC3E}">
        <p14:creationId xmlns:p14="http://schemas.microsoft.com/office/powerpoint/2010/main" val="23836863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052736"/>
            <a:ext cx="8496944" cy="5616624"/>
          </a:xfrm>
        </p:spPr>
        <p:txBody>
          <a:bodyPr/>
          <a:lstStyle/>
          <a:p>
            <a:r>
              <a:rPr lang="en-GB" sz="2300" dirty="0" smtClean="0"/>
              <a:t>The 17 Sustainable Development Goals agreed in UN in September 2015; designed to eliminate poverty on its various dimensions and promote sustainable development around the world. Of the 17, 12 explicitly mention climate change, environment or infrastructure.</a:t>
            </a:r>
          </a:p>
          <a:p>
            <a:r>
              <a:rPr lang="en-GB" sz="2300" dirty="0" smtClean="0"/>
              <a:t>Current concern in G20 over faltering world growth.</a:t>
            </a:r>
          </a:p>
          <a:p>
            <a:r>
              <a:rPr lang="en-GB" sz="2300" dirty="0" smtClean="0"/>
              <a:t>Infrastructure investment central to all these goals and concerns. Must be clean across the board from now on.</a:t>
            </a:r>
            <a:endParaRPr lang="en-GB" sz="2300" dirty="0"/>
          </a:p>
          <a:p>
            <a:r>
              <a:rPr lang="en-GB" sz="2300" dirty="0" smtClean="0"/>
              <a:t>For Paris and SDGs, global infrastructure investment must average $4-6 trillion p.a. in next 20 years and must nearly all be clean/green from now. </a:t>
            </a:r>
          </a:p>
          <a:p>
            <a:r>
              <a:rPr lang="en-GB" sz="2300" dirty="0" smtClean="0"/>
              <a:t>Requires </a:t>
            </a:r>
            <a:r>
              <a:rPr lang="en-GB" sz="2300" i="1" dirty="0" smtClean="0"/>
              <a:t>both</a:t>
            </a:r>
            <a:r>
              <a:rPr lang="en-GB" sz="2300" dirty="0" smtClean="0"/>
              <a:t> clear and predictable policies </a:t>
            </a:r>
            <a:r>
              <a:rPr lang="en-GB" sz="2300" i="1" dirty="0" smtClean="0"/>
              <a:t>and</a:t>
            </a:r>
            <a:r>
              <a:rPr lang="en-GB" sz="2300" dirty="0" smtClean="0"/>
              <a:t> major expansion of development finance, particularly from multilateral and national development banks. </a:t>
            </a:r>
            <a:endParaRPr lang="en-GB" sz="2300" dirty="0"/>
          </a:p>
          <a:p>
            <a:endParaRPr lang="en-GB" sz="2400" dirty="0" smtClean="0"/>
          </a:p>
          <a:p>
            <a:endParaRPr lang="en-GB" sz="2400" dirty="0"/>
          </a:p>
        </p:txBody>
      </p:sp>
      <p:sp>
        <p:nvSpPr>
          <p:cNvPr id="4" name="Title 1"/>
          <p:cNvSpPr>
            <a:spLocks noGrp="1"/>
          </p:cNvSpPr>
          <p:nvPr>
            <p:ph type="title"/>
          </p:nvPr>
        </p:nvSpPr>
        <p:spPr>
          <a:xfrm>
            <a:off x="395536" y="116632"/>
            <a:ext cx="8229600" cy="815614"/>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1" tIns="45706" rIns="91411" bIns="45706" numCol="1" anchor="ctr" anchorCtr="0" compatLnSpc="1">
            <a:prstTxWarp prst="textNoShape">
              <a:avLst/>
            </a:prstTxWarp>
          </a:bodyPr>
          <a:lstStyle/>
          <a:p>
            <a:pPr eaLnBrk="1" hangingPunct="1"/>
            <a:r>
              <a:rPr lang="en-GB" b="1" dirty="0" smtClean="0"/>
              <a:t>The context of the SDGs and the importance of infrastructure and its finance</a:t>
            </a:r>
            <a:endParaRPr lang="en-GB" b="1" dirty="0"/>
          </a:p>
        </p:txBody>
      </p:sp>
    </p:spTree>
    <p:extLst>
      <p:ext uri="{BB962C8B-B14F-4D97-AF65-F5344CB8AC3E}">
        <p14:creationId xmlns:p14="http://schemas.microsoft.com/office/powerpoint/2010/main" val="38918385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86205" y="188640"/>
            <a:ext cx="8640960" cy="1224136"/>
          </a:xfrm>
        </p:spPr>
        <p:txBody>
          <a:bodyPr/>
          <a:lstStyle/>
          <a:p>
            <a:pPr eaLnBrk="1" hangingPunct="1"/>
            <a:r>
              <a:rPr lang="en-GB" altLang="en-US" b="1" dirty="0"/>
              <a:t>Scale and nature of </a:t>
            </a:r>
            <a:r>
              <a:rPr lang="en-GB" altLang="en-US" b="1" dirty="0" smtClean="0"/>
              <a:t>response must be </a:t>
            </a:r>
            <a:br>
              <a:rPr lang="en-GB" altLang="en-US" b="1" dirty="0" smtClean="0"/>
            </a:br>
            <a:r>
              <a:rPr lang="en-GB" altLang="en-US" b="1" dirty="0" smtClean="0"/>
              <a:t>rapid, strong, across the world, and equitable: rewards potentially immense</a:t>
            </a:r>
            <a:endParaRPr lang="en-GB" altLang="en-US" b="1" dirty="0"/>
          </a:p>
        </p:txBody>
      </p:sp>
      <p:sp>
        <p:nvSpPr>
          <p:cNvPr id="5123" name="Rectangle 3"/>
          <p:cNvSpPr>
            <a:spLocks noGrp="1" noChangeArrowheads="1"/>
          </p:cNvSpPr>
          <p:nvPr>
            <p:ph idx="1"/>
          </p:nvPr>
        </p:nvSpPr>
        <p:spPr>
          <a:xfrm>
            <a:off x="386205" y="1628800"/>
            <a:ext cx="8229600" cy="4641379"/>
          </a:xfrm>
        </p:spPr>
        <p:txBody>
          <a:bodyPr/>
          <a:lstStyle/>
          <a:p>
            <a:pPr>
              <a:defRPr/>
            </a:pPr>
            <a:r>
              <a:rPr lang="en-GB" sz="2400" dirty="0" smtClean="0"/>
              <a:t>Requires </a:t>
            </a:r>
            <a:r>
              <a:rPr lang="en-GB" sz="2400" dirty="0"/>
              <a:t>strong action </a:t>
            </a:r>
            <a:r>
              <a:rPr lang="en-GB" sz="2400" b="1" dirty="0"/>
              <a:t>in all regions </a:t>
            </a:r>
            <a:r>
              <a:rPr lang="en-GB" sz="2400" dirty="0"/>
              <a:t>of world, </a:t>
            </a:r>
            <a:r>
              <a:rPr lang="en-GB" sz="2400" b="1" dirty="0"/>
              <a:t>in all economic sectors</a:t>
            </a:r>
            <a:r>
              <a:rPr lang="en-GB" sz="2400" dirty="0" smtClean="0"/>
              <a:t>. Richer countries should take lead in cutting emissions, and promoting technology and finance.</a:t>
            </a:r>
          </a:p>
          <a:p>
            <a:pPr>
              <a:defRPr/>
            </a:pPr>
            <a:r>
              <a:rPr lang="en-GB" sz="2400" dirty="0" smtClean="0"/>
              <a:t>Can yield </a:t>
            </a:r>
            <a:r>
              <a:rPr lang="en-GB" sz="2400" b="1" dirty="0" smtClean="0"/>
              <a:t>“equitable access to sustainable development”</a:t>
            </a:r>
            <a:r>
              <a:rPr lang="en-GB" sz="2400" dirty="0" smtClean="0"/>
              <a:t>, in language of COP16 in Cancun, 2010.</a:t>
            </a:r>
          </a:p>
          <a:p>
            <a:pPr>
              <a:defRPr/>
            </a:pPr>
            <a:r>
              <a:rPr lang="en-GB" sz="2400" dirty="0" smtClean="0"/>
              <a:t>Can boost </a:t>
            </a:r>
            <a:r>
              <a:rPr lang="en-GB" sz="2400" b="1" dirty="0" smtClean="0"/>
              <a:t>growth</a:t>
            </a:r>
            <a:r>
              <a:rPr lang="en-GB" sz="2400" dirty="0" smtClean="0"/>
              <a:t> in </a:t>
            </a:r>
            <a:r>
              <a:rPr lang="en-GB" sz="2400" b="1" dirty="0" smtClean="0"/>
              <a:t>short run</a:t>
            </a:r>
            <a:r>
              <a:rPr lang="en-GB" sz="2400" dirty="0" smtClean="0"/>
              <a:t>; unleash innovation and growth for </a:t>
            </a:r>
            <a:r>
              <a:rPr lang="en-GB" sz="2400" b="1" dirty="0" smtClean="0"/>
              <a:t>medium term</a:t>
            </a:r>
            <a:r>
              <a:rPr lang="en-GB" sz="2400" dirty="0" smtClean="0"/>
              <a:t>; and provide the only growth story possible for the </a:t>
            </a:r>
            <a:r>
              <a:rPr lang="en-GB" sz="2400" b="1" dirty="0" smtClean="0"/>
              <a:t>longer run</a:t>
            </a:r>
            <a:r>
              <a:rPr lang="en-GB" sz="2400" dirty="0" smtClean="0"/>
              <a:t>.</a:t>
            </a:r>
            <a:endParaRPr lang="en-GB" sz="2400" dirty="0"/>
          </a:p>
          <a:p>
            <a:pPr>
              <a:defRPr/>
            </a:pPr>
            <a:r>
              <a:rPr lang="en-GB" sz="2400" dirty="0"/>
              <a:t>Through </a:t>
            </a:r>
            <a:r>
              <a:rPr lang="en-GB" sz="2400" dirty="0" smtClean="0"/>
              <a:t>a strong response we </a:t>
            </a:r>
            <a:r>
              <a:rPr lang="en-GB" sz="2400" dirty="0"/>
              <a:t>can rise to the two defining challenges of our century – </a:t>
            </a:r>
            <a:r>
              <a:rPr lang="en-GB" sz="2400" b="1" dirty="0"/>
              <a:t>overcoming poverty </a:t>
            </a:r>
            <a:r>
              <a:rPr lang="en-GB" sz="2400" dirty="0"/>
              <a:t>and </a:t>
            </a:r>
            <a:r>
              <a:rPr lang="en-GB" sz="2400" b="1" dirty="0"/>
              <a:t>managing climate change</a:t>
            </a:r>
            <a:r>
              <a:rPr lang="en-GB" sz="2400" dirty="0"/>
              <a:t>. </a:t>
            </a:r>
          </a:p>
          <a:p>
            <a:pPr>
              <a:defRPr/>
            </a:pPr>
            <a:endParaRPr lang="en-GB" sz="2200" dirty="0" smtClean="0"/>
          </a:p>
        </p:txBody>
      </p:sp>
    </p:spTree>
    <p:custDataLst>
      <p:tags r:id="rId1"/>
    </p:custDataLst>
    <p:extLst>
      <p:ext uri="{BB962C8B-B14F-4D97-AF65-F5344CB8AC3E}">
        <p14:creationId xmlns:p14="http://schemas.microsoft.com/office/powerpoint/2010/main" val="19198432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References</a:t>
            </a:r>
            <a:endParaRPr lang="en-GB" b="1" dirty="0"/>
          </a:p>
        </p:txBody>
      </p:sp>
      <p:sp>
        <p:nvSpPr>
          <p:cNvPr id="3" name="Content Placeholder 2"/>
          <p:cNvSpPr>
            <a:spLocks noGrp="1"/>
          </p:cNvSpPr>
          <p:nvPr>
            <p:ph idx="1"/>
          </p:nvPr>
        </p:nvSpPr>
        <p:spPr>
          <a:xfrm>
            <a:off x="467544" y="908720"/>
            <a:ext cx="8229600" cy="5001419"/>
          </a:xfrm>
        </p:spPr>
        <p:txBody>
          <a:bodyPr/>
          <a:lstStyle/>
          <a:p>
            <a:r>
              <a:rPr lang="en-GB" sz="1800" dirty="0"/>
              <a:t>Bhattacharya, A., Oppenheim, J. and Stern, N. 2015. Driving Sustainable Development through Better Infrastructure: Key Elements of A Transformation Program. Global Economy and Development at Brookings, Working Paper 91</a:t>
            </a:r>
            <a:r>
              <a:rPr lang="en-GB" sz="1800" dirty="0" smtClean="0"/>
              <a:t>.</a:t>
            </a:r>
          </a:p>
          <a:p>
            <a:r>
              <a:rPr lang="en-GB" sz="1800" dirty="0"/>
              <a:t>New Climate Economy. 2014. Better Growth, Better Climate. Available: http://2014.newclimateeconomy.report</a:t>
            </a:r>
            <a:r>
              <a:rPr lang="en-GB" sz="1800" dirty="0" smtClean="0"/>
              <a:t>/;</a:t>
            </a:r>
            <a:endParaRPr lang="en-GB" sz="1800" dirty="0"/>
          </a:p>
          <a:p>
            <a:r>
              <a:rPr lang="en-GB" sz="1800" dirty="0" smtClean="0"/>
              <a:t>Stern, N. 2015. Why Are We Waiting? The Logic, Urgency, and Promise of Tackling Climate Change. United States of America: MIT Press;</a:t>
            </a:r>
          </a:p>
          <a:p>
            <a:r>
              <a:rPr lang="en-GB" sz="1800" dirty="0" smtClean="0"/>
              <a:t>Stern,N. 2015. Understanding climate finance for the Paris summit in December 2015 in the context of financing for sustainable development for the Addis Ababa conference in </a:t>
            </a:r>
            <a:r>
              <a:rPr lang="en-GB" sz="1800" dirty="0"/>
              <a:t>July </a:t>
            </a:r>
            <a:r>
              <a:rPr lang="en-GB" sz="1800" dirty="0" smtClean="0"/>
              <a:t>2015. </a:t>
            </a:r>
            <a:r>
              <a:rPr lang="en-GB" sz="1800" dirty="0"/>
              <a:t>Grantham Research Institute on Climate Change and the </a:t>
            </a:r>
            <a:r>
              <a:rPr lang="en-GB" sz="1800" dirty="0" smtClean="0"/>
              <a:t>Environment, Policy Paper.</a:t>
            </a:r>
          </a:p>
          <a:p>
            <a:endParaRPr lang="en-GB" sz="1800" dirty="0"/>
          </a:p>
          <a:p>
            <a:r>
              <a:rPr lang="en-GB" sz="1800" dirty="0" smtClean="0"/>
              <a:t>New </a:t>
            </a:r>
            <a:r>
              <a:rPr lang="en-GB" sz="1800" dirty="0"/>
              <a:t>Climate Economy: http://</a:t>
            </a:r>
            <a:r>
              <a:rPr lang="en-GB" sz="1800"/>
              <a:t>newclimateeconomy.net</a:t>
            </a:r>
            <a:r>
              <a:rPr lang="en-GB" sz="1800" smtClean="0"/>
              <a:t>/.</a:t>
            </a:r>
            <a:endParaRPr lang="en-GB" sz="1800" dirty="0" smtClean="0"/>
          </a:p>
          <a:p>
            <a:r>
              <a:rPr lang="en-GB" sz="1800" dirty="0" smtClean="0"/>
              <a:t>Grantham Research Institute on Climate Change and the Environment</a:t>
            </a:r>
            <a:r>
              <a:rPr lang="en-GB" sz="1800" dirty="0"/>
              <a:t>: http://www.lse.ac.uk/GranthamInstitute</a:t>
            </a:r>
            <a:r>
              <a:rPr lang="en-GB" sz="1800" dirty="0" smtClean="0"/>
              <a:t>/.</a:t>
            </a:r>
          </a:p>
        </p:txBody>
      </p:sp>
    </p:spTree>
    <p:extLst>
      <p:ext uri="{BB962C8B-B14F-4D97-AF65-F5344CB8AC3E}">
        <p14:creationId xmlns:p14="http://schemas.microsoft.com/office/powerpoint/2010/main" val="41322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364" y="260648"/>
            <a:ext cx="8363272" cy="634082"/>
          </a:xfrm>
        </p:spPr>
        <p:txBody>
          <a:bodyPr/>
          <a:lstStyle/>
          <a:p>
            <a:r>
              <a:rPr lang="en-GB" sz="2700" b="1" dirty="0" smtClean="0"/>
              <a:t>Structure of “</a:t>
            </a:r>
            <a:r>
              <a:rPr lang="en-GB" sz="2700" b="1" i="1" dirty="0" smtClean="0"/>
              <a:t>Why Are We Waiting?” </a:t>
            </a:r>
            <a:r>
              <a:rPr lang="en-GB" sz="2700" b="1" dirty="0" smtClean="0"/>
              <a:t>Parts 1 and 2</a:t>
            </a:r>
            <a:endParaRPr lang="en-GB" sz="2700" b="1" dirty="0"/>
          </a:p>
        </p:txBody>
      </p:sp>
      <p:sp>
        <p:nvSpPr>
          <p:cNvPr id="3" name="Content Placeholder 2"/>
          <p:cNvSpPr>
            <a:spLocks noGrp="1"/>
          </p:cNvSpPr>
          <p:nvPr>
            <p:ph idx="1"/>
          </p:nvPr>
        </p:nvSpPr>
        <p:spPr/>
        <p:txBody>
          <a:bodyPr/>
          <a:lstStyle/>
          <a:p>
            <a:r>
              <a:rPr lang="en-GB" sz="2200" dirty="0" smtClean="0"/>
              <a:t> </a:t>
            </a:r>
            <a:r>
              <a:rPr lang="en-GB" sz="2200" u="sng" dirty="0" smtClean="0"/>
              <a:t>Part I: A Planet between Peril and Prosperity</a:t>
            </a:r>
          </a:p>
          <a:p>
            <a:pPr marL="457054" lvl="1" indent="0">
              <a:buNone/>
            </a:pPr>
            <a:r>
              <a:rPr lang="en-GB" sz="2200" dirty="0" smtClean="0"/>
              <a:t>1. 	The science: How it shapes the economics, ethics, politics and the 	possible prognoses.</a:t>
            </a:r>
          </a:p>
          <a:p>
            <a:pPr marL="457054" lvl="1" indent="0">
              <a:buNone/>
            </a:pPr>
            <a:r>
              <a:rPr lang="en-GB" sz="2200" dirty="0" smtClean="0"/>
              <a:t>2. 	Building a new energy-industrial revolution.</a:t>
            </a:r>
          </a:p>
          <a:p>
            <a:pPr marL="57131" indent="0">
              <a:buNone/>
            </a:pPr>
            <a:endParaRPr lang="en-GB" sz="2000" dirty="0"/>
          </a:p>
          <a:p>
            <a:pPr marL="400031" indent="-342900"/>
            <a:r>
              <a:rPr lang="en-GB" sz="2200" u="sng" dirty="0" smtClean="0"/>
              <a:t>Part II: The Principles and Logic of Policy for Change: Economics and Ethics</a:t>
            </a:r>
          </a:p>
          <a:p>
            <a:pPr marL="457054" lvl="1" indent="0">
              <a:buNone/>
            </a:pPr>
            <a:r>
              <a:rPr lang="en-GB" sz="2200" dirty="0" smtClean="0"/>
              <a:t>3. 	Policies for dynamic change and transition: lessons from 	economic history and economic theory.</a:t>
            </a:r>
          </a:p>
          <a:p>
            <a:pPr marL="457054" lvl="1" indent="0">
              <a:buNone/>
            </a:pPr>
            <a:r>
              <a:rPr lang="en-GB" sz="2200" dirty="0" smtClean="0"/>
              <a:t>4. 	How some economic analyses have distorted the issues.</a:t>
            </a:r>
          </a:p>
          <a:p>
            <a:pPr marL="457054" lvl="1" indent="0">
              <a:buNone/>
            </a:pPr>
            <a:r>
              <a:rPr lang="en-GB" sz="2200" dirty="0" smtClean="0"/>
              <a:t>5. 	The ethics of intertemporal values and valuations.</a:t>
            </a:r>
          </a:p>
          <a:p>
            <a:pPr marL="457054" lvl="1" indent="0">
              <a:buNone/>
            </a:pPr>
            <a:r>
              <a:rPr lang="en-GB" sz="2200" dirty="0" smtClean="0"/>
              <a:t>6. 	Broad approaches to moral and political philosophy: 	Converging perspectives.</a:t>
            </a:r>
          </a:p>
          <a:p>
            <a:pPr lvl="1"/>
            <a:endParaRPr lang="en-GB" dirty="0"/>
          </a:p>
        </p:txBody>
      </p:sp>
    </p:spTree>
    <p:extLst>
      <p:ext uri="{BB962C8B-B14F-4D97-AF65-F5344CB8AC3E}">
        <p14:creationId xmlns:p14="http://schemas.microsoft.com/office/powerpoint/2010/main" val="2925212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348" y="260648"/>
            <a:ext cx="8651304" cy="634082"/>
          </a:xfrm>
        </p:spPr>
        <p:txBody>
          <a:bodyPr/>
          <a:lstStyle/>
          <a:p>
            <a:r>
              <a:rPr lang="en-GB" b="1" dirty="0"/>
              <a:t>Structure of “</a:t>
            </a:r>
            <a:r>
              <a:rPr lang="en-GB" b="1" i="1" dirty="0"/>
              <a:t>Why Are We Waiting?” </a:t>
            </a:r>
            <a:r>
              <a:rPr lang="en-GB" b="1" dirty="0" smtClean="0"/>
              <a:t>Part 3</a:t>
            </a:r>
            <a:endParaRPr lang="en-GB" dirty="0"/>
          </a:p>
        </p:txBody>
      </p:sp>
      <p:sp>
        <p:nvSpPr>
          <p:cNvPr id="3" name="Content Placeholder 2"/>
          <p:cNvSpPr>
            <a:spLocks noGrp="1"/>
          </p:cNvSpPr>
          <p:nvPr>
            <p:ph idx="1"/>
          </p:nvPr>
        </p:nvSpPr>
        <p:spPr>
          <a:xfrm>
            <a:off x="457200" y="1772816"/>
            <a:ext cx="8229600" cy="5001419"/>
          </a:xfrm>
        </p:spPr>
        <p:txBody>
          <a:bodyPr/>
          <a:lstStyle/>
          <a:p>
            <a:r>
              <a:rPr lang="en-GB" u="sng" dirty="0" smtClean="0"/>
              <a:t>Part III: Action around the world: Progress, Collaboration, Equity</a:t>
            </a:r>
          </a:p>
          <a:p>
            <a:pPr marL="0" indent="0">
              <a:buNone/>
            </a:pPr>
            <a:endParaRPr lang="en-GB" sz="1000" u="sng" dirty="0" smtClean="0"/>
          </a:p>
          <a:p>
            <a:pPr marL="457054" lvl="1" indent="0">
              <a:buNone/>
            </a:pPr>
            <a:r>
              <a:rPr lang="en-GB" dirty="0" smtClean="0"/>
              <a:t>7.	Developments in climate action around the world.</a:t>
            </a:r>
          </a:p>
          <a:p>
            <a:pPr marL="457054" lvl="1" indent="0">
              <a:buNone/>
            </a:pPr>
            <a:r>
              <a:rPr lang="en-GB" dirty="0" smtClean="0"/>
              <a:t>8. 	Building national and international actions.</a:t>
            </a:r>
          </a:p>
          <a:p>
            <a:pPr marL="457054" lvl="1" indent="0">
              <a:buNone/>
            </a:pPr>
            <a:r>
              <a:rPr lang="en-GB" dirty="0" smtClean="0"/>
              <a:t>9. 	Equity across peoples and nations.</a:t>
            </a:r>
          </a:p>
          <a:p>
            <a:pPr marL="457054" lvl="1" indent="0">
              <a:buNone/>
            </a:pPr>
            <a:r>
              <a:rPr lang="en-GB" dirty="0" smtClean="0"/>
              <a:t>10.	Conclusion: How ideas change over time.</a:t>
            </a:r>
            <a:endParaRPr lang="en-GB" dirty="0"/>
          </a:p>
        </p:txBody>
      </p:sp>
    </p:spTree>
    <p:extLst>
      <p:ext uri="{BB962C8B-B14F-4D97-AF65-F5344CB8AC3E}">
        <p14:creationId xmlns:p14="http://schemas.microsoft.com/office/powerpoint/2010/main" val="3973704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1" tIns="45706" rIns="91411" bIns="45706" numCol="1" anchor="ctr" anchorCtr="0" compatLnSpc="1">
            <a:prstTxWarp prst="textNoShape">
              <a:avLst/>
            </a:prstTxWarp>
          </a:bodyPr>
          <a:lstStyle/>
          <a:p>
            <a:pPr eaLnBrk="1" hangingPunct="1"/>
            <a:r>
              <a:rPr lang="en-GB" altLang="en-US" sz="4000" b="1" dirty="0" smtClean="0">
                <a:latin typeface="Calibri" pitchFamily="34" charset="0"/>
              </a:rPr>
              <a:t>Structure of talk</a:t>
            </a:r>
            <a:endParaRPr lang="en-GB" altLang="en-US" sz="4000" b="1" dirty="0">
              <a:latin typeface="Calibri" pitchFamily="34" charset="0"/>
            </a:endParaRPr>
          </a:p>
        </p:txBody>
      </p:sp>
      <p:sp>
        <p:nvSpPr>
          <p:cNvPr id="4100" name="TextBox 8"/>
          <p:cNvSpPr txBox="1">
            <a:spLocks noChangeArrowheads="1"/>
          </p:cNvSpPr>
          <p:nvPr/>
        </p:nvSpPr>
        <p:spPr bwMode="auto">
          <a:xfrm>
            <a:off x="611560" y="1700808"/>
            <a:ext cx="7992888" cy="2603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11" tIns="45706" rIns="91411" bIns="45706">
            <a:spAutoFit/>
          </a:bodyPr>
          <a:lstStyle>
            <a:lvl1pPr eaLnBrk="0" hangingPunct="0">
              <a:defRPr sz="3200">
                <a:solidFill>
                  <a:schemeClr val="tx1"/>
                </a:solidFill>
                <a:latin typeface="Arial" pitchFamily="34" charset="0"/>
                <a:cs typeface="Arial" pitchFamily="34" charset="0"/>
              </a:defRPr>
            </a:lvl1pPr>
            <a:lvl2pPr marL="742950" indent="-285750" eaLnBrk="0" hangingPunct="0">
              <a:buChar char="–"/>
              <a:defRPr sz="2800">
                <a:solidFill>
                  <a:schemeClr val="tx1"/>
                </a:solidFill>
                <a:latin typeface="Arial" pitchFamily="34" charset="0"/>
                <a:cs typeface="Arial" pitchFamily="34" charset="0"/>
              </a:defRPr>
            </a:lvl2pPr>
            <a:lvl3pPr marL="1143000" indent="-228600" eaLnBrk="0" hangingPunct="0">
              <a:defRPr sz="2400">
                <a:solidFill>
                  <a:schemeClr val="tx1"/>
                </a:solidFill>
                <a:latin typeface="Arial" pitchFamily="34" charset="0"/>
                <a:cs typeface="Arial" pitchFamily="34" charset="0"/>
              </a:defRPr>
            </a:lvl3pPr>
            <a:lvl4pPr marL="1600200" indent="-228600" eaLnBrk="0" hangingPunct="0">
              <a:buChar char="–"/>
              <a:defRPr sz="2000">
                <a:solidFill>
                  <a:schemeClr val="tx1"/>
                </a:solidFill>
                <a:latin typeface="Arial" pitchFamily="34" charset="0"/>
                <a:cs typeface="Arial" pitchFamily="34" charset="0"/>
              </a:defRPr>
            </a:lvl4pPr>
            <a:lvl5pPr marL="2057400" indent="-228600" eaLnBrk="0" hangingPunct="0">
              <a:buChar char="»"/>
              <a:defRPr sz="20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marL="457056" indent="-457056" eaLnBrk="1" hangingPunct="1">
              <a:buSzTx/>
              <a:buFont typeface="+mj-lt"/>
              <a:buAutoNum type="arabicPeriod"/>
            </a:pPr>
            <a:r>
              <a:rPr lang="en-GB" altLang="en-US" sz="2400" b="1" dirty="0" smtClean="0">
                <a:solidFill>
                  <a:srgbClr val="269A39"/>
                </a:solidFill>
                <a:latin typeface="Calibri" pitchFamily="34" charset="0"/>
              </a:rPr>
              <a:t>Logic: climate science and the need to act</a:t>
            </a:r>
            <a:endParaRPr lang="en-GB" altLang="en-US" sz="2400" b="1" dirty="0">
              <a:solidFill>
                <a:srgbClr val="269A39"/>
              </a:solidFill>
              <a:latin typeface="Calibri" pitchFamily="34" charset="0"/>
            </a:endParaRPr>
          </a:p>
          <a:p>
            <a:pPr marL="457056" indent="-457056" eaLnBrk="1" hangingPunct="1">
              <a:buSzTx/>
              <a:buFont typeface="+mj-lt"/>
              <a:buAutoNum type="arabicPeriod"/>
            </a:pPr>
            <a:endParaRPr lang="en-GB" altLang="en-US" sz="2400" b="1" dirty="0">
              <a:solidFill>
                <a:schemeClr val="bg2"/>
              </a:solidFill>
              <a:latin typeface="Calibri" pitchFamily="34" charset="0"/>
            </a:endParaRPr>
          </a:p>
          <a:p>
            <a:pPr marL="457056" indent="-457056" eaLnBrk="1" hangingPunct="1">
              <a:buSzTx/>
              <a:buFont typeface="+mj-lt"/>
              <a:buAutoNum type="arabicPeriod"/>
            </a:pPr>
            <a:r>
              <a:rPr lang="en-GB" altLang="en-US" sz="2400" b="1" dirty="0" smtClean="0">
                <a:solidFill>
                  <a:schemeClr val="bg2"/>
                </a:solidFill>
                <a:latin typeface="Calibri" pitchFamily="34" charset="0"/>
              </a:rPr>
              <a:t>Urgency: the scale of change, </a:t>
            </a:r>
            <a:r>
              <a:rPr lang="en-GB" altLang="en-US" sz="2400" b="1" dirty="0">
                <a:solidFill>
                  <a:schemeClr val="bg2"/>
                </a:solidFill>
                <a:latin typeface="Calibri" pitchFamily="34" charset="0"/>
              </a:rPr>
              <a:t>risks, </a:t>
            </a:r>
            <a:r>
              <a:rPr lang="en-GB" altLang="en-US" sz="2400" b="1" dirty="0" smtClean="0">
                <a:solidFill>
                  <a:schemeClr val="bg2"/>
                </a:solidFill>
                <a:latin typeface="Calibri" pitchFamily="34" charset="0"/>
              </a:rPr>
              <a:t>and dangers </a:t>
            </a:r>
            <a:r>
              <a:rPr lang="en-GB" altLang="en-US" sz="2400" b="1" dirty="0">
                <a:solidFill>
                  <a:schemeClr val="bg2"/>
                </a:solidFill>
                <a:latin typeface="Calibri" pitchFamily="34" charset="0"/>
              </a:rPr>
              <a:t>of </a:t>
            </a:r>
            <a:r>
              <a:rPr lang="en-GB" altLang="en-US" sz="2400" b="1" dirty="0" smtClean="0">
                <a:solidFill>
                  <a:schemeClr val="bg2"/>
                </a:solidFill>
                <a:latin typeface="Calibri" pitchFamily="34" charset="0"/>
              </a:rPr>
              <a:t>delay</a:t>
            </a:r>
            <a:endParaRPr lang="en-GB" altLang="en-US" sz="2400" b="1" dirty="0">
              <a:solidFill>
                <a:schemeClr val="bg2"/>
              </a:solidFill>
              <a:latin typeface="Calibri" pitchFamily="34" charset="0"/>
            </a:endParaRPr>
          </a:p>
          <a:p>
            <a:pPr marL="457056" indent="-457056" eaLnBrk="1" hangingPunct="1">
              <a:buSzTx/>
              <a:buFont typeface="+mj-lt"/>
              <a:buAutoNum type="arabicPeriod"/>
            </a:pPr>
            <a:endParaRPr lang="en-GB" altLang="en-US" sz="2400" b="1" dirty="0">
              <a:solidFill>
                <a:schemeClr val="bg2"/>
              </a:solidFill>
              <a:latin typeface="Calibri" pitchFamily="34" charset="0"/>
            </a:endParaRPr>
          </a:p>
          <a:p>
            <a:pPr marL="457056" indent="-457056" eaLnBrk="1" hangingPunct="1">
              <a:buSzTx/>
              <a:buFont typeface="+mj-lt"/>
              <a:buAutoNum type="arabicPeriod"/>
            </a:pPr>
            <a:r>
              <a:rPr lang="en-GB" altLang="en-US" sz="2400" b="1" dirty="0" smtClean="0">
                <a:solidFill>
                  <a:schemeClr val="bg2"/>
                </a:solidFill>
                <a:latin typeface="Calibri" pitchFamily="34" charset="0"/>
              </a:rPr>
              <a:t>Promise</a:t>
            </a:r>
            <a:r>
              <a:rPr lang="en-GB" altLang="en-US" sz="2400" b="1" dirty="0">
                <a:solidFill>
                  <a:schemeClr val="bg2"/>
                </a:solidFill>
                <a:latin typeface="Calibri" pitchFamily="34" charset="0"/>
              </a:rPr>
              <a:t>: attraction of transition to low-carbon path</a:t>
            </a:r>
          </a:p>
          <a:p>
            <a:pPr marL="457056" indent="-457056" eaLnBrk="1" hangingPunct="1">
              <a:buSzTx/>
              <a:buFont typeface="+mj-lt"/>
              <a:buAutoNum type="arabicPeriod"/>
            </a:pPr>
            <a:endParaRPr lang="en-GB" altLang="en-US" sz="2400" b="1" dirty="0" smtClean="0">
              <a:solidFill>
                <a:schemeClr val="bg2"/>
              </a:solidFill>
              <a:latin typeface="Calibri" pitchFamily="34" charset="0"/>
            </a:endParaRPr>
          </a:p>
          <a:p>
            <a:pPr marL="457056" indent="-457056" eaLnBrk="1" hangingPunct="1">
              <a:buSzTx/>
              <a:buFont typeface="+mj-lt"/>
              <a:buAutoNum type="arabicPeriod"/>
            </a:pPr>
            <a:r>
              <a:rPr lang="en-GB" altLang="en-US" sz="2400" b="1" dirty="0">
                <a:solidFill>
                  <a:schemeClr val="bg2"/>
                </a:solidFill>
                <a:latin typeface="Calibri" pitchFamily="34" charset="0"/>
              </a:rPr>
              <a:t>Action: the Paris Agreement and the way forward</a:t>
            </a:r>
          </a:p>
        </p:txBody>
      </p:sp>
    </p:spTree>
    <p:extLst>
      <p:ext uri="{BB962C8B-B14F-4D97-AF65-F5344CB8AC3E}">
        <p14:creationId xmlns:p14="http://schemas.microsoft.com/office/powerpoint/2010/main" val="38904772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98450" y="188916"/>
            <a:ext cx="8377238" cy="720725"/>
          </a:xfrm>
        </p:spPr>
        <p:txBody>
          <a:bodyPr/>
          <a:lstStyle/>
          <a:p>
            <a:pPr eaLnBrk="1" hangingPunct="1"/>
            <a:r>
              <a:rPr lang="en-GB" altLang="en-US" b="1" dirty="0"/>
              <a:t>Climate change starts and ends with humans</a:t>
            </a:r>
          </a:p>
        </p:txBody>
      </p:sp>
      <p:sp>
        <p:nvSpPr>
          <p:cNvPr id="4099" name="Rectangle 3"/>
          <p:cNvSpPr>
            <a:spLocks noGrp="1" noChangeArrowheads="1"/>
          </p:cNvSpPr>
          <p:nvPr>
            <p:ph type="body" idx="4294967295"/>
          </p:nvPr>
        </p:nvSpPr>
        <p:spPr>
          <a:xfrm>
            <a:off x="742950" y="1052736"/>
            <a:ext cx="7488238" cy="4896544"/>
          </a:xfrm>
        </p:spPr>
        <p:txBody>
          <a:bodyPr/>
          <a:lstStyle/>
          <a:p>
            <a:pPr eaLnBrk="1" hangingPunct="1">
              <a:spcBef>
                <a:spcPts val="1200"/>
              </a:spcBef>
              <a:buClr>
                <a:schemeClr val="tx1"/>
              </a:buClr>
              <a:buSzPct val="90000"/>
              <a:defRPr/>
            </a:pPr>
            <a:r>
              <a:rPr lang="en-GB" sz="2400" dirty="0">
                <a:latin typeface="Calibri" panose="020F0502020204030204" pitchFamily="34" charset="0"/>
              </a:rPr>
              <a:t>Understanding the relevant </a:t>
            </a:r>
            <a:r>
              <a:rPr lang="en-GB" sz="2400" dirty="0" smtClean="0">
                <a:latin typeface="Calibri" panose="020F0502020204030204" pitchFamily="34" charset="0"/>
              </a:rPr>
              <a:t>causal links:</a:t>
            </a:r>
            <a:endParaRPr lang="en-GB" sz="2400" dirty="0">
              <a:latin typeface="Calibri" panose="020F0502020204030204" pitchFamily="34" charset="0"/>
            </a:endParaRPr>
          </a:p>
          <a:p>
            <a:pPr marL="934741" lvl="1" indent="-534818" eaLnBrk="1" hangingPunct="1">
              <a:spcBef>
                <a:spcPts val="1200"/>
              </a:spcBef>
              <a:buClr>
                <a:schemeClr val="tx1"/>
              </a:buClr>
              <a:buSzPct val="90000"/>
              <a:defRPr/>
            </a:pPr>
            <a:r>
              <a:rPr lang="en-GB" sz="2400" dirty="0" smtClean="0">
                <a:latin typeface="Calibri" panose="020F0502020204030204" pitchFamily="34" charset="0"/>
              </a:rPr>
              <a:t>Human </a:t>
            </a:r>
            <a:r>
              <a:rPr lang="en-GB" sz="2400" dirty="0">
                <a:latin typeface="Calibri" panose="020F0502020204030204" pitchFamily="34" charset="0"/>
              </a:rPr>
              <a:t>activity to emissions of greenhouse </a:t>
            </a:r>
            <a:r>
              <a:rPr lang="en-GB" sz="2400" dirty="0" smtClean="0">
                <a:latin typeface="Calibri" panose="020F0502020204030204" pitchFamily="34" charset="0"/>
              </a:rPr>
              <a:t>gases (GHGs); </a:t>
            </a:r>
            <a:endParaRPr lang="en-GB" sz="2400" dirty="0">
              <a:latin typeface="Calibri" panose="020F0502020204030204" pitchFamily="34" charset="0"/>
            </a:endParaRPr>
          </a:p>
          <a:p>
            <a:pPr marL="934741" lvl="1" indent="-534818" eaLnBrk="1" hangingPunct="1">
              <a:spcBef>
                <a:spcPts val="1200"/>
              </a:spcBef>
              <a:buClr>
                <a:schemeClr val="tx1"/>
              </a:buClr>
              <a:buSzPct val="90000"/>
              <a:defRPr/>
            </a:pPr>
            <a:r>
              <a:rPr lang="en-GB" sz="2400" dirty="0" smtClean="0">
                <a:latin typeface="Calibri" panose="020F0502020204030204" pitchFamily="34" charset="0"/>
              </a:rPr>
              <a:t>Emissions </a:t>
            </a:r>
            <a:r>
              <a:rPr lang="en-GB" sz="2400" dirty="0">
                <a:latin typeface="Calibri" panose="020F0502020204030204" pitchFamily="34" charset="0"/>
              </a:rPr>
              <a:t>(‘</a:t>
            </a:r>
            <a:r>
              <a:rPr lang="en-GB" sz="2400" b="1" dirty="0">
                <a:latin typeface="Calibri" panose="020F0502020204030204" pitchFamily="34" charset="0"/>
              </a:rPr>
              <a:t>flows</a:t>
            </a:r>
            <a:r>
              <a:rPr lang="en-GB" sz="2400" dirty="0">
                <a:latin typeface="Calibri" panose="020F0502020204030204" pitchFamily="34" charset="0"/>
              </a:rPr>
              <a:t>’) </a:t>
            </a:r>
            <a:r>
              <a:rPr lang="en-GB" sz="2400" dirty="0" smtClean="0">
                <a:latin typeface="Calibri" panose="020F0502020204030204" pitchFamily="34" charset="0"/>
              </a:rPr>
              <a:t>lead to increased </a:t>
            </a:r>
            <a:r>
              <a:rPr lang="en-GB" sz="2400" dirty="0">
                <a:latin typeface="Calibri" panose="020F0502020204030204" pitchFamily="34" charset="0"/>
              </a:rPr>
              <a:t>concentrations (‘</a:t>
            </a:r>
            <a:r>
              <a:rPr lang="en-GB" sz="2400" b="1" dirty="0">
                <a:latin typeface="Calibri" panose="020F0502020204030204" pitchFamily="34" charset="0"/>
              </a:rPr>
              <a:t>stocks</a:t>
            </a:r>
            <a:r>
              <a:rPr lang="en-GB" sz="2400" dirty="0">
                <a:latin typeface="Calibri" panose="020F0502020204030204" pitchFamily="34" charset="0"/>
              </a:rPr>
              <a:t>’). </a:t>
            </a:r>
            <a:r>
              <a:rPr lang="en-GB" sz="2400" dirty="0" smtClean="0">
                <a:latin typeface="Calibri" panose="020F0502020204030204" pitchFamily="34" charset="0"/>
              </a:rPr>
              <a:t>Ratchet effect because CO</a:t>
            </a:r>
            <a:r>
              <a:rPr lang="en-GB" sz="2400" baseline="-25000" dirty="0" smtClean="0">
                <a:latin typeface="Calibri" panose="020F0502020204030204" pitchFamily="34" charset="0"/>
              </a:rPr>
              <a:t>2</a:t>
            </a:r>
            <a:r>
              <a:rPr lang="en-GB" sz="2400" dirty="0" smtClean="0">
                <a:latin typeface="Calibri" panose="020F0502020204030204" pitchFamily="34" charset="0"/>
              </a:rPr>
              <a:t> long-lived and difficult to extract;</a:t>
            </a:r>
            <a:endParaRPr lang="en-GB" sz="2400" dirty="0">
              <a:latin typeface="Calibri" panose="020F0502020204030204" pitchFamily="34" charset="0"/>
            </a:endParaRPr>
          </a:p>
          <a:p>
            <a:pPr marL="934741" lvl="1" indent="-534818" eaLnBrk="1" hangingPunct="1">
              <a:spcBef>
                <a:spcPts val="1200"/>
              </a:spcBef>
              <a:buClr>
                <a:schemeClr val="tx1"/>
              </a:buClr>
              <a:buSzPct val="90000"/>
              <a:defRPr/>
            </a:pPr>
            <a:r>
              <a:rPr lang="en-GB" sz="2400" dirty="0" smtClean="0">
                <a:latin typeface="Calibri" panose="020F0502020204030204" pitchFamily="34" charset="0"/>
              </a:rPr>
              <a:t>Increased </a:t>
            </a:r>
            <a:r>
              <a:rPr lang="en-GB" sz="2400" dirty="0">
                <a:latin typeface="Calibri" panose="020F0502020204030204" pitchFamily="34" charset="0"/>
              </a:rPr>
              <a:t>concentrations to increased temperatures and climate change; </a:t>
            </a:r>
          </a:p>
          <a:p>
            <a:pPr marL="934741" lvl="1" indent="-534818" eaLnBrk="1" hangingPunct="1">
              <a:spcBef>
                <a:spcPts val="1200"/>
              </a:spcBef>
              <a:buClr>
                <a:schemeClr val="tx1"/>
              </a:buClr>
              <a:buSzPct val="90000"/>
              <a:defRPr/>
            </a:pPr>
            <a:r>
              <a:rPr lang="en-GB" sz="2400" dirty="0" smtClean="0">
                <a:latin typeface="Calibri" panose="020F0502020204030204" pitchFamily="34" charset="0"/>
              </a:rPr>
              <a:t>Climate </a:t>
            </a:r>
            <a:r>
              <a:rPr lang="en-GB" sz="2400" dirty="0">
                <a:latin typeface="Calibri" panose="020F0502020204030204" pitchFamily="34" charset="0"/>
              </a:rPr>
              <a:t>change to human impacts.</a:t>
            </a:r>
          </a:p>
          <a:p>
            <a:pPr eaLnBrk="1" hangingPunct="1">
              <a:spcBef>
                <a:spcPts val="1200"/>
              </a:spcBef>
              <a:buSzPct val="90000"/>
              <a:defRPr/>
            </a:pPr>
            <a:r>
              <a:rPr lang="en-GB" sz="2400" dirty="0" smtClean="0">
                <a:latin typeface="Calibri" panose="020F0502020204030204" pitchFamily="34" charset="0"/>
              </a:rPr>
              <a:t>All </a:t>
            </a:r>
            <a:r>
              <a:rPr lang="en-GB" sz="2400" dirty="0">
                <a:latin typeface="Calibri" panose="020F0502020204030204" pitchFamily="34" charset="0"/>
              </a:rPr>
              <a:t>links in the chain subject to </a:t>
            </a:r>
            <a:r>
              <a:rPr lang="en-GB" sz="2400" dirty="0" smtClean="0">
                <a:latin typeface="Calibri" panose="020F0502020204030204" pitchFamily="34" charset="0"/>
              </a:rPr>
              <a:t>uncertainty.</a:t>
            </a:r>
            <a:endParaRPr lang="en-GB" sz="2400" dirty="0">
              <a:latin typeface="Calibri" panose="020F0502020204030204" pitchFamily="34" charset="0"/>
            </a:endParaRPr>
          </a:p>
          <a:p>
            <a:pPr eaLnBrk="1" hangingPunct="1">
              <a:buSzPct val="90000"/>
              <a:defRPr/>
            </a:pPr>
            <a:endParaRPr lang="en-GB" sz="2400" dirty="0">
              <a:latin typeface="Calibri" panose="020F0502020204030204" pitchFamily="34" charset="0"/>
            </a:endParaRPr>
          </a:p>
        </p:txBody>
      </p:sp>
    </p:spTree>
    <p:custDataLst>
      <p:tags r:id="rId1"/>
    </p:custDataLst>
    <p:extLst>
      <p:ext uri="{BB962C8B-B14F-4D97-AF65-F5344CB8AC3E}">
        <p14:creationId xmlns:p14="http://schemas.microsoft.com/office/powerpoint/2010/main" val="2762468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41"/>
            <a:ext cx="8229600" cy="418055"/>
          </a:xfrm>
        </p:spPr>
        <p:txBody>
          <a:bodyPr/>
          <a:lstStyle/>
          <a:p>
            <a:r>
              <a:rPr lang="en-GB" altLang="en-US" b="1" dirty="0"/>
              <a:t>The science shapes </a:t>
            </a:r>
            <a:r>
              <a:rPr lang="en-GB" altLang="en-US" b="1" dirty="0" smtClean="0"/>
              <a:t>economics and politics</a:t>
            </a:r>
            <a:endParaRPr lang="en-GB" dirty="0"/>
          </a:p>
        </p:txBody>
      </p:sp>
      <p:sp>
        <p:nvSpPr>
          <p:cNvPr id="3" name="Content Placeholder 2"/>
          <p:cNvSpPr>
            <a:spLocks noGrp="1"/>
          </p:cNvSpPr>
          <p:nvPr>
            <p:ph idx="1"/>
          </p:nvPr>
        </p:nvSpPr>
        <p:spPr>
          <a:xfrm>
            <a:off x="467544" y="980728"/>
            <a:ext cx="8229600" cy="4320477"/>
          </a:xfrm>
        </p:spPr>
        <p:txBody>
          <a:bodyPr/>
          <a:lstStyle/>
          <a:p>
            <a:pPr>
              <a:spcBef>
                <a:spcPts val="600"/>
              </a:spcBef>
              <a:buSzPct val="90000"/>
              <a:defRPr/>
            </a:pPr>
            <a:r>
              <a:rPr lang="en-GB" sz="2400" b="1" dirty="0" smtClean="0"/>
              <a:t>Climate </a:t>
            </a:r>
            <a:r>
              <a:rPr lang="en-GB" sz="2400" b="1" dirty="0"/>
              <a:t>science is built on two centuries of theory and </a:t>
            </a:r>
            <a:r>
              <a:rPr lang="en-GB" sz="2400" b="1" dirty="0" smtClean="0"/>
              <a:t>evidence</a:t>
            </a:r>
            <a:r>
              <a:rPr lang="en-GB" sz="2400" dirty="0" smtClean="0"/>
              <a:t>.</a:t>
            </a:r>
            <a:endParaRPr lang="en-GB" sz="2400" b="1" dirty="0"/>
          </a:p>
          <a:p>
            <a:pPr lvl="0" eaLnBrk="1" hangingPunct="1">
              <a:spcBef>
                <a:spcPts val="1800"/>
              </a:spcBef>
              <a:buSzPct val="90000"/>
              <a:defRPr/>
            </a:pPr>
            <a:r>
              <a:rPr lang="en-GB" sz="2400" dirty="0" smtClean="0">
                <a:solidFill>
                  <a:srgbClr val="000000"/>
                </a:solidFill>
              </a:rPr>
              <a:t>The </a:t>
            </a:r>
            <a:r>
              <a:rPr lang="en-GB" sz="2400" dirty="0">
                <a:solidFill>
                  <a:srgbClr val="000000"/>
                </a:solidFill>
              </a:rPr>
              <a:t>structure of the science </a:t>
            </a:r>
            <a:r>
              <a:rPr lang="en-GB" sz="2400" dirty="0" smtClean="0">
                <a:solidFill>
                  <a:srgbClr val="000000"/>
                </a:solidFill>
              </a:rPr>
              <a:t>embodies four major difficulties for public understanding: </a:t>
            </a:r>
          </a:p>
          <a:p>
            <a:pPr lvl="1" eaLnBrk="1" hangingPunct="1">
              <a:spcBef>
                <a:spcPts val="1800"/>
              </a:spcBef>
              <a:buSzPct val="90000"/>
              <a:defRPr/>
            </a:pPr>
            <a:r>
              <a:rPr lang="en-GB" b="1" dirty="0" smtClean="0">
                <a:solidFill>
                  <a:srgbClr val="000000"/>
                </a:solidFill>
              </a:rPr>
              <a:t>Immense scale; </a:t>
            </a:r>
          </a:p>
          <a:p>
            <a:pPr lvl="1" eaLnBrk="1" hangingPunct="1">
              <a:spcBef>
                <a:spcPts val="1800"/>
              </a:spcBef>
              <a:buSzPct val="90000"/>
              <a:defRPr/>
            </a:pPr>
            <a:r>
              <a:rPr lang="en-GB" b="1" dirty="0" smtClean="0">
                <a:solidFill>
                  <a:srgbClr val="000000"/>
                </a:solidFill>
              </a:rPr>
              <a:t>Large risk/uncertainty; </a:t>
            </a:r>
          </a:p>
          <a:p>
            <a:pPr lvl="1" eaLnBrk="1" hangingPunct="1">
              <a:spcBef>
                <a:spcPts val="1800"/>
              </a:spcBef>
              <a:buSzPct val="90000"/>
              <a:defRPr/>
            </a:pPr>
            <a:r>
              <a:rPr lang="en-GB" b="1" dirty="0" smtClean="0">
                <a:solidFill>
                  <a:srgbClr val="000000"/>
                </a:solidFill>
              </a:rPr>
              <a:t>Long lags; </a:t>
            </a:r>
          </a:p>
          <a:p>
            <a:pPr lvl="1" eaLnBrk="1" hangingPunct="1">
              <a:spcBef>
                <a:spcPts val="1800"/>
              </a:spcBef>
              <a:buSzPct val="90000"/>
              <a:defRPr/>
            </a:pPr>
            <a:r>
              <a:rPr lang="en-GB" b="1" dirty="0" smtClean="0">
                <a:solidFill>
                  <a:srgbClr val="000000"/>
                </a:solidFill>
              </a:rPr>
              <a:t>‘Publicness’ of the causes and effects</a:t>
            </a:r>
            <a:r>
              <a:rPr lang="en-GB" dirty="0" smtClean="0">
                <a:solidFill>
                  <a:srgbClr val="000000"/>
                </a:solidFill>
              </a:rPr>
              <a:t>.</a:t>
            </a:r>
            <a:endParaRPr lang="en-GB" b="1" dirty="0">
              <a:solidFill>
                <a:srgbClr val="000000"/>
              </a:solidFill>
            </a:endParaRPr>
          </a:p>
          <a:p>
            <a:pPr lvl="0" eaLnBrk="1" hangingPunct="1">
              <a:spcBef>
                <a:spcPts val="1800"/>
              </a:spcBef>
              <a:buSzPct val="90000"/>
              <a:defRPr/>
            </a:pPr>
            <a:r>
              <a:rPr lang="en-GB" sz="2400" dirty="0">
                <a:solidFill>
                  <a:srgbClr val="000000"/>
                </a:solidFill>
              </a:rPr>
              <a:t>Key implications for </a:t>
            </a:r>
            <a:r>
              <a:rPr lang="en-GB" sz="2400" dirty="0" smtClean="0">
                <a:solidFill>
                  <a:srgbClr val="000000"/>
                </a:solidFill>
              </a:rPr>
              <a:t>policy analysis</a:t>
            </a:r>
            <a:r>
              <a:rPr lang="en-GB" sz="2400" dirty="0">
                <a:solidFill>
                  <a:srgbClr val="000000"/>
                </a:solidFill>
              </a:rPr>
              <a:t>: </a:t>
            </a:r>
            <a:r>
              <a:rPr lang="en-GB" sz="2400" dirty="0" smtClean="0">
                <a:solidFill>
                  <a:srgbClr val="000000"/>
                </a:solidFill>
              </a:rPr>
              <a:t>about management </a:t>
            </a:r>
            <a:r>
              <a:rPr lang="en-GB" sz="2400" dirty="0">
                <a:solidFill>
                  <a:srgbClr val="000000"/>
                </a:solidFill>
              </a:rPr>
              <a:t>of immense </a:t>
            </a:r>
            <a:r>
              <a:rPr lang="en-GB" sz="2400" dirty="0" smtClean="0">
                <a:solidFill>
                  <a:srgbClr val="000000"/>
                </a:solidFill>
              </a:rPr>
              <a:t>risk.</a:t>
            </a:r>
          </a:p>
        </p:txBody>
      </p:sp>
    </p:spTree>
    <p:extLst>
      <p:ext uri="{BB962C8B-B14F-4D97-AF65-F5344CB8AC3E}">
        <p14:creationId xmlns:p14="http://schemas.microsoft.com/office/powerpoint/2010/main" val="4157604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23528" y="188913"/>
            <a:ext cx="8712967" cy="576262"/>
          </a:xfrm>
        </p:spPr>
        <p:txBody>
          <a:bodyPr/>
          <a:lstStyle/>
          <a:p>
            <a:pPr eaLnBrk="1" hangingPunct="1"/>
            <a:r>
              <a:rPr lang="en-GB" altLang="en-US" sz="2200" b="1" dirty="0" smtClean="0"/>
              <a:t>GHG concentrations rising rapidly</a:t>
            </a:r>
            <a:endParaRPr lang="en-GB" altLang="en-US" sz="2200" b="1" dirty="0"/>
          </a:p>
        </p:txBody>
      </p:sp>
      <p:sp>
        <p:nvSpPr>
          <p:cNvPr id="3" name="Rectangle 3"/>
          <p:cNvSpPr>
            <a:spLocks noGrp="1" noChangeArrowheads="1"/>
          </p:cNvSpPr>
          <p:nvPr>
            <p:ph type="body" idx="4294967295"/>
          </p:nvPr>
        </p:nvSpPr>
        <p:spPr>
          <a:xfrm>
            <a:off x="323528" y="1124744"/>
            <a:ext cx="8640960" cy="4825330"/>
          </a:xfrm>
        </p:spPr>
        <p:txBody>
          <a:bodyPr/>
          <a:lstStyle/>
          <a:p>
            <a:pPr marL="0" indent="0">
              <a:spcBef>
                <a:spcPts val="600"/>
              </a:spcBef>
              <a:buSzPct val="90000"/>
              <a:buNone/>
              <a:defRPr/>
            </a:pPr>
            <a:endParaRPr lang="en-GB" sz="1000" b="1" dirty="0" smtClean="0">
              <a:latin typeface="Calibri" panose="020F0502020204030204" pitchFamily="34" charset="0"/>
            </a:endParaRPr>
          </a:p>
          <a:p>
            <a:pPr marL="0" indent="0">
              <a:spcBef>
                <a:spcPts val="600"/>
              </a:spcBef>
              <a:buSzPct val="90000"/>
              <a:buNone/>
              <a:defRPr/>
            </a:pPr>
            <a:r>
              <a:rPr lang="en-GB" sz="2200" b="1" dirty="0" smtClean="0">
                <a:latin typeface="Calibri" panose="020F0502020204030204" pitchFamily="34" charset="0"/>
              </a:rPr>
              <a:t>CO</a:t>
            </a:r>
            <a:r>
              <a:rPr lang="en-GB" sz="2200" b="1" baseline="-25000" dirty="0" smtClean="0">
                <a:latin typeface="Calibri" panose="020F0502020204030204" pitchFamily="34" charset="0"/>
              </a:rPr>
              <a:t>2</a:t>
            </a:r>
            <a:r>
              <a:rPr lang="en-GB" sz="2200" b="1" dirty="0" smtClean="0">
                <a:latin typeface="Calibri" panose="020F0502020204030204" pitchFamily="34" charset="0"/>
              </a:rPr>
              <a:t>e</a:t>
            </a:r>
            <a:r>
              <a:rPr lang="en-GB" sz="2200" dirty="0" smtClean="0">
                <a:latin typeface="Calibri" panose="020F0502020204030204" pitchFamily="34" charset="0"/>
              </a:rPr>
              <a:t> </a:t>
            </a:r>
            <a:r>
              <a:rPr lang="en-GB" sz="2200" b="1" dirty="0" smtClean="0">
                <a:latin typeface="Calibri" panose="020F0502020204030204" pitchFamily="34" charset="0"/>
              </a:rPr>
              <a:t>concentrations now </a:t>
            </a:r>
            <a:r>
              <a:rPr lang="en-GB" sz="2200" b="1" dirty="0">
                <a:latin typeface="Calibri" panose="020F0502020204030204" pitchFamily="34" charset="0"/>
              </a:rPr>
              <a:t>around </a:t>
            </a:r>
            <a:r>
              <a:rPr lang="en-GB" sz="2200" b="1" dirty="0" smtClean="0">
                <a:latin typeface="Calibri" panose="020F0502020204030204" pitchFamily="34" charset="0"/>
              </a:rPr>
              <a:t>450ppm</a:t>
            </a:r>
            <a:r>
              <a:rPr lang="en-GB" sz="2200" dirty="0" smtClean="0">
                <a:latin typeface="Calibri" panose="020F0502020204030204" pitchFamily="34" charset="0"/>
              </a:rPr>
              <a:t> </a:t>
            </a:r>
            <a:r>
              <a:rPr lang="en-GB" sz="2200" dirty="0">
                <a:latin typeface="Calibri" panose="020F0502020204030204" pitchFamily="34" charset="0"/>
              </a:rPr>
              <a:t>(Kyoto gases).</a:t>
            </a:r>
          </a:p>
          <a:p>
            <a:pPr marL="542754" indent="-542754">
              <a:spcBef>
                <a:spcPts val="600"/>
              </a:spcBef>
              <a:defRPr/>
            </a:pPr>
            <a:r>
              <a:rPr lang="en-GB" sz="2000" b="1" dirty="0" smtClean="0">
                <a:latin typeface="Calibri" panose="020F0502020204030204" pitchFamily="34" charset="0"/>
              </a:rPr>
              <a:t>Adding </a:t>
            </a:r>
            <a:r>
              <a:rPr lang="en-GB" sz="2000" b="1" dirty="0">
                <a:latin typeface="Calibri" panose="020F0502020204030204" pitchFamily="34" charset="0"/>
              </a:rPr>
              <a:t>CO</a:t>
            </a:r>
            <a:r>
              <a:rPr lang="en-GB" sz="2000" b="1" baseline="-25000" dirty="0">
                <a:latin typeface="Calibri" panose="020F0502020204030204" pitchFamily="34" charset="0"/>
              </a:rPr>
              <a:t>2</a:t>
            </a:r>
            <a:r>
              <a:rPr lang="en-GB" sz="2000" b="1" dirty="0">
                <a:latin typeface="Calibri" panose="020F0502020204030204" pitchFamily="34" charset="0"/>
              </a:rPr>
              <a:t>e at a rate of over 2.5ppm per year </a:t>
            </a:r>
            <a:r>
              <a:rPr lang="en-GB" sz="2000" dirty="0">
                <a:latin typeface="Calibri" panose="020F0502020204030204" pitchFamily="34" charset="0"/>
              </a:rPr>
              <a:t>(likely to accelerate with little or weak action). </a:t>
            </a:r>
          </a:p>
          <a:p>
            <a:pPr marL="542754" indent="-542754">
              <a:spcBef>
                <a:spcPts val="600"/>
              </a:spcBef>
              <a:defRPr/>
            </a:pPr>
            <a:r>
              <a:rPr lang="en-GB" sz="2000" dirty="0" smtClean="0">
                <a:latin typeface="Calibri" panose="020F0502020204030204" pitchFamily="34" charset="0"/>
              </a:rPr>
              <a:t>This </a:t>
            </a:r>
            <a:r>
              <a:rPr lang="en-GB" sz="2000" dirty="0">
                <a:latin typeface="Calibri" panose="020F0502020204030204" pitchFamily="34" charset="0"/>
              </a:rPr>
              <a:t>is up from 0.5ppm </a:t>
            </a:r>
            <a:r>
              <a:rPr lang="en-GB" sz="2000" dirty="0" smtClean="0">
                <a:latin typeface="Calibri" panose="020F0502020204030204" pitchFamily="34" charset="0"/>
              </a:rPr>
              <a:t>per year 1930-1950</a:t>
            </a:r>
            <a:r>
              <a:rPr lang="en-GB" sz="2000" dirty="0">
                <a:latin typeface="Calibri" panose="020F0502020204030204" pitchFamily="34" charset="0"/>
              </a:rPr>
              <a:t>, 1ppm 1950-1970 and 2ppm 1970-1990.</a:t>
            </a:r>
          </a:p>
          <a:p>
            <a:pPr marL="0" indent="0">
              <a:spcBef>
                <a:spcPts val="600"/>
              </a:spcBef>
              <a:buNone/>
              <a:defRPr/>
            </a:pPr>
            <a:endParaRPr lang="en-GB" sz="1000" b="1" dirty="0" smtClean="0">
              <a:latin typeface="Calibri" panose="020F0502020204030204" pitchFamily="34" charset="0"/>
            </a:endParaRPr>
          </a:p>
          <a:p>
            <a:pPr marL="0" indent="0">
              <a:spcBef>
                <a:spcPts val="600"/>
              </a:spcBef>
              <a:buNone/>
              <a:defRPr/>
            </a:pPr>
            <a:endParaRPr lang="en-GB" sz="1000" b="1" dirty="0">
              <a:latin typeface="Calibri" panose="020F0502020204030204" pitchFamily="34" charset="0"/>
            </a:endParaRPr>
          </a:p>
          <a:p>
            <a:pPr marL="0" indent="0">
              <a:spcBef>
                <a:spcPts val="600"/>
              </a:spcBef>
              <a:buNone/>
              <a:defRPr/>
            </a:pPr>
            <a:endParaRPr lang="en-GB" sz="1000" b="1" dirty="0" smtClean="0">
              <a:latin typeface="Calibri" panose="020F0502020204030204" pitchFamily="34" charset="0"/>
            </a:endParaRPr>
          </a:p>
          <a:p>
            <a:pPr marL="0" indent="0">
              <a:spcBef>
                <a:spcPts val="600"/>
              </a:spcBef>
              <a:buNone/>
              <a:defRPr/>
            </a:pPr>
            <a:r>
              <a:rPr lang="en-GB" sz="2200" b="1" dirty="0" smtClean="0">
                <a:latin typeface="Calibri" panose="020F0502020204030204" pitchFamily="34" charset="0"/>
              </a:rPr>
              <a:t>Inaction could take </a:t>
            </a:r>
            <a:r>
              <a:rPr lang="en-GB" sz="2200" b="1" dirty="0">
                <a:latin typeface="Calibri" panose="020F0502020204030204" pitchFamily="34" charset="0"/>
              </a:rPr>
              <a:t>us </a:t>
            </a:r>
            <a:r>
              <a:rPr lang="en-GB" sz="2200" b="1" dirty="0" smtClean="0">
                <a:latin typeface="Calibri" panose="020F0502020204030204" pitchFamily="34" charset="0"/>
              </a:rPr>
              <a:t>to 750ppm </a:t>
            </a:r>
            <a:r>
              <a:rPr lang="en-GB" sz="2200" b="1" dirty="0">
                <a:latin typeface="Calibri" panose="020F0502020204030204" pitchFamily="34" charset="0"/>
              </a:rPr>
              <a:t>CO</a:t>
            </a:r>
            <a:r>
              <a:rPr lang="en-GB" sz="2200" b="1" baseline="-25000" dirty="0">
                <a:latin typeface="Calibri" panose="020F0502020204030204" pitchFamily="34" charset="0"/>
              </a:rPr>
              <a:t>2</a:t>
            </a:r>
            <a:r>
              <a:rPr lang="en-GB" sz="2200" b="1" dirty="0">
                <a:latin typeface="Calibri" panose="020F0502020204030204" pitchFamily="34" charset="0"/>
              </a:rPr>
              <a:t>e </a:t>
            </a:r>
            <a:r>
              <a:rPr lang="en-GB" sz="2200" dirty="0" smtClean="0">
                <a:latin typeface="Calibri" panose="020F0502020204030204" pitchFamily="34" charset="0"/>
              </a:rPr>
              <a:t>over a century: strong possibility of </a:t>
            </a:r>
            <a:r>
              <a:rPr lang="en-GB" sz="2200" b="1" dirty="0" smtClean="0">
                <a:latin typeface="Calibri" panose="020F0502020204030204" pitchFamily="34" charset="0"/>
              </a:rPr>
              <a:t>eventual </a:t>
            </a:r>
            <a:r>
              <a:rPr lang="en-GB" sz="2200" b="1" dirty="0">
                <a:latin typeface="Calibri" panose="020F0502020204030204" pitchFamily="34" charset="0"/>
              </a:rPr>
              <a:t>temperature increase of more than </a:t>
            </a:r>
            <a:r>
              <a:rPr lang="en-GB" sz="2200" b="1" dirty="0" smtClean="0">
                <a:latin typeface="Calibri" panose="020F0502020204030204" pitchFamily="34" charset="0"/>
              </a:rPr>
              <a:t>4°C or 5°C</a:t>
            </a:r>
            <a:r>
              <a:rPr lang="en-GB" sz="2200" dirty="0" smtClean="0">
                <a:latin typeface="Calibri" panose="020F0502020204030204" pitchFamily="34" charset="0"/>
              </a:rPr>
              <a:t>.</a:t>
            </a:r>
            <a:endParaRPr lang="en-GB" sz="2200" dirty="0">
              <a:latin typeface="Calibri" panose="020F0502020204030204" pitchFamily="34" charset="0"/>
            </a:endParaRPr>
          </a:p>
        </p:txBody>
      </p:sp>
    </p:spTree>
    <p:custDataLst>
      <p:tags r:id="rId1"/>
    </p:custDataLst>
    <p:extLst>
      <p:ext uri="{BB962C8B-B14F-4D97-AF65-F5344CB8AC3E}">
        <p14:creationId xmlns:p14="http://schemas.microsoft.com/office/powerpoint/2010/main" val="27723734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1" tIns="45706" rIns="91411" bIns="45706" numCol="1" anchor="ctr" anchorCtr="0" compatLnSpc="1">
            <a:prstTxWarp prst="textNoShape">
              <a:avLst/>
            </a:prstTxWarp>
          </a:bodyPr>
          <a:lstStyle/>
          <a:p>
            <a:pPr eaLnBrk="1" hangingPunct="1"/>
            <a:r>
              <a:rPr lang="en-GB" altLang="en-US" sz="4000" b="1" dirty="0" smtClean="0">
                <a:latin typeface="Calibri" pitchFamily="34" charset="0"/>
              </a:rPr>
              <a:t>Structure</a:t>
            </a:r>
            <a:endParaRPr lang="en-GB" altLang="en-US" sz="4000" b="1" dirty="0">
              <a:latin typeface="Calibri" pitchFamily="34" charset="0"/>
            </a:endParaRPr>
          </a:p>
        </p:txBody>
      </p:sp>
      <p:sp>
        <p:nvSpPr>
          <p:cNvPr id="4100" name="TextBox 8"/>
          <p:cNvSpPr txBox="1">
            <a:spLocks noChangeArrowheads="1"/>
          </p:cNvSpPr>
          <p:nvPr/>
        </p:nvSpPr>
        <p:spPr bwMode="auto">
          <a:xfrm>
            <a:off x="611560" y="1700807"/>
            <a:ext cx="7992888" cy="2603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11" tIns="45706" rIns="91411" bIns="45706">
            <a:spAutoFit/>
          </a:bodyPr>
          <a:lstStyle>
            <a:lvl1pPr eaLnBrk="0" hangingPunct="0">
              <a:defRPr sz="3200">
                <a:solidFill>
                  <a:schemeClr val="tx1"/>
                </a:solidFill>
                <a:latin typeface="Arial" pitchFamily="34" charset="0"/>
                <a:cs typeface="Arial" pitchFamily="34" charset="0"/>
              </a:defRPr>
            </a:lvl1pPr>
            <a:lvl2pPr marL="742950" indent="-285750" eaLnBrk="0" hangingPunct="0">
              <a:buChar char="–"/>
              <a:defRPr sz="2800">
                <a:solidFill>
                  <a:schemeClr val="tx1"/>
                </a:solidFill>
                <a:latin typeface="Arial" pitchFamily="34" charset="0"/>
                <a:cs typeface="Arial" pitchFamily="34" charset="0"/>
              </a:defRPr>
            </a:lvl2pPr>
            <a:lvl3pPr marL="1143000" indent="-228600" eaLnBrk="0" hangingPunct="0">
              <a:defRPr sz="2400">
                <a:solidFill>
                  <a:schemeClr val="tx1"/>
                </a:solidFill>
                <a:latin typeface="Arial" pitchFamily="34" charset="0"/>
                <a:cs typeface="Arial" pitchFamily="34" charset="0"/>
              </a:defRPr>
            </a:lvl3pPr>
            <a:lvl4pPr marL="1600200" indent="-228600" eaLnBrk="0" hangingPunct="0">
              <a:buChar char="–"/>
              <a:defRPr sz="2000">
                <a:solidFill>
                  <a:schemeClr val="tx1"/>
                </a:solidFill>
                <a:latin typeface="Arial" pitchFamily="34" charset="0"/>
                <a:cs typeface="Arial" pitchFamily="34" charset="0"/>
              </a:defRPr>
            </a:lvl4pPr>
            <a:lvl5pPr marL="2057400" indent="-228600" eaLnBrk="0" hangingPunct="0">
              <a:buChar char="»"/>
              <a:defRPr sz="20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marL="457056" indent="-457056" eaLnBrk="1" hangingPunct="1">
              <a:buSzTx/>
              <a:buFont typeface="+mj-lt"/>
              <a:buAutoNum type="arabicPeriod"/>
            </a:pPr>
            <a:r>
              <a:rPr lang="en-GB" altLang="en-US" sz="2400" b="1" dirty="0">
                <a:solidFill>
                  <a:schemeClr val="bg2"/>
                </a:solidFill>
                <a:latin typeface="Calibri" pitchFamily="34" charset="0"/>
              </a:rPr>
              <a:t>Logic: climate science and the need to act</a:t>
            </a:r>
          </a:p>
          <a:p>
            <a:pPr marL="457056" indent="-457056" eaLnBrk="1" hangingPunct="1">
              <a:buSzTx/>
              <a:buFont typeface="+mj-lt"/>
              <a:buAutoNum type="arabicPeriod"/>
            </a:pPr>
            <a:endParaRPr lang="en-GB" altLang="en-US" sz="2400" b="1" dirty="0">
              <a:solidFill>
                <a:schemeClr val="bg2"/>
              </a:solidFill>
              <a:latin typeface="Calibri" pitchFamily="34" charset="0"/>
            </a:endParaRPr>
          </a:p>
          <a:p>
            <a:pPr marL="457056" indent="-457056" eaLnBrk="1" hangingPunct="1">
              <a:buSzTx/>
              <a:buFont typeface="+mj-lt"/>
              <a:buAutoNum type="arabicPeriod"/>
            </a:pPr>
            <a:r>
              <a:rPr lang="en-GB" altLang="en-US" sz="2400" b="1" dirty="0">
                <a:solidFill>
                  <a:srgbClr val="269A39"/>
                </a:solidFill>
                <a:latin typeface="Calibri" pitchFamily="34" charset="0"/>
              </a:rPr>
              <a:t>Urgency: the scale of change, risks, and dangers of delay</a:t>
            </a:r>
          </a:p>
          <a:p>
            <a:pPr marL="457056" indent="-457056" eaLnBrk="1" hangingPunct="1">
              <a:buSzTx/>
              <a:buFont typeface="+mj-lt"/>
              <a:buAutoNum type="arabicPeriod"/>
            </a:pPr>
            <a:endParaRPr lang="en-GB" altLang="en-US" sz="2400" b="1" dirty="0">
              <a:solidFill>
                <a:schemeClr val="bg2"/>
              </a:solidFill>
              <a:latin typeface="Calibri" pitchFamily="34" charset="0"/>
            </a:endParaRPr>
          </a:p>
          <a:p>
            <a:pPr marL="457056" indent="-457056" eaLnBrk="1" hangingPunct="1">
              <a:buSzTx/>
              <a:buFont typeface="+mj-lt"/>
              <a:buAutoNum type="arabicPeriod"/>
            </a:pPr>
            <a:r>
              <a:rPr lang="en-GB" altLang="en-US" sz="2400" b="1" dirty="0" smtClean="0">
                <a:solidFill>
                  <a:schemeClr val="bg2"/>
                </a:solidFill>
                <a:latin typeface="Calibri" pitchFamily="34" charset="0"/>
              </a:rPr>
              <a:t>Promise</a:t>
            </a:r>
            <a:r>
              <a:rPr lang="en-GB" altLang="en-US" sz="2400" b="1" dirty="0">
                <a:solidFill>
                  <a:schemeClr val="bg2"/>
                </a:solidFill>
                <a:latin typeface="Calibri" pitchFamily="34" charset="0"/>
              </a:rPr>
              <a:t>: attraction of transition to low-carbon path</a:t>
            </a:r>
          </a:p>
          <a:p>
            <a:pPr marL="457056" indent="-457056" eaLnBrk="1" hangingPunct="1">
              <a:buSzTx/>
              <a:buFont typeface="+mj-lt"/>
              <a:buAutoNum type="arabicPeriod"/>
            </a:pPr>
            <a:endParaRPr lang="en-GB" altLang="en-US" sz="2400" b="1" dirty="0" smtClean="0">
              <a:solidFill>
                <a:schemeClr val="bg2"/>
              </a:solidFill>
              <a:latin typeface="Calibri" pitchFamily="34" charset="0"/>
            </a:endParaRPr>
          </a:p>
          <a:p>
            <a:pPr marL="457056" indent="-457056" eaLnBrk="1" hangingPunct="1">
              <a:buSzTx/>
              <a:buFont typeface="+mj-lt"/>
              <a:buAutoNum type="arabicPeriod"/>
            </a:pPr>
            <a:r>
              <a:rPr lang="en-GB" altLang="en-US" sz="2400" b="1" dirty="0">
                <a:solidFill>
                  <a:schemeClr val="bg2"/>
                </a:solidFill>
                <a:latin typeface="Calibri" pitchFamily="34" charset="0"/>
              </a:rPr>
              <a:t>Action: the Paris Agreement and the way forward</a:t>
            </a:r>
          </a:p>
        </p:txBody>
      </p:sp>
    </p:spTree>
    <p:extLst>
      <p:ext uri="{BB962C8B-B14F-4D97-AF65-F5344CB8AC3E}">
        <p14:creationId xmlns:p14="http://schemas.microsoft.com/office/powerpoint/2010/main" val="370032427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00.xml><?xml version="1.0" encoding="utf-8"?>
<p:tagLst xmlns:a="http://schemas.openxmlformats.org/drawingml/2006/main" xmlns:r="http://schemas.openxmlformats.org/officeDocument/2006/relationships" xmlns:p="http://schemas.openxmlformats.org/presentationml/2006/main">
  <p:tag name="THINKCELLSHAPEDONOTDELETE" val="pjCLdQVq9.Emn7XNil49gvQ"/>
</p:tagLst>
</file>

<file path=ppt/tags/tag101.xml><?xml version="1.0" encoding="utf-8"?>
<p:tagLst xmlns:a="http://schemas.openxmlformats.org/drawingml/2006/main" xmlns:r="http://schemas.openxmlformats.org/officeDocument/2006/relationships" xmlns:p="http://schemas.openxmlformats.org/presentationml/2006/main">
  <p:tag name="THINKCELLSHAPEDONOTDELETE" val="pCoY1yzCDWkiIkBe229muwg"/>
</p:tagLst>
</file>

<file path=ppt/tags/tag102.xml><?xml version="1.0" encoding="utf-8"?>
<p:tagLst xmlns:a="http://schemas.openxmlformats.org/drawingml/2006/main" xmlns:r="http://schemas.openxmlformats.org/officeDocument/2006/relationships" xmlns:p="http://schemas.openxmlformats.org/presentationml/2006/main">
  <p:tag name="THINKCELLSHAPEDONOTDELETE" val="paF8y9b1r3EipOWyQW40qhw"/>
</p:tagLst>
</file>

<file path=ppt/tags/tag103.xml><?xml version="1.0" encoding="utf-8"?>
<p:tagLst xmlns:a="http://schemas.openxmlformats.org/drawingml/2006/main" xmlns:r="http://schemas.openxmlformats.org/officeDocument/2006/relationships" xmlns:p="http://schemas.openxmlformats.org/presentationml/2006/main">
  <p:tag name="THINKCELLSHAPEDONOTDELETE" val="pEEl3SZ8lD0WhpX335ZeI5Q"/>
</p:tagLst>
</file>

<file path=ppt/tags/tag104.xml><?xml version="1.0" encoding="utf-8"?>
<p:tagLst xmlns:a="http://schemas.openxmlformats.org/drawingml/2006/main" xmlns:r="http://schemas.openxmlformats.org/officeDocument/2006/relationships" xmlns:p="http://schemas.openxmlformats.org/presentationml/2006/main">
  <p:tag name="THINKCELLSHAPEDONOTDELETE" val="pKf7Tla16zkmouNJ7dImKYA"/>
</p:tagLst>
</file>

<file path=ppt/tags/tag10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1.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2.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cyZ2vwCTeUWHWUlz3yEw8A"/>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FNWpP7noYUm4zZ5cDVEoow"/>
</p:tagLst>
</file>

<file path=ppt/tags/tag2.xml><?xml version="1.0" encoding="utf-8"?>
<p:tagLst xmlns:a="http://schemas.openxmlformats.org/drawingml/2006/main" xmlns:r="http://schemas.openxmlformats.org/officeDocument/2006/relationships" xmlns:p="http://schemas.openxmlformats.org/presentationml/2006/main">
  <p:tag name="NAME" val="Moon"/>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Ev.kZiDQhkO13y.m1NNYiQ"/>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wbnavGiZUEaqVS84NmOe1g"/>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BijRYil1ikS.29VdQ4qxi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L8f73F.p0y7L2d7XuNSEA"/>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NAME" val="Moon"/>
</p:tagLst>
</file>

<file path=ppt/tags/tag27.xml><?xml version="1.0" encoding="utf-8"?>
<p:tagLst xmlns:a="http://schemas.openxmlformats.org/drawingml/2006/main" xmlns:r="http://schemas.openxmlformats.org/officeDocument/2006/relationships" xmlns:p="http://schemas.openxmlformats.org/presentationml/2006/main">
  <p:tag name="NAME" val="Moon"/>
</p:tagLst>
</file>

<file path=ppt/tags/tag28.xml><?xml version="1.0" encoding="utf-8"?>
<p:tagLst xmlns:a="http://schemas.openxmlformats.org/drawingml/2006/main" xmlns:r="http://schemas.openxmlformats.org/officeDocument/2006/relationships" xmlns:p="http://schemas.openxmlformats.org/presentationml/2006/main">
  <p:tag name="NAME" val="Moon"/>
</p:tagLst>
</file>

<file path=ppt/tags/tag29.xml><?xml version="1.0" encoding="utf-8"?>
<p:tagLst xmlns:a="http://schemas.openxmlformats.org/drawingml/2006/main" xmlns:r="http://schemas.openxmlformats.org/officeDocument/2006/relationships" xmlns:p="http://schemas.openxmlformats.org/presentationml/2006/main">
  <p:tag name="NAME" val="Moon"/>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NAME" val="Moon"/>
</p:tagLst>
</file>

<file path=ppt/tags/tag31.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32.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33.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34.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35.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36.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37.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38.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39.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40.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cyZ2vwCTeUWHWUlz3yEw8A"/>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FNWpP7noYUm4zZ5cDVEoow"/>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Ev.kZiDQhkO13y.m1NNYiQ"/>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pwbnavGiZUEaqVS84NmOe1g"/>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8.xml><?xml version="1.0" encoding="utf-8"?>
<p:tagLst xmlns:a="http://schemas.openxmlformats.org/drawingml/2006/main" xmlns:r="http://schemas.openxmlformats.org/officeDocument/2006/relationships" xmlns:p="http://schemas.openxmlformats.org/presentationml/2006/main">
  <p:tag name="NAME" val="Moon"/>
</p:tagLst>
</file>

<file path=ppt/tags/tag49.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50.xml><?xml version="1.0" encoding="utf-8"?>
<p:tagLst xmlns:a="http://schemas.openxmlformats.org/drawingml/2006/main" xmlns:r="http://schemas.openxmlformats.org/officeDocument/2006/relationships" xmlns:p="http://schemas.openxmlformats.org/presentationml/2006/main">
  <p:tag name="NAME" val="Moon"/>
</p:tagLst>
</file>

<file path=ppt/tags/tag51.xml><?xml version="1.0" encoding="utf-8"?>
<p:tagLst xmlns:a="http://schemas.openxmlformats.org/drawingml/2006/main" xmlns:r="http://schemas.openxmlformats.org/officeDocument/2006/relationships" xmlns:p="http://schemas.openxmlformats.org/presentationml/2006/main">
  <p:tag name="NAME" val="Moon"/>
</p:tagLst>
</file>

<file path=ppt/tags/tag52.xml><?xml version="1.0" encoding="utf-8"?>
<p:tagLst xmlns:a="http://schemas.openxmlformats.org/drawingml/2006/main" xmlns:r="http://schemas.openxmlformats.org/officeDocument/2006/relationships" xmlns:p="http://schemas.openxmlformats.org/presentationml/2006/main">
  <p:tag name="NAME" val="Moon"/>
</p:tagLst>
</file>

<file path=ppt/tags/tag53.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54.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55.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56.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57.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58.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59.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60.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61.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62.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pcyZ2vwCTeUWHWUlz3yEw8A"/>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pFNWpP7noYUm4zZ5cDVEoow"/>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pEv.kZiDQhkO13y.m1NNYiQ"/>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pwbnavGiZUEaqVS84NmOe1g"/>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7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7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7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7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pZJkUnjvvHUarDyzB0WVJCQ"/>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pKcjHgLyIHkygqpunxA5Uog"/>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pjCLdQVq9.Emn7XNil49gvQ"/>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pjCLdQVq9.Emn7XNil49gvQ"/>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pzncFzJJOP0SiBqKjuu5_BA"/>
</p:tagLst>
</file>

<file path=ppt/tags/tag8.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pktQzjm9RdEGWSYRCMZBXmA"/>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pjCLdQVq9.Emn7XNil49gvQ"/>
</p:tagLst>
</file>

<file path=ppt/tags/tag82.xml><?xml version="1.0" encoding="utf-8"?>
<p:tagLst xmlns:a="http://schemas.openxmlformats.org/drawingml/2006/main" xmlns:r="http://schemas.openxmlformats.org/officeDocument/2006/relationships" xmlns:p="http://schemas.openxmlformats.org/presentationml/2006/main">
  <p:tag name="THINKCELLSHAPEDONOTDELETE" val="pjCLdQVq9.Emn7XNil49gvQ"/>
</p:tagLst>
</file>

<file path=ppt/tags/tag83.xml><?xml version="1.0" encoding="utf-8"?>
<p:tagLst xmlns:a="http://schemas.openxmlformats.org/drawingml/2006/main" xmlns:r="http://schemas.openxmlformats.org/officeDocument/2006/relationships" xmlns:p="http://schemas.openxmlformats.org/presentationml/2006/main">
  <p:tag name="THINKCELLSHAPEDONOTDELETE" val="pJr1EH2Z7ikyQfT8fI8xVfg"/>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ppbrKgnDcpkSF7bh0QukqfA"/>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pjCLdQVq9.Emn7XNil49gvQ"/>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pjCLdQVq9.Emn7XNil49gvQ"/>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pQQ_08MmvOUyzF9oU8QLyDw"/>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pPYdS5a2s2EKIZ1Q_idBTXA"/>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pyjl3K30NX0eMwlHD7jhzAA"/>
</p:tagLst>
</file>

<file path=ppt/tags/tag9.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pjCLdQVq9.Emn7XNil49gvQ"/>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pHB22iLo4pU.ZHcwahlV5Bw"/>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pCrMVzaXUJky.luwsuvUJ_Q"/>
</p:tagLst>
</file>

<file path=ppt/tags/tag93.xml><?xml version="1.0" encoding="utf-8"?>
<p:tagLst xmlns:a="http://schemas.openxmlformats.org/drawingml/2006/main" xmlns:r="http://schemas.openxmlformats.org/officeDocument/2006/relationships" xmlns:p="http://schemas.openxmlformats.org/presentationml/2006/main">
  <p:tag name="THINKCELLSHAPEDONOTDELETE" val="pNQucLrq4u0aein8UvsNKvQ"/>
</p:tagLst>
</file>

<file path=ppt/tags/tag94.xml><?xml version="1.0" encoding="utf-8"?>
<p:tagLst xmlns:a="http://schemas.openxmlformats.org/drawingml/2006/main" xmlns:r="http://schemas.openxmlformats.org/officeDocument/2006/relationships" xmlns:p="http://schemas.openxmlformats.org/presentationml/2006/main">
  <p:tag name="THINKCELLSHAPEDONOTDELETE" val="pjCLdQVq9.Emn7XNil49gvQ"/>
</p:tagLst>
</file>

<file path=ppt/tags/tag95.xml><?xml version="1.0" encoding="utf-8"?>
<p:tagLst xmlns:a="http://schemas.openxmlformats.org/drawingml/2006/main" xmlns:r="http://schemas.openxmlformats.org/officeDocument/2006/relationships" xmlns:p="http://schemas.openxmlformats.org/presentationml/2006/main">
  <p:tag name="THINKCELLSHAPEDONOTDELETE" val="pjCLdQVq9.Emn7XNil49gvQ"/>
</p:tagLst>
</file>

<file path=ppt/tags/tag96.xml><?xml version="1.0" encoding="utf-8"?>
<p:tagLst xmlns:a="http://schemas.openxmlformats.org/drawingml/2006/main" xmlns:r="http://schemas.openxmlformats.org/officeDocument/2006/relationships" xmlns:p="http://schemas.openxmlformats.org/presentationml/2006/main">
  <p:tag name="THINKCELLSHAPEDONOTDELETE" val="pjCLdQVq9.Emn7XNil49gvQ"/>
</p:tagLst>
</file>

<file path=ppt/tags/tag97.xml><?xml version="1.0" encoding="utf-8"?>
<p:tagLst xmlns:a="http://schemas.openxmlformats.org/drawingml/2006/main" xmlns:r="http://schemas.openxmlformats.org/officeDocument/2006/relationships" xmlns:p="http://schemas.openxmlformats.org/presentationml/2006/main">
  <p:tag name="THINKCELLSHAPEDONOTDELETE" val="pjCLdQVq9.Emn7XNil49gvQ"/>
</p:tagLst>
</file>

<file path=ppt/tags/tag98.xml><?xml version="1.0" encoding="utf-8"?>
<p:tagLst xmlns:a="http://schemas.openxmlformats.org/drawingml/2006/main" xmlns:r="http://schemas.openxmlformats.org/officeDocument/2006/relationships" xmlns:p="http://schemas.openxmlformats.org/presentationml/2006/main">
  <p:tag name="THINKCELLSHAPEDONOTDELETE" val="pjCLdQVq9.Emn7XNil49gvQ"/>
</p:tagLst>
</file>

<file path=ppt/tags/tag99.xml><?xml version="1.0" encoding="utf-8"?>
<p:tagLst xmlns:a="http://schemas.openxmlformats.org/drawingml/2006/main" xmlns:r="http://schemas.openxmlformats.org/officeDocument/2006/relationships" xmlns:p="http://schemas.openxmlformats.org/presentationml/2006/main">
  <p:tag name="THINKCELLSHAPEDONOTDELETE" val="pjCLdQVq9.Emn7XNil49gvQ"/>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539750" marR="0" indent="-539750" algn="l" defTabSz="914400" rtl="0" eaLnBrk="1" fontAlgn="base" latinLnBrk="0" hangingPunct="1">
          <a:lnSpc>
            <a:spcPct val="80000"/>
          </a:lnSpc>
          <a:spcBef>
            <a:spcPct val="20000"/>
          </a:spcBef>
          <a:spcAft>
            <a:spcPct val="0"/>
          </a:spcAft>
          <a:buClrTx/>
          <a:buSzPct val="90000"/>
          <a:buFontTx/>
          <a:buChar char="•"/>
          <a:tabLst/>
          <a:defRPr kumimoji="0" lang="en-GB"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539750" marR="0" indent="-539750" algn="l" defTabSz="914400" rtl="0" eaLnBrk="1" fontAlgn="base" latinLnBrk="0" hangingPunct="1">
          <a:lnSpc>
            <a:spcPct val="80000"/>
          </a:lnSpc>
          <a:spcBef>
            <a:spcPct val="20000"/>
          </a:spcBef>
          <a:spcAft>
            <a:spcPct val="0"/>
          </a:spcAft>
          <a:buClrTx/>
          <a:buSzPct val="90000"/>
          <a:buFontTx/>
          <a:buChar char="•"/>
          <a:tabLst/>
          <a:defRPr kumimoji="0" lang="en-GB"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ZZO793_Template">
  <a:themeElements>
    <a:clrScheme name="Current">
      <a:dk1>
        <a:srgbClr val="000000"/>
      </a:dk1>
      <a:lt1>
        <a:srgbClr val="FFFFFF"/>
      </a:lt1>
      <a:dk2>
        <a:srgbClr val="273763"/>
      </a:dk2>
      <a:lt2>
        <a:srgbClr val="FFFFFF"/>
      </a:lt2>
      <a:accent1>
        <a:srgbClr val="D4CDC9"/>
      </a:accent1>
      <a:accent2>
        <a:srgbClr val="ECA79E"/>
      </a:accent2>
      <a:accent3>
        <a:srgbClr val="D6432F"/>
      </a:accent3>
      <a:accent4>
        <a:srgbClr val="19233F"/>
      </a:accent4>
      <a:accent5>
        <a:srgbClr val="FF6600"/>
      </a:accent5>
      <a:accent6>
        <a:srgbClr val="808080"/>
      </a:accent6>
      <a:hlink>
        <a:srgbClr val="D6432F"/>
      </a:hlink>
      <a:folHlink>
        <a:srgbClr val="19233F"/>
      </a:folHlink>
    </a:clrScheme>
    <a:fontScheme name="Custom 114">
      <a:majorFont>
        <a:latin typeface="Proxima Nova Bl"/>
        <a:ea typeface="ＭＳ Ｐゴシック"/>
        <a:cs typeface=""/>
      </a:majorFont>
      <a:minorFont>
        <a:latin typeface="Proxima Nova Rg"/>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273763"/>
        </a:dk2>
        <a:lt2>
          <a:srgbClr val="FFFFFF"/>
        </a:lt2>
        <a:accent1>
          <a:srgbClr val="D4CDC9"/>
        </a:accent1>
        <a:accent2>
          <a:srgbClr val="ECA79E"/>
        </a:accent2>
        <a:accent3>
          <a:srgbClr val="D6432F"/>
        </a:accent3>
        <a:accent4>
          <a:srgbClr val="19233F"/>
        </a:accent4>
        <a:accent5>
          <a:srgbClr val="FF6600"/>
        </a:accent5>
        <a:accent6>
          <a:srgbClr val="808080"/>
        </a:accent6>
        <a:hlink>
          <a:srgbClr val="D6432F"/>
        </a:hlink>
        <a:folHlink>
          <a:srgbClr val="19233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ZZO793_Template">
  <a:themeElements>
    <a:clrScheme name="Current">
      <a:dk1>
        <a:srgbClr val="000000"/>
      </a:dk1>
      <a:lt1>
        <a:srgbClr val="FFFFFF"/>
      </a:lt1>
      <a:dk2>
        <a:srgbClr val="273763"/>
      </a:dk2>
      <a:lt2>
        <a:srgbClr val="FFFFFF"/>
      </a:lt2>
      <a:accent1>
        <a:srgbClr val="D4CDC9"/>
      </a:accent1>
      <a:accent2>
        <a:srgbClr val="ECA79E"/>
      </a:accent2>
      <a:accent3>
        <a:srgbClr val="D6432F"/>
      </a:accent3>
      <a:accent4>
        <a:srgbClr val="19233F"/>
      </a:accent4>
      <a:accent5>
        <a:srgbClr val="FF6600"/>
      </a:accent5>
      <a:accent6>
        <a:srgbClr val="808080"/>
      </a:accent6>
      <a:hlink>
        <a:srgbClr val="D6432F"/>
      </a:hlink>
      <a:folHlink>
        <a:srgbClr val="19233F"/>
      </a:folHlink>
    </a:clrScheme>
    <a:fontScheme name="Custom 114">
      <a:majorFont>
        <a:latin typeface="Proxima Nova Bl"/>
        <a:ea typeface="ＭＳ Ｐゴシック"/>
        <a:cs typeface=""/>
      </a:majorFont>
      <a:minorFont>
        <a:latin typeface="Proxima Nova Rg"/>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Mod val="20000"/>
            <a:lumOff val="80000"/>
          </a:schemeClr>
        </a:solidFill>
        <a:ln/>
      </a:spPr>
      <a:bodyPr lIns="137676" tIns="137677" rIns="137677" bIns="137676" spcCol="1270" anchor="ctr"/>
      <a:lstStyle>
        <a:defPPr algn="ctr" defTabSz="871220">
          <a:lnSpc>
            <a:spcPct val="90000"/>
          </a:lnSpc>
          <a:spcAft>
            <a:spcPct val="35000"/>
          </a:spcAft>
          <a:defRPr sz="1400" b="1" dirty="0">
            <a:solidFill>
              <a:schemeClr val="bg2">
                <a:lumMod val="10000"/>
              </a:schemeClr>
            </a:solidFill>
            <a:latin typeface="+mj-lt"/>
          </a:defRPr>
        </a:defPPr>
      </a:lstStyle>
      <a:style>
        <a:lnRef idx="2">
          <a:schemeClr val="accent3"/>
        </a:lnRef>
        <a:fillRef idx="1">
          <a:schemeClr val="lt1"/>
        </a:fillRef>
        <a:effectRef idx="0">
          <a:schemeClr val="accent3"/>
        </a:effectRef>
        <a:fontRef idx="minor">
          <a:schemeClr val="dk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273763"/>
        </a:dk2>
        <a:lt2>
          <a:srgbClr val="FFFFFF"/>
        </a:lt2>
        <a:accent1>
          <a:srgbClr val="D4CDC9"/>
        </a:accent1>
        <a:accent2>
          <a:srgbClr val="ECA79E"/>
        </a:accent2>
        <a:accent3>
          <a:srgbClr val="D6432F"/>
        </a:accent3>
        <a:accent4>
          <a:srgbClr val="19233F"/>
        </a:accent4>
        <a:accent5>
          <a:srgbClr val="FF6600"/>
        </a:accent5>
        <a:accent6>
          <a:srgbClr val="808080"/>
        </a:accent6>
        <a:hlink>
          <a:srgbClr val="D6432F"/>
        </a:hlink>
        <a:folHlink>
          <a:srgbClr val="19233F"/>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ZZO793_Template">
  <a:themeElements>
    <a:clrScheme name="Current">
      <a:dk1>
        <a:srgbClr val="000000"/>
      </a:dk1>
      <a:lt1>
        <a:srgbClr val="FFFFFF"/>
      </a:lt1>
      <a:dk2>
        <a:srgbClr val="273763"/>
      </a:dk2>
      <a:lt2>
        <a:srgbClr val="FFFFFF"/>
      </a:lt2>
      <a:accent1>
        <a:srgbClr val="D4CDC9"/>
      </a:accent1>
      <a:accent2>
        <a:srgbClr val="ECA79E"/>
      </a:accent2>
      <a:accent3>
        <a:srgbClr val="D6432F"/>
      </a:accent3>
      <a:accent4>
        <a:srgbClr val="19233F"/>
      </a:accent4>
      <a:accent5>
        <a:srgbClr val="FF6600"/>
      </a:accent5>
      <a:accent6>
        <a:srgbClr val="808080"/>
      </a:accent6>
      <a:hlink>
        <a:srgbClr val="D6432F"/>
      </a:hlink>
      <a:folHlink>
        <a:srgbClr val="19233F"/>
      </a:folHlink>
    </a:clrScheme>
    <a:fontScheme name="Custom 114">
      <a:majorFont>
        <a:latin typeface="Proxima Nova Bl"/>
        <a:ea typeface="ＭＳ Ｐゴシック"/>
        <a:cs typeface=""/>
      </a:majorFont>
      <a:minorFont>
        <a:latin typeface="Proxima Nova Rg"/>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Mod val="20000"/>
            <a:lumOff val="80000"/>
          </a:schemeClr>
        </a:solidFill>
        <a:ln/>
      </a:spPr>
      <a:bodyPr lIns="137676" tIns="137677" rIns="137677" bIns="137676" spcCol="1270" anchor="ctr"/>
      <a:lstStyle>
        <a:defPPr algn="ctr" defTabSz="871220">
          <a:lnSpc>
            <a:spcPct val="90000"/>
          </a:lnSpc>
          <a:spcAft>
            <a:spcPct val="35000"/>
          </a:spcAft>
          <a:defRPr sz="1400" b="1" dirty="0">
            <a:solidFill>
              <a:schemeClr val="bg2">
                <a:lumMod val="10000"/>
              </a:schemeClr>
            </a:solidFill>
            <a:latin typeface="+mj-lt"/>
          </a:defRPr>
        </a:defPPr>
      </a:lstStyle>
      <a:style>
        <a:lnRef idx="2">
          <a:schemeClr val="accent3"/>
        </a:lnRef>
        <a:fillRef idx="1">
          <a:schemeClr val="lt1"/>
        </a:fillRef>
        <a:effectRef idx="0">
          <a:schemeClr val="accent3"/>
        </a:effectRef>
        <a:fontRef idx="minor">
          <a:schemeClr val="dk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273763"/>
        </a:dk2>
        <a:lt2>
          <a:srgbClr val="FFFFFF"/>
        </a:lt2>
        <a:accent1>
          <a:srgbClr val="D4CDC9"/>
        </a:accent1>
        <a:accent2>
          <a:srgbClr val="ECA79E"/>
        </a:accent2>
        <a:accent3>
          <a:srgbClr val="D6432F"/>
        </a:accent3>
        <a:accent4>
          <a:srgbClr val="19233F"/>
        </a:accent4>
        <a:accent5>
          <a:srgbClr val="FF6600"/>
        </a:accent5>
        <a:accent6>
          <a:srgbClr val="808080"/>
        </a:accent6>
        <a:hlink>
          <a:srgbClr val="D6432F"/>
        </a:hlink>
        <a:folHlink>
          <a:srgbClr val="19233F"/>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14439</TotalTime>
  <Words>2280</Words>
  <Application>Microsoft Office PowerPoint</Application>
  <PresentationFormat>On-screen Show (4:3)</PresentationFormat>
  <Paragraphs>258</Paragraphs>
  <Slides>25</Slides>
  <Notes>15</Notes>
  <HiddenSlides>0</HiddenSlides>
  <MMClips>0</MMClips>
  <ScaleCrop>false</ScaleCrop>
  <HeadingPairs>
    <vt:vector size="8" baseType="variant">
      <vt:variant>
        <vt:lpstr>Fonts Used</vt:lpstr>
      </vt:variant>
      <vt:variant>
        <vt:i4>7</vt:i4>
      </vt:variant>
      <vt:variant>
        <vt:lpstr>Theme</vt:lpstr>
      </vt:variant>
      <vt:variant>
        <vt:i4>4</vt:i4>
      </vt:variant>
      <vt:variant>
        <vt:lpstr>Embedded OLE Servers</vt:lpstr>
      </vt:variant>
      <vt:variant>
        <vt:i4>1</vt:i4>
      </vt:variant>
      <vt:variant>
        <vt:lpstr>Slide Titles</vt:lpstr>
      </vt:variant>
      <vt:variant>
        <vt:i4>25</vt:i4>
      </vt:variant>
    </vt:vector>
  </HeadingPairs>
  <TitlesOfParts>
    <vt:vector size="37" baseType="lpstr">
      <vt:lpstr>Arial Unicode MS</vt:lpstr>
      <vt:lpstr>ＭＳ Ｐゴシック</vt:lpstr>
      <vt:lpstr>ＭＳ Ｐゴシック</vt:lpstr>
      <vt:lpstr>Arial</vt:lpstr>
      <vt:lpstr>Calibri</vt:lpstr>
      <vt:lpstr>Proxima Nova Rg</vt:lpstr>
      <vt:lpstr>Wingdings</vt:lpstr>
      <vt:lpstr>Default Design</vt:lpstr>
      <vt:lpstr>ZZO793_Template</vt:lpstr>
      <vt:lpstr>1_ZZO793_Template</vt:lpstr>
      <vt:lpstr>2_ZZO793_Template</vt:lpstr>
      <vt:lpstr>think-cell Slide</vt:lpstr>
      <vt:lpstr>Why Are We Waiting? The logic, urgency, and promise  of tackling climate change</vt:lpstr>
      <vt:lpstr>The Challenges for the World</vt:lpstr>
      <vt:lpstr>Structure of “Why Are We Waiting?” Parts 1 and 2</vt:lpstr>
      <vt:lpstr>Structure of “Why Are We Waiting?” Part 3</vt:lpstr>
      <vt:lpstr>Structure of talk</vt:lpstr>
      <vt:lpstr>Climate change starts and ends with humans</vt:lpstr>
      <vt:lpstr>The science shapes economics and politics</vt:lpstr>
      <vt:lpstr>GHG concentrations rising rapidly</vt:lpstr>
      <vt:lpstr>Structure</vt:lpstr>
      <vt:lpstr>The risks are unprecedented for humankind</vt:lpstr>
      <vt:lpstr>Scale of Change</vt:lpstr>
      <vt:lpstr>Dangers of delay</vt:lpstr>
      <vt:lpstr>Structure</vt:lpstr>
      <vt:lpstr>Attraction of the Transition</vt:lpstr>
      <vt:lpstr>What is required?</vt:lpstr>
      <vt:lpstr>Policies to foster infrastrucuture investment</vt:lpstr>
      <vt:lpstr>PowerPoint Presentation</vt:lpstr>
      <vt:lpstr>Can it be done?</vt:lpstr>
      <vt:lpstr>The ethics: it is the right thing to do</vt:lpstr>
      <vt:lpstr>Structure</vt:lpstr>
      <vt:lpstr>The Paris Agreement</vt:lpstr>
      <vt:lpstr>A Way Forward</vt:lpstr>
      <vt:lpstr>The context of the SDGs and the importance of infrastructure and its finance</vt:lpstr>
      <vt:lpstr>Scale and nature of response must be  rapid, strong, across the world, and equitable: rewards potentially immense</vt:lpstr>
      <vt:lpstr>References</vt:lpstr>
    </vt:vector>
  </TitlesOfParts>
  <Company>LSE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Deciding our future in Copenhagen: will the world rise to the challenge of climate change?   Nicholas Stern  Chair of the Grantham Research Institute on Climate Change and the Environment,  IG Patel Professor of Economics &amp; Government,  London School of Economics and Political Science   1 December</dc:title>
  <dc:creator>hallas</dc:creator>
  <cp:lastModifiedBy>Kerrie Quirk</cp:lastModifiedBy>
  <cp:revision>1737</cp:revision>
  <cp:lastPrinted>2015-09-30T15:42:02Z</cp:lastPrinted>
  <dcterms:created xsi:type="dcterms:W3CDTF">2009-11-25T12:47:53Z</dcterms:created>
  <dcterms:modified xsi:type="dcterms:W3CDTF">2016-03-14T12:52:22Z</dcterms:modified>
</cp:coreProperties>
</file>