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3" r:id="rId4"/>
    <p:sldId id="276" r:id="rId5"/>
    <p:sldId id="275" r:id="rId6"/>
    <p:sldId id="281" r:id="rId7"/>
    <p:sldId id="274" r:id="rId8"/>
    <p:sldId id="277" r:id="rId9"/>
    <p:sldId id="27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CD4B44B-C78A-4096-AAB5-E2768AA9025E}" type="datetime1">
              <a:rPr lang="zh-CN" altLang="en-US"/>
              <a:pPr/>
              <a:t>2015/4/2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C1BA63C-A9E2-4956-B6D8-9F9273AD3F2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3273-96F4-4C8A-8CC8-581AC44A6DDE}" type="datetimeFigureOut">
              <a:rPr lang="zh-CN" altLang="en-US" smtClean="0"/>
              <a:pPr/>
              <a:t>2015/4/2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C8A9-10A7-4AD6-8BEE-E80F648C1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Everyone does it but no one talks about it: how to use social media to proliferate masturbation discourses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Dr. </a:t>
            </a:r>
            <a:r>
              <a:rPr lang="en-US" altLang="zh-CN" dirty="0" err="1" smtClean="0"/>
              <a:t>Yuxin</a:t>
            </a:r>
            <a:r>
              <a:rPr lang="en-US" altLang="zh-CN" dirty="0" smtClean="0"/>
              <a:t> Pei</a:t>
            </a:r>
          </a:p>
          <a:p>
            <a:r>
              <a:rPr lang="en-US" altLang="zh-CN" dirty="0" smtClean="0"/>
              <a:t>Associate Prof. at Sun </a:t>
            </a:r>
            <a:r>
              <a:rPr lang="en-US" altLang="zh-CN" dirty="0" err="1" smtClean="0"/>
              <a:t>Yat-sen</a:t>
            </a:r>
            <a:r>
              <a:rPr lang="en-US" altLang="zh-CN" dirty="0" smtClean="0"/>
              <a:t> U.</a:t>
            </a:r>
          </a:p>
          <a:p>
            <a:r>
              <a:rPr lang="en-US" altLang="zh-CN" dirty="0" smtClean="0"/>
              <a:t>Fulbright Visiting Scholar at USC</a:t>
            </a:r>
          </a:p>
          <a:p>
            <a:r>
              <a:rPr lang="en-US" altLang="zh-CN" u="sng" dirty="0" smtClean="0">
                <a:solidFill>
                  <a:schemeClr val="accent1"/>
                </a:solidFill>
              </a:rPr>
              <a:t>Yuxin.pei@fulbrightmail.org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48215" y="5114925"/>
            <a:ext cx="1086279" cy="1086279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925708" y="5544408"/>
            <a:ext cx="1313592" cy="1313592"/>
          </a:xfrm>
          <a:prstGeom prst="rect">
            <a:avLst/>
          </a:prstGeom>
          <a:gradFill>
            <a:gsLst>
              <a:gs pos="0">
                <a:srgbClr val="E79902">
                  <a:alpha val="70000"/>
                </a:srgbClr>
              </a:gs>
              <a:gs pos="100000">
                <a:srgbClr val="C48302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27948" y="4528576"/>
            <a:ext cx="1015832" cy="1015832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390005" y="6201204"/>
            <a:ext cx="799671" cy="799671"/>
          </a:xfrm>
          <a:prstGeom prst="rect">
            <a:avLst/>
          </a:prstGeom>
          <a:gradFill>
            <a:gsLst>
              <a:gs pos="0">
                <a:srgbClr val="00C0EB">
                  <a:alpha val="54000"/>
                </a:srgbClr>
              </a:gs>
              <a:gs pos="100000">
                <a:srgbClr val="00A2C8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918732" y="2930398"/>
            <a:ext cx="656796" cy="656796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3514725" y="3135474"/>
            <a:ext cx="886777" cy="886777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918732" y="2273602"/>
            <a:ext cx="656796" cy="656796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59632" y="4725144"/>
            <a:ext cx="1368152" cy="1309238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work</a:t>
            </a:r>
          </a:p>
        </p:txBody>
      </p:sp>
      <p:sp>
        <p:nvSpPr>
          <p:cNvPr id="19" name="矩形 18"/>
          <p:cNvSpPr/>
          <p:nvPr/>
        </p:nvSpPr>
        <p:spPr>
          <a:xfrm>
            <a:off x="2627784" y="4725144"/>
            <a:ext cx="45719" cy="1309238"/>
          </a:xfrm>
          <a:prstGeom prst="rect">
            <a:avLst/>
          </a:prstGeom>
          <a:gradFill>
            <a:gsLst>
              <a:gs pos="0">
                <a:srgbClr val="E79902"/>
              </a:gs>
              <a:gs pos="100000">
                <a:srgbClr val="C483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643174" y="4725144"/>
            <a:ext cx="1428760" cy="1309238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rPr>
              <a:t>on</a:t>
            </a:r>
            <a:endParaRPr lang="zh-CN" altLang="en-US" b="1" dirty="0" smtClean="0">
              <a:solidFill>
                <a:schemeClr val="tx1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725144"/>
            <a:ext cx="1309238" cy="1309238"/>
          </a:xfrm>
          <a:prstGeom prst="rect">
            <a:avLst/>
          </a:prstGeom>
          <a:gradFill>
            <a:gsLst>
              <a:gs pos="0">
                <a:srgbClr val="00C0EB"/>
              </a:gs>
              <a:gs pos="100000">
                <a:srgbClr val="00A2C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Seeking </a:t>
            </a:r>
          </a:p>
        </p:txBody>
      </p:sp>
      <p:sp>
        <p:nvSpPr>
          <p:cNvPr id="22" name="矩形 21"/>
          <p:cNvSpPr/>
          <p:nvPr/>
        </p:nvSpPr>
        <p:spPr>
          <a:xfrm>
            <a:off x="4071934" y="4725144"/>
            <a:ext cx="3786214" cy="1309238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ea typeface="华文仿宋" pitchFamily="2" charset="-122"/>
                <a:cs typeface="Times New Roman" pitchFamily="18" charset="0"/>
              </a:rPr>
              <a:t>masturbation</a:t>
            </a:r>
            <a:endParaRPr lang="zh-CN" altLang="en-US" sz="4000" dirty="0" smtClean="0">
              <a:solidFill>
                <a:schemeClr val="tx1"/>
              </a:solidFill>
              <a:latin typeface="Times New Roman" pitchFamily="18" charset="0"/>
              <a:ea typeface="华文仿宋" pitchFamily="2" charset="-122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01024" y="4725144"/>
            <a:ext cx="1142976" cy="1309238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rPr>
              <a:t>?</a:t>
            </a:r>
            <a:endParaRPr lang="zh-CN" altLang="en-US" b="1" dirty="0" smtClean="0">
              <a:solidFill>
                <a:schemeClr val="tx1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34762" y="4725144"/>
            <a:ext cx="1309238" cy="1309238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-18805" y="6039348"/>
            <a:ext cx="9162805" cy="818652"/>
          </a:xfrm>
          <a:prstGeom prst="rect">
            <a:avLst/>
          </a:prstGeom>
          <a:solidFill>
            <a:srgbClr val="86AB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                 </a:t>
            </a:r>
            <a:endParaRPr lang="zh-CN" alt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000628" y="6237312"/>
            <a:ext cx="392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黑体" pitchFamily="49" charset="-122"/>
                <a:ea typeface="黑体" pitchFamily="49" charset="-122"/>
              </a:rPr>
              <a:t>Not an April fools’ joke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" name="图片 33" descr="QQ图片20131212223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8604"/>
            <a:ext cx="3564382" cy="2000264"/>
          </a:xfrm>
          <a:prstGeom prst="rect">
            <a:avLst/>
          </a:prstGeom>
        </p:spPr>
      </p:pic>
      <p:pic>
        <p:nvPicPr>
          <p:cNvPr id="35" name="图片 34" descr="QQ图片20131212223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198">
            <a:off x="5427764" y="1070141"/>
            <a:ext cx="3516517" cy="2455168"/>
          </a:xfrm>
          <a:prstGeom prst="rect">
            <a:avLst/>
          </a:prstGeom>
        </p:spPr>
      </p:pic>
      <p:pic>
        <p:nvPicPr>
          <p:cNvPr id="25" name="图片 24" descr="masturbation repor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000108"/>
            <a:ext cx="3910034" cy="3214710"/>
          </a:xfrm>
          <a:prstGeom prst="rect">
            <a:avLst/>
          </a:prstGeom>
        </p:spPr>
      </p:pic>
      <p:pic>
        <p:nvPicPr>
          <p:cNvPr id="30" name="内容占位符 7" descr="masturbation report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428868"/>
            <a:ext cx="3571900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48 -1.02454 C 0.18767 -0.80023 0.08715 -0.38449 0.2243 -0.09051 C 0.35139 0.19282 0.62152 0.23264 0.871 0.0162 C 1.10468 -0.17894 1.12257 -0.5588 1.06059 -0.69213 C 1.02812 -0.80116 0.81475 -1.01898 0.59913 -0.83611 C 0.40139 -0.66991 0.37569 -0.36111 0.47569 -0.13356 " pathEditMode="relative" rAng="7864512" ptsTypes="ffffff">
                                      <p:cBhvr>
                                        <p:cTn id="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61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99 -0.5625 C 1.25087 -1.01019 0.89479 -0.99931 0.55972 -0.92083 C 0.24045 -0.85208 0.20677 -0.45417 0.21615 -0.3 C 0.2474 -0.06667 0.38941 0.21019 0.68802 0.14167 C 0.96024 0.07546 0.96615 -0.25 0.86927 -0.44583 " pathEditMode="relative" rAng="0" ptsTypes="fffff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56" y="16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497 -0.42917 C 1.44514 -0.42917 1.10434 -0.15417 0.94184 -0.15834 C 0.77934 -0.1625 0.61372 -0.21667 0.52153 -0.32917 " pathEditMode="relative" rAng="0" ptsTypes="fsf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1375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174 -0.90764 C 1.20139 -0.90787 0.94583 -0.86667 0.8658 -0.60509 C 0.78611 -0.34352 0.85226 -0.31597 0.83698 -0.23426 " pathEditMode="relative" rAng="6751002" ptsTypes="fsf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315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246 0.5875 C 1.13316 0.58727 1.24218 0.1162 1.05121 -0.10718 C 0.85937 -0.32847 0.796 -0.21806 0.73055 -0.27107 " pathEditMode="relative" rAng="13289458" ptsTypes="fsf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4893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239 -0.67384 C 1.02152 -0.67407 0.84948 -0.23727 1.00677 0.02893 C 1.1651 0.29352 1.24218 0.20046 1.29948 0.26852 " pathEditMode="relative" rAng="3121648" ptsTypes="fsf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520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27 -0.72361 C 0.45295 -0.55579 0.48802 -0.45996 0.42656 -0.36528 C 0.36441 -0.2706 0.22864 -0.05255 -0.08507 -0.03542 " pathEditMode="relative" rAng="0" ptsTypes="fsf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34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344 -0.71736 C 1.06754 -0.54653 0.32344 0.03241 -2.5E-6 -0.00047 " pathEditMode="relative" rAng="0" ptsTypes="ff">
                                      <p:cBhvr>
                                        <p:cTn id="6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76" y="3747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8229 0.86736 C 0.93629 0.25069 0.13472 0.23356 -1.66667E-6 2.22222E-6 " pathEditMode="relative" rAng="0" ptsTypes="ff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4338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7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47448 0.7243 C 0.50781 0.66967 0.31354 -0.01713 -8.33333E-7 2.22222E-6 " pathEditMode="relative" rAng="0" ptsTypes="ss">
                                      <p:cBhvr>
                                        <p:cTn id="8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-370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1042 -0.74931 C -0.42674 -0.58148 -0.45833 -0.37709 -0.33767 -0.31065 C -0.21684 -0.24375 -0.1125 -0.13264 0 2.22222E-6 " pathEditMode="relative" rAng="0" ptsTypes="fsf">
                                      <p:cBhvr>
                                        <p:cTn id="8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3745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9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-0.8132 C -1.02639 -0.91042 -0.27431 -0.08403 4.44444E-6 -0.00023 " pathEditMode="relative" rAng="0" ptsTypes="ff">
                                      <p:cBhvr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4" y="357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05 0.3618 C 0.33681 0.4169 0.31372 -0.01713 -4.72222E-6 2.22222E-6 " pathEditMode="relative" rAng="0" ptsTypes="ss"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-1620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7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0451 0.45764 C -0.62083 0.62546 -0.57083 0.35555 -0.49323 0.2912 C -0.41562 0.22685 -0.05017 0.30717 -3.88889E-6 2.22222E-6 " pathEditMode="relative" rAng="0" ptsTypes="fsf">
                                      <p:cBhvr>
                                        <p:cTn id="10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1449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Controversial points about the project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Academic or pornographic?</a:t>
            </a:r>
          </a:p>
          <a:p>
            <a:r>
              <a:rPr lang="en-US" altLang="zh-CN" dirty="0" smtClean="0"/>
              <a:t>Educational or </a:t>
            </a:r>
            <a:r>
              <a:rPr lang="en-US" dirty="0" smtClean="0"/>
              <a:t>solicited?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31213022030_副本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Feedback from participants and followers</a:t>
            </a:r>
            <a:endParaRPr lang="zh-CN" altLang="en-US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Online: </a:t>
            </a:r>
            <a:r>
              <a:rPr lang="en-US" altLang="zh-CN" dirty="0" err="1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Weibo</a:t>
            </a:r>
            <a:r>
              <a:rPr lang="en-US" altLang="zh-CN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“masturbation research group”</a:t>
            </a:r>
            <a:endParaRPr lang="zh-CN" altLang="en-US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64318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华文琥珀" pitchFamily="2" charset="-122"/>
                <a:ea typeface="华文琥珀" pitchFamily="2" charset="-122"/>
              </a:rPr>
              <a:t>Offline</a:t>
            </a:r>
          </a:p>
          <a:p>
            <a:r>
              <a:rPr lang="en-US" altLang="zh-CN" b="1" dirty="0" smtClean="0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Workshops</a:t>
            </a:r>
          </a:p>
          <a:p>
            <a:r>
              <a:rPr lang="en-US" altLang="zh-CN" b="1" dirty="0" smtClean="0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Focus groups</a:t>
            </a:r>
          </a:p>
          <a:p>
            <a:r>
              <a:rPr lang="en-US" altLang="zh-CN" b="1" dirty="0" smtClean="0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Individual interview</a:t>
            </a:r>
          </a:p>
        </p:txBody>
      </p:sp>
      <p:pic>
        <p:nvPicPr>
          <p:cNvPr id="14" name="图片 13" descr="QQ图片20131213023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88640"/>
            <a:ext cx="1731400" cy="1269504"/>
          </a:xfrm>
          <a:prstGeom prst="rect">
            <a:avLst/>
          </a:prstGeom>
        </p:spPr>
      </p:pic>
      <p:pic>
        <p:nvPicPr>
          <p:cNvPr id="15" name="图片 14" descr="QQ图片20131213022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636"/>
            <a:ext cx="2160240" cy="1389707"/>
          </a:xfrm>
          <a:prstGeom prst="rect">
            <a:avLst/>
          </a:prstGeom>
        </p:spPr>
      </p:pic>
      <p:pic>
        <p:nvPicPr>
          <p:cNvPr id="16" name="图片 15" descr="QQ图片20131213022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356992"/>
            <a:ext cx="1928783" cy="1356370"/>
          </a:xfrm>
          <a:prstGeom prst="rect">
            <a:avLst/>
          </a:prstGeom>
        </p:spPr>
      </p:pic>
      <p:pic>
        <p:nvPicPr>
          <p:cNvPr id="17" name="图片 16" descr="QQ图片201312130228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5072074"/>
            <a:ext cx="1850787" cy="1487823"/>
          </a:xfrm>
          <a:prstGeom prst="rect">
            <a:avLst/>
          </a:prstGeom>
        </p:spPr>
      </p:pic>
      <p:pic>
        <p:nvPicPr>
          <p:cNvPr id="18" name="图片 17" descr="QQ图片20131213023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1844824"/>
            <a:ext cx="1645253" cy="1302610"/>
          </a:xfrm>
          <a:prstGeom prst="rect">
            <a:avLst/>
          </a:prstGeom>
        </p:spPr>
      </p:pic>
      <p:pic>
        <p:nvPicPr>
          <p:cNvPr id="20" name="图片 19" descr="工作坊3_20133101655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941168"/>
            <a:ext cx="2808312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if we just talk…..</a:t>
            </a:r>
            <a:endParaRPr lang="zh-CN" altLang="en-US" dirty="0"/>
          </a:p>
        </p:txBody>
      </p:sp>
      <p:pic>
        <p:nvPicPr>
          <p:cNvPr id="4" name="内容占位符 3" descr="自慰研究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643050"/>
            <a:ext cx="3695720" cy="36433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3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Sexual Scripts</a:t>
            </a:r>
            <a:endParaRPr lang="zh-CN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5649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only men do it</a:t>
            </a: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”</a:t>
            </a:r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868" y="2500306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one drop of semen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=10 drops of blood</a:t>
            </a: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”</a:t>
            </a:r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00826" y="2428868"/>
            <a:ext cx="1704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Frequency, 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frequency,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frequency</a:t>
            </a: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”</a:t>
            </a:r>
            <a:endParaRPr lang="en-US" altLang="zh-CN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42976" y="4071942"/>
            <a:ext cx="74944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Desires on its own no consideration on relationships or  reproduction?</a:t>
            </a:r>
          </a:p>
          <a:p>
            <a:r>
              <a:rPr lang="en-US" altLang="zh-CN" sz="2000" dirty="0" smtClean="0"/>
              <a:t>A sign of sexual dissatisfaction?</a:t>
            </a:r>
          </a:p>
          <a:p>
            <a:r>
              <a:rPr lang="en-US" altLang="zh-CN" sz="2000" dirty="0" smtClean="0"/>
              <a:t>Use up sexual energy and less left for partners or life?</a:t>
            </a:r>
          </a:p>
          <a:p>
            <a:r>
              <a:rPr lang="en-US" altLang="zh-CN" sz="2000" dirty="0" smtClean="0"/>
              <a:t>Double standard?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2000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we have found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Sexual drives and sexual pleasure;</a:t>
            </a:r>
          </a:p>
          <a:p>
            <a:r>
              <a:rPr lang="en-US" altLang="zh-CN" dirty="0" smtClean="0"/>
              <a:t>Body positivity and self-love;</a:t>
            </a:r>
            <a:endParaRPr lang="zh-CN" altLang="en-US" dirty="0" smtClean="0"/>
          </a:p>
          <a:p>
            <a:r>
              <a:rPr lang="en-US" dirty="0" smtClean="0">
                <a:ea typeface="宋体"/>
              </a:rPr>
              <a:t>New forms of sexual subjectivity within pornographic cultures, especially LGBT cultures;</a:t>
            </a:r>
          </a:p>
          <a:p>
            <a:r>
              <a:rPr lang="en-US" altLang="zh-CN" dirty="0" smtClean="0"/>
              <a:t>New level of intimacy.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QQ图片20131127000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348215" y="5114925"/>
            <a:ext cx="1086279" cy="1086279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925708" y="5544408"/>
            <a:ext cx="1313592" cy="1313592"/>
          </a:xfrm>
          <a:prstGeom prst="rect">
            <a:avLst/>
          </a:prstGeom>
          <a:gradFill>
            <a:gsLst>
              <a:gs pos="0">
                <a:srgbClr val="E79902">
                  <a:alpha val="70000"/>
                </a:srgbClr>
              </a:gs>
              <a:gs pos="100000">
                <a:srgbClr val="C48302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27948" y="4528576"/>
            <a:ext cx="1015832" cy="1015832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390005" y="6201204"/>
            <a:ext cx="799671" cy="799671"/>
          </a:xfrm>
          <a:prstGeom prst="rect">
            <a:avLst/>
          </a:prstGeom>
          <a:gradFill>
            <a:gsLst>
              <a:gs pos="0">
                <a:srgbClr val="00C0EB">
                  <a:alpha val="54000"/>
                </a:srgbClr>
              </a:gs>
              <a:gs pos="100000">
                <a:srgbClr val="00A2C8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918732" y="2930398"/>
            <a:ext cx="656796" cy="656796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3514725" y="3135474"/>
            <a:ext cx="886777" cy="886777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918732" y="2273602"/>
            <a:ext cx="656796" cy="656796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59632" y="2852936"/>
            <a:ext cx="1381246" cy="1309238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27784" y="2852936"/>
            <a:ext cx="1368152" cy="1309238"/>
          </a:xfrm>
          <a:prstGeom prst="rect">
            <a:avLst/>
          </a:prstGeom>
          <a:gradFill>
            <a:gsLst>
              <a:gs pos="0">
                <a:srgbClr val="E79902"/>
              </a:gs>
              <a:gs pos="100000">
                <a:srgbClr val="C483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51920" y="2852936"/>
            <a:ext cx="1453254" cy="1309238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2852936"/>
            <a:ext cx="1309238" cy="1309238"/>
          </a:xfrm>
          <a:prstGeom prst="rect">
            <a:avLst/>
          </a:prstGeom>
          <a:gradFill>
            <a:gsLst>
              <a:gs pos="0">
                <a:srgbClr val="00C0EB"/>
              </a:gs>
              <a:gs pos="100000">
                <a:srgbClr val="00A2C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220072" y="2852936"/>
            <a:ext cx="1368152" cy="1296144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16216" y="2852936"/>
            <a:ext cx="1440160" cy="1309238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834762" y="2852936"/>
            <a:ext cx="1309238" cy="1309238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71538" y="2928934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华文新魏" pitchFamily="2" charset="-122"/>
                <a:ea typeface="华文新魏" pitchFamily="2" charset="-122"/>
              </a:rPr>
              <a:t>Femininity, masculinity, relationships, sexual pleasure, body image, gender, double standard, love, marriage, self development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276526" cy="169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6672"/>
            <a:ext cx="2281731" cy="17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980728"/>
            <a:ext cx="2182755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157192"/>
            <a:ext cx="2035573" cy="14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25144"/>
            <a:ext cx="2232248" cy="16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 descr="1218_310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293096"/>
            <a:ext cx="165047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48 -1.02454 C 0.18767 -0.80023 0.08715 -0.38449 0.2243 -0.09051 C 0.35139 0.19282 0.62152 0.23264 0.871 0.0162 C 1.10468 -0.17894 1.12257 -0.5588 1.06059 -0.69213 C 1.02812 -0.80116 0.81475 -1.01898 0.59913 -0.83611 C 0.40139 -0.66991 0.37569 -0.36111 0.47569 -0.13356 " pathEditMode="relative" rAng="7864512" ptsTypes="ffffff">
                                      <p:cBhvr>
                                        <p:cTn id="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61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99 -0.5625 C 1.25087 -1.01019 0.89479 -0.99931 0.55972 -0.92083 C 0.24045 -0.85208 0.20677 -0.45417 0.21615 -0.3 C 0.2474 -0.06667 0.38941 0.21019 0.68802 0.14167 C 0.96024 0.07546 0.96615 -0.25 0.86927 -0.44583 " pathEditMode="relative" rAng="0" ptsTypes="fffff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56" y="16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497 -0.42917 C 1.44514 -0.42917 1.10434 -0.15417 0.94184 -0.15834 C 0.77934 -0.1625 0.61372 -0.21667 0.52153 -0.32917 " pathEditMode="relative" rAng="0" ptsTypes="fsf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1375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174 -0.90764 C 1.20139 -0.90787 0.94583 -0.86667 0.8658 -0.60509 C 0.78611 -0.34352 0.85226 -0.31597 0.83698 -0.23426 " pathEditMode="relative" rAng="6751002" ptsTypes="fsf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315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246 0.5875 C 1.13316 0.58727 1.24218 0.1162 1.05121 -0.10718 C 0.85937 -0.32847 0.796 -0.21806 0.73055 -0.27107 " pathEditMode="relative" rAng="13289458" ptsTypes="fsf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4893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239 -0.67384 C 1.02152 -0.67407 0.84948 -0.23727 1.00677 0.02893 C 1.1651 0.29352 1.24218 0.20046 1.29948 0.26852 " pathEditMode="relative" rAng="3121648" ptsTypes="fsf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520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27 -0.72361 C 0.45295 -0.55579 0.48802 -0.45996 0.42656 -0.36528 C 0.36441 -0.2706 0.22864 -0.05255 -0.08507 -0.03542 " pathEditMode="relative" rAng="0" ptsTypes="fsf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34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344 -0.71736 C 1.06754 -0.54653 0.32344 0.03241 -2.5E-6 -0.00047 " pathEditMode="relative" rAng="0" ptsTypes="ff">
                                      <p:cBhvr>
                                        <p:cTn id="6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76" y="3747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8229 0.86736 C 0.93629 0.25069 0.13472 0.23356 -1.66667E-6 2.22222E-6 " pathEditMode="relative" rAng="0" ptsTypes="ff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4338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7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47448 0.7243 C 0.50781 0.66967 0.31354 -0.01713 -8.33333E-7 2.22222E-6 " pathEditMode="relative" rAng="0" ptsTypes="ss">
                                      <p:cBhvr>
                                        <p:cTn id="8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-370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1042 -0.74931 C -0.42674 -0.58148 -0.45833 -0.37709 -0.33767 -0.31065 C -0.21684 -0.24375 -0.1125 -0.13264 0 2.22222E-6 " pathEditMode="relative" rAng="0" ptsTypes="fsf">
                                      <p:cBhvr>
                                        <p:cTn id="8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3745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9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-0.8132 C -1.02639 -0.91042 -0.27431 -0.08403 4.44444E-6 -0.00023 " pathEditMode="relative" rAng="0" ptsTypes="ff">
                                      <p:cBhvr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4" y="357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05 0.3618 C 0.33681 0.4169 0.31372 -0.01713 -4.72222E-6 2.22222E-6 " pathEditMode="relative" rAng="0" ptsTypes="ss"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-1620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7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0451 0.45764 C -0.62083 0.62546 -0.57083 0.35555 -0.49323 0.2912 C -0.41562 0.22685 -0.05017 0.30717 -3.88889E-6 2.22222E-6 " pathEditMode="relative" rAng="0" ptsTypes="fsf">
                                      <p:cBhvr>
                                        <p:cTn id="10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1449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076056" y="1268760"/>
            <a:ext cx="3852936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6600CC"/>
                </a:solidFill>
                <a:latin typeface="Impact" pitchFamily="34" charset="0"/>
              </a:rPr>
              <a:t>Thank  you</a:t>
            </a:r>
            <a:endParaRPr lang="zh-CN" altLang="en-US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256490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感 谢 聆 听 </a:t>
            </a:r>
            <a:endParaRPr lang="zh-CN" altLang="en-US" sz="4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内容占位符 5" descr="自慰研究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4"/>
            <a:ext cx="3624282" cy="3670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208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Everyone does it but no one talks about it: how to use social media to proliferate masturbation discourses</vt:lpstr>
      <vt:lpstr>PowerPoint Presentation</vt:lpstr>
      <vt:lpstr>Controversial points about the project</vt:lpstr>
      <vt:lpstr>PowerPoint Presentation</vt:lpstr>
      <vt:lpstr>What if we just talk…..</vt:lpstr>
      <vt:lpstr>Sexual Scripts</vt:lpstr>
      <vt:lpstr>What we have found</vt:lpstr>
      <vt:lpstr>PowerPoint Presentation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masturbation: how to use social media to proliferate dafer sex discourses</dc:title>
  <dc:creator>peiyuxin</dc:creator>
  <cp:lastModifiedBy>FaShen V Wang</cp:lastModifiedBy>
  <cp:revision>51</cp:revision>
  <dcterms:created xsi:type="dcterms:W3CDTF">2015-03-31T22:46:43Z</dcterms:created>
  <dcterms:modified xsi:type="dcterms:W3CDTF">2015-04-03T00:25:09Z</dcterms:modified>
</cp:coreProperties>
</file>