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2976-0039-4EAD-9D88-E80F7167127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DB30-BDBA-4C40-8C83-EFF6F743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5" y="-46036"/>
            <a:ext cx="9408580" cy="7056436"/>
          </a:xfrm>
        </p:spPr>
      </p:pic>
    </p:spTree>
    <p:extLst>
      <p:ext uri="{BB962C8B-B14F-4D97-AF65-F5344CB8AC3E}">
        <p14:creationId xmlns:p14="http://schemas.microsoft.com/office/powerpoint/2010/main" val="2519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9154584" cy="6865938"/>
          </a:xfrm>
        </p:spPr>
      </p:pic>
    </p:spTree>
    <p:extLst>
      <p:ext uri="{BB962C8B-B14F-4D97-AF65-F5344CB8AC3E}">
        <p14:creationId xmlns:p14="http://schemas.microsoft.com/office/powerpoint/2010/main" val="22324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" y="0"/>
            <a:ext cx="9082618" cy="6811964"/>
          </a:xfrm>
        </p:spPr>
      </p:pic>
    </p:spTree>
    <p:extLst>
      <p:ext uri="{BB962C8B-B14F-4D97-AF65-F5344CB8AC3E}">
        <p14:creationId xmlns:p14="http://schemas.microsoft.com/office/powerpoint/2010/main" val="5678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150"/>
            <a:ext cx="9220200" cy="6915150"/>
          </a:xfrm>
        </p:spPr>
      </p:pic>
    </p:spTree>
    <p:extLst>
      <p:ext uri="{BB962C8B-B14F-4D97-AF65-F5344CB8AC3E}">
        <p14:creationId xmlns:p14="http://schemas.microsoft.com/office/powerpoint/2010/main" val="5273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0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10071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8915400" cy="6686550"/>
          </a:xfrm>
        </p:spPr>
      </p:pic>
    </p:spTree>
    <p:extLst>
      <p:ext uri="{BB962C8B-B14F-4D97-AF65-F5344CB8AC3E}">
        <p14:creationId xmlns:p14="http://schemas.microsoft.com/office/powerpoint/2010/main" val="375359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" y="76200"/>
            <a:ext cx="9002186" cy="6751638"/>
          </a:xfrm>
        </p:spPr>
      </p:pic>
    </p:spTree>
    <p:extLst>
      <p:ext uri="{BB962C8B-B14F-4D97-AF65-F5344CB8AC3E}">
        <p14:creationId xmlns:p14="http://schemas.microsoft.com/office/powerpoint/2010/main" val="402841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054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Mead</dc:creator>
  <cp:lastModifiedBy>Michelle Kauk</cp:lastModifiedBy>
  <cp:revision>2</cp:revision>
  <dcterms:created xsi:type="dcterms:W3CDTF">2014-05-13T04:31:49Z</dcterms:created>
  <dcterms:modified xsi:type="dcterms:W3CDTF">2014-05-16T20:39:43Z</dcterms:modified>
</cp:coreProperties>
</file>