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0" r:id="rId6"/>
    <p:sldId id="264" r:id="rId7"/>
    <p:sldId id="270" r:id="rId8"/>
    <p:sldId id="269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461" autoAdjust="0"/>
  </p:normalViewPr>
  <p:slideViewPr>
    <p:cSldViewPr snapToGrid="0">
      <p:cViewPr>
        <p:scale>
          <a:sx n="97" d="100"/>
          <a:sy n="97" d="100"/>
        </p:scale>
        <p:origin x="-4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5A91-33CF-4E23-B2F0-252026ABF2A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F776-FD00-4031-9C67-09715A3B5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6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F776-FD00-4031-9C67-09715A3B5E31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F776-FD00-4031-9C67-09715A3B5E31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We’ve discussed how we get IATI data.  Now, what can you do with it?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F776-FD00-4031-9C67-09715A3B5E31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OpenAid.nl</a:t>
            </a:r>
            <a:r>
              <a:rPr lang="en-GB" dirty="0" smtClean="0"/>
              <a:t> shows all</a:t>
            </a:r>
            <a:r>
              <a:rPr lang="en-GB" baseline="0" dirty="0" smtClean="0"/>
              <a:t> projects funded by the Dutch Ministry of Foreign Affairs. As it’s open-source, any donor is free to take the source code and make their own website.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F776-FD00-4031-9C67-09715A3B5E31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5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DFID’s </a:t>
            </a:r>
            <a:r>
              <a:rPr lang="en-GB" dirty="0" err="1" smtClean="0"/>
              <a:t>Dev</a:t>
            </a:r>
            <a:r>
              <a:rPr lang="en-GB" dirty="0" smtClean="0"/>
              <a:t> Tracker,</a:t>
            </a:r>
            <a:r>
              <a:rPr lang="en-GB" baseline="0" dirty="0" smtClean="0"/>
              <a:t> another open-source platform, has gone a step further in incorporating data from the implementing partners of DFID-funded projects. This lets you trace projects from donors to implementers.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F776-FD00-4031-9C67-09715A3B5E31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we’re not just interested</a:t>
            </a:r>
            <a:r>
              <a:rPr lang="en-GB" baseline="0" dirty="0" smtClean="0"/>
              <a:t> in data from a single donor; we want to integrate information from multiple donors. Publish What You Fund put this IATI visualisation together in one hour to show geo-coded projects across Africa from a few donors.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F776-FD00-4031-9C67-09715A3B5E31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7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we’re not just interested in aid projects on their own. Publishing good</a:t>
            </a:r>
            <a:r>
              <a:rPr lang="en-GB" baseline="0" dirty="0" smtClean="0"/>
              <a:t> data to IATI will help provide a more complete picture of resource flows available in developing countries. In 2007, this took </a:t>
            </a:r>
            <a:r>
              <a:rPr lang="en-GB" b="1" baseline="0" dirty="0" smtClean="0"/>
              <a:t>eight</a:t>
            </a:r>
            <a:r>
              <a:rPr lang="en-GB" baseline="0" dirty="0" smtClean="0"/>
              <a:t> months of manual data collection, and another </a:t>
            </a:r>
            <a:r>
              <a:rPr lang="en-GB" b="1" baseline="0" dirty="0" smtClean="0"/>
              <a:t>six</a:t>
            </a:r>
            <a:r>
              <a:rPr lang="en-GB" baseline="0" dirty="0" smtClean="0"/>
              <a:t> months to visualise aid flows and the domestic budget in Uganda. In time, IATI will allow us to do this at the click of a button.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F776-FD00-4031-9C67-09715A3B5E3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1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F776-FD00-4031-9C67-09715A3B5E3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612" y="2538413"/>
            <a:ext cx="6930819" cy="359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4013" y="433389"/>
            <a:ext cx="3319418" cy="900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5368" y="6063916"/>
            <a:ext cx="666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ati.publishwhatyoufund.org</a:t>
            </a:r>
            <a:endParaRPr lang="en-GB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924" y="407035"/>
            <a:ext cx="2662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#2013ATI</a:t>
            </a:r>
          </a:p>
          <a:p>
            <a:r>
              <a:rPr lang="en-GB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@</a:t>
            </a:r>
            <a:r>
              <a:rPr lang="en-GB" sz="24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aidtransparency</a:t>
            </a:r>
            <a:endParaRPr lang="en-GB" sz="24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4213"/>
          <a:stretch/>
        </p:blipFill>
        <p:spPr>
          <a:xfrm>
            <a:off x="0" y="0"/>
            <a:ext cx="9659515" cy="659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80528" y="4826000"/>
            <a:ext cx="5133528" cy="14097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Tracker</a:t>
            </a:r>
          </a:p>
          <a:p>
            <a:pPr lvl="1"/>
            <a:r>
              <a:rPr lang="en-GB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Department for International Development</a:t>
            </a:r>
            <a:endParaRPr lang="en-GB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5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42938" y="-244642"/>
            <a:ext cx="10429875" cy="731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80528" y="4826000"/>
            <a:ext cx="4790628" cy="14097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in Africa</a:t>
            </a:r>
          </a:p>
          <a:p>
            <a:pPr lvl="1"/>
            <a:r>
              <a:rPr lang="en-GB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 What You Fund</a:t>
            </a:r>
            <a:endParaRPr lang="en-GB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2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5" y="0"/>
            <a:ext cx="882028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5" y="-12700"/>
            <a:ext cx="882028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0528" y="4826000"/>
            <a:ext cx="4790628" cy="14097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Uganda 2003-2007</a:t>
            </a:r>
          </a:p>
          <a:p>
            <a:pPr lvl="1"/>
            <a:r>
              <a:rPr lang="en-GB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ODI / Publish What You Fund</a:t>
            </a:r>
            <a:endParaRPr lang="en-GB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4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2612" y="2538413"/>
            <a:ext cx="6930819" cy="359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4013" y="433389"/>
            <a:ext cx="3319418" cy="900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5368" y="6063916"/>
            <a:ext cx="666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ati.publishwhatyoufund.org</a:t>
            </a:r>
            <a:endParaRPr lang="en-GB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924" y="407035"/>
            <a:ext cx="2662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#2013ATI</a:t>
            </a:r>
          </a:p>
          <a:p>
            <a:r>
              <a:rPr lang="en-GB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@</a:t>
            </a:r>
            <a:r>
              <a:rPr lang="en-GB" sz="24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aidtransparency</a:t>
            </a:r>
            <a:endParaRPr lang="en-GB" sz="24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 format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1933576"/>
            <a:ext cx="8267700" cy="279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5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4051" y="427038"/>
            <a:ext cx="7201150" cy="527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9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9250" y="-85724"/>
            <a:ext cx="11160000" cy="67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9250" y="-85724"/>
            <a:ext cx="11160000" cy="67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180528" y="4826000"/>
            <a:ext cx="3543660" cy="14097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1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180529" y="4826000"/>
            <a:ext cx="4737031" cy="14097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endParaRPr lang="en-GB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1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2612" y="2538413"/>
            <a:ext cx="6930819" cy="359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4013" y="433389"/>
            <a:ext cx="3319418" cy="900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5368" y="6063916"/>
            <a:ext cx="666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ati.publishwhatyoufund.org</a:t>
            </a:r>
            <a:endParaRPr lang="en-GB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924" y="407035"/>
            <a:ext cx="2662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#2013ATI</a:t>
            </a:r>
          </a:p>
          <a:p>
            <a:r>
              <a:rPr lang="en-GB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@</a:t>
            </a:r>
            <a:r>
              <a:rPr lang="en-GB" sz="24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aidtransparency</a:t>
            </a:r>
            <a:endParaRPr lang="en-GB" sz="24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9227" t="275" r="11081"/>
          <a:stretch/>
        </p:blipFill>
        <p:spPr>
          <a:xfrm>
            <a:off x="-419101" y="-19050"/>
            <a:ext cx="9829801" cy="6915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80528" y="4826000"/>
            <a:ext cx="4790628" cy="14097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OpenAid.nl</a:t>
            </a:r>
          </a:p>
          <a:p>
            <a:pPr lvl="1"/>
            <a:r>
              <a:rPr lang="en-GB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Ministry of Foreign Affairs</a:t>
            </a:r>
            <a:endParaRPr lang="en-GB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5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YF Presentatio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258</Words>
  <Application>Microsoft Office PowerPoint</Application>
  <PresentationFormat>On-screen Show (4:3)</PresentationFormat>
  <Paragraphs>33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PWYF Presentation Theme</vt:lpstr>
      <vt:lpstr>PowerPoint Presentation</vt:lpstr>
      <vt:lpstr>Publication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Brough</dc:creator>
  <cp:lastModifiedBy>Steven Rocker</cp:lastModifiedBy>
  <cp:revision>25</cp:revision>
  <dcterms:created xsi:type="dcterms:W3CDTF">2013-10-21T20:02:26Z</dcterms:created>
  <dcterms:modified xsi:type="dcterms:W3CDTF">2013-10-28T18:33:17Z</dcterms:modified>
</cp:coreProperties>
</file>