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56" r:id="rId3"/>
    <p:sldId id="257" r:id="rId4"/>
    <p:sldId id="258" r:id="rId5"/>
    <p:sldId id="259" r:id="rId6"/>
    <p:sldId id="260" r:id="rId7"/>
    <p:sldId id="263" r:id="rId8"/>
    <p:sldId id="261" r:id="rId9"/>
    <p:sldId id="269" r:id="rId10"/>
    <p:sldId id="270" r:id="rId11"/>
    <p:sldId id="262" r:id="rId12"/>
    <p:sldId id="264" r:id="rId13"/>
    <p:sldId id="271" r:id="rId14"/>
    <p:sldId id="268" r:id="rId15"/>
    <p:sldId id="265" r:id="rId16"/>
    <p:sldId id="266" r:id="rId17"/>
    <p:sldId id="267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>
        <p:scale>
          <a:sx n="108" d="100"/>
          <a:sy n="108" d="100"/>
        </p:scale>
        <p:origin x="-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98DCD-059A-4150-ABBE-8D4848A40BA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AD78C-20AC-4166-9E25-1698AAB3919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2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Germany-GIZ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AD78C-20AC-4166-9E25-1698AAB3919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7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AA4D7-81B6-418F-A3CE-3D0740FBB9EB}" type="datetimeFigureOut">
              <a:rPr lang="en-GB" smtClean="0"/>
              <a:pPr/>
              <a:t>28/10/2013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A2267-051B-4527-933B-1CAE0F8F8D0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612" y="2538413"/>
            <a:ext cx="6930819" cy="359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4013" y="433389"/>
            <a:ext cx="3319418" cy="900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5368" y="6063916"/>
            <a:ext cx="666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ati.publishwhatyoufund.org</a:t>
            </a: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924" y="407035"/>
            <a:ext cx="2662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#2013ATI</a:t>
            </a:r>
          </a:p>
          <a:p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@</a:t>
            </a:r>
            <a:r>
              <a:rPr lang="en-GB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aidtransparency</a:t>
            </a:r>
            <a:endParaRPr lang="en-GB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IATI Methodology: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Generally test for the existence of particular elements</a:t>
            </a:r>
          </a:p>
          <a:p>
            <a:r>
              <a:rPr lang="en-GB" dirty="0" smtClean="0"/>
              <a:t>In a few cases, they go further:</a:t>
            </a:r>
          </a:p>
          <a:p>
            <a:pPr lvl="1"/>
            <a:r>
              <a:rPr lang="en-GB" dirty="0" smtClean="0"/>
              <a:t>Does a title have at least 10 characters?</a:t>
            </a:r>
          </a:p>
          <a:p>
            <a:pPr lvl="1"/>
            <a:r>
              <a:rPr lang="en-GB" dirty="0" smtClean="0"/>
              <a:t>Does a sub-national location have geo-coding?</a:t>
            </a:r>
          </a:p>
          <a:p>
            <a:r>
              <a:rPr lang="en-GB" dirty="0" smtClean="0"/>
              <a:t>Need to improve some of these in future?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2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formats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03" y="1536700"/>
            <a:ext cx="6365394" cy="421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4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Surveying data in other formats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6406"/>
            <a:ext cx="8229600" cy="306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9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formats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 what data is available on donors’ websites</a:t>
            </a:r>
          </a:p>
          <a:p>
            <a:r>
              <a:rPr lang="en-GB" dirty="0" smtClean="0"/>
              <a:t>Ask donors to respond and tell us if we’ve missed something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Using the Tracker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Using the Tracker: Commitments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320800"/>
            <a:ext cx="805008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3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Using the Tracker: Commitments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717" r="13084" b="13854"/>
          <a:stretch/>
        </p:blipFill>
        <p:spPr>
          <a:xfrm>
            <a:off x="1250950" y="1562101"/>
            <a:ext cx="6642100" cy="422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Using the Tracker: IATI data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0875" r="10401"/>
          <a:stretch/>
        </p:blipFill>
        <p:spPr>
          <a:xfrm>
            <a:off x="1422400" y="1320800"/>
            <a:ext cx="63373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4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Tracker: other data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0161" r="10655"/>
          <a:stretch/>
        </p:blipFill>
        <p:spPr>
          <a:xfrm>
            <a:off x="1364974" y="1388167"/>
            <a:ext cx="637429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8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2612" y="2538413"/>
            <a:ext cx="6930819" cy="3595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4013" y="433389"/>
            <a:ext cx="3319418" cy="900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5368" y="6063916"/>
            <a:ext cx="666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ati.publishwhatyoufund.org</a:t>
            </a: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924" y="407035"/>
            <a:ext cx="2662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#2013ATI</a:t>
            </a:r>
          </a:p>
          <a:p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@</a:t>
            </a:r>
            <a:r>
              <a:rPr lang="en-GB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aidtransparency</a:t>
            </a:r>
            <a:endParaRPr lang="en-GB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Aid Transparency Tracker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Assessing the information organisations publish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5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Methodological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Changed global environment post </a:t>
            </a:r>
            <a:r>
              <a:rPr lang="en-GB" dirty="0" err="1" smtClean="0"/>
              <a:t>Busan</a:t>
            </a:r>
            <a:endParaRPr lang="en-GB" dirty="0" smtClean="0"/>
          </a:p>
          <a:p>
            <a:r>
              <a:rPr lang="en-GB" dirty="0" smtClean="0"/>
              <a:t>Need to start monitoring donors’ more ambitious commitments</a:t>
            </a:r>
          </a:p>
          <a:p>
            <a:r>
              <a:rPr lang="en-GB" dirty="0" smtClean="0"/>
              <a:t>Criticisms of previous methodology</a:t>
            </a:r>
          </a:p>
          <a:p>
            <a:r>
              <a:rPr lang="en-GB" dirty="0" smtClean="0"/>
              <a:t>Need for consistency in our asks</a:t>
            </a:r>
          </a:p>
          <a:p>
            <a:r>
              <a:rPr lang="en-GB" dirty="0" smtClean="0"/>
              <a:t>Deadline of end 2015 for “full implementation”</a:t>
            </a:r>
          </a:p>
          <a:p>
            <a:r>
              <a:rPr lang="en-GB" dirty="0" smtClean="0"/>
              <a:t>Extensive consultation with donors, peer reviewers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Begin assessing whether information is:</a:t>
            </a:r>
          </a:p>
          <a:p>
            <a:pPr lvl="1"/>
            <a:r>
              <a:rPr lang="en-GB" dirty="0" smtClean="0"/>
              <a:t>A) available</a:t>
            </a:r>
          </a:p>
          <a:p>
            <a:pPr lvl="1"/>
            <a:r>
              <a:rPr lang="en-GB" dirty="0" smtClean="0"/>
              <a:t>B) in useful formats</a:t>
            </a:r>
          </a:p>
          <a:p>
            <a:r>
              <a:rPr lang="en-GB" dirty="0" smtClean="0"/>
              <a:t>Award more points to publishers for providing information in more useful formats</a:t>
            </a:r>
          </a:p>
        </p:txBody>
      </p:sp>
    </p:spTree>
    <p:extLst>
      <p:ext uri="{BB962C8B-B14F-4D97-AF65-F5344CB8AC3E}">
        <p14:creationId xmlns:p14="http://schemas.microsoft.com/office/powerpoint/2010/main" val="5404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methodology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each indicator, for each </a:t>
            </a:r>
            <a:r>
              <a:rPr lang="en-GB" dirty="0" smtClean="0"/>
              <a:t>donor: is data available in IATI format?</a:t>
            </a:r>
          </a:p>
          <a:p>
            <a:pPr marL="457200" lvl="1" indent="0">
              <a:buNone/>
            </a:pPr>
            <a:r>
              <a:rPr lang="en-GB" dirty="0" smtClean="0"/>
              <a:t>YES	test it automatically</a:t>
            </a:r>
          </a:p>
          <a:p>
            <a:pPr marL="457200" lvl="1" indent="0">
              <a:buNone/>
            </a:pPr>
            <a:r>
              <a:rPr lang="en-GB" dirty="0" smtClean="0"/>
              <a:t>NO	complete a manual survey</a:t>
            </a:r>
          </a:p>
          <a:p>
            <a:r>
              <a:rPr lang="en-GB" dirty="0" smtClean="0"/>
              <a:t>Allows us to:</a:t>
            </a:r>
          </a:p>
          <a:p>
            <a:pPr lvl="1"/>
            <a:r>
              <a:rPr lang="en-GB" dirty="0" smtClean="0"/>
              <a:t>Test the quality of IATI data if available</a:t>
            </a:r>
          </a:p>
          <a:p>
            <a:pPr lvl="1"/>
            <a:r>
              <a:rPr lang="en-GB" dirty="0" smtClean="0"/>
              <a:t>Include data that’s not available through IATI</a:t>
            </a:r>
          </a:p>
        </p:txBody>
      </p:sp>
    </p:spTree>
    <p:extLst>
      <p:ext uri="{BB962C8B-B14F-4D97-AF65-F5344CB8AC3E}">
        <p14:creationId xmlns:p14="http://schemas.microsoft.com/office/powerpoint/2010/main" val="1486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Aid Transparency Tracker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72" y="1417638"/>
            <a:ext cx="6415656" cy="4094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03" y="1412482"/>
            <a:ext cx="14192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Tracker Publication overview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70" y="1638301"/>
            <a:ext cx="6442059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7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IATI component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6" y="1417638"/>
            <a:ext cx="7096227" cy="429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3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IATI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each package for each organisation:</a:t>
            </a:r>
          </a:p>
          <a:p>
            <a:pPr lvl="1"/>
            <a:r>
              <a:rPr lang="en-GB" dirty="0" smtClean="0"/>
              <a:t>Run a series of tests against each activity in each file.</a:t>
            </a:r>
          </a:p>
          <a:p>
            <a:pPr lvl="1"/>
            <a:r>
              <a:rPr lang="en-GB" dirty="0" smtClean="0"/>
              <a:t>Aggregate up for current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4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YF Presentatio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80</TotalTime>
  <Words>250</Words>
  <Application>Microsoft Office PowerPoint</Application>
  <PresentationFormat>On-screen Show (4:3)</PresentationFormat>
  <Paragraphs>52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PWYF Presentation Theme</vt:lpstr>
      <vt:lpstr>PowerPoint Presentation</vt:lpstr>
      <vt:lpstr>Aid Transparency Tracker</vt:lpstr>
      <vt:lpstr>Methodological review</vt:lpstr>
      <vt:lpstr>Overview of methodology</vt:lpstr>
      <vt:lpstr>Overview of methodology (2)</vt:lpstr>
      <vt:lpstr>Aid Transparency Tracker</vt:lpstr>
      <vt:lpstr>Tracker Publication overview</vt:lpstr>
      <vt:lpstr>IATI component</vt:lpstr>
      <vt:lpstr>Overview of IATI methodology</vt:lpstr>
      <vt:lpstr>IATI Methodology: Tests</vt:lpstr>
      <vt:lpstr>Other formats</vt:lpstr>
      <vt:lpstr>Surveying data in other formats</vt:lpstr>
      <vt:lpstr>Other formats methodology</vt:lpstr>
      <vt:lpstr>Using the Tracker</vt:lpstr>
      <vt:lpstr>Using the Tracker: Commitments</vt:lpstr>
      <vt:lpstr>Using the Tracker: Commitments</vt:lpstr>
      <vt:lpstr>Using the Tracker: IATI data</vt:lpstr>
      <vt:lpstr>Using the Tracker: other data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 Transparency Tracker</dc:title>
  <dc:creator>Mark Brough</dc:creator>
  <cp:lastModifiedBy>Steven Rocker</cp:lastModifiedBy>
  <cp:revision>8</cp:revision>
  <dcterms:created xsi:type="dcterms:W3CDTF">2013-10-24T02:49:35Z</dcterms:created>
  <dcterms:modified xsi:type="dcterms:W3CDTF">2013-10-28T18:34:02Z</dcterms:modified>
</cp:coreProperties>
</file>