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>
  <p:sldMasterIdLst>
    <p:sldMasterId id="2147483648" r:id="rId1"/>
    <p:sldMasterId id="2147483649" r:id="rId2"/>
  </p:sldMasterIdLst>
  <p:notesMasterIdLst>
    <p:notesMasterId r:id="rId13"/>
  </p:notesMasterIdLst>
  <p:sldIdLst>
    <p:sldId id="259" r:id="rId3"/>
    <p:sldId id="260" r:id="rId4"/>
    <p:sldId id="261" r:id="rId5"/>
    <p:sldId id="262" r:id="rId6"/>
    <p:sldId id="280" r:id="rId7"/>
    <p:sldId id="263" r:id="rId8"/>
    <p:sldId id="264" r:id="rId9"/>
    <p:sldId id="265" r:id="rId10"/>
    <p:sldId id="267" r:id="rId11"/>
    <p:sldId id="266" r:id="rId12"/>
  </p:sldIdLst>
  <p:sldSz cx="9144000" cy="6858000" type="letter"/>
  <p:notesSz cx="6997700" cy="92837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000" kern="1200">
        <a:solidFill>
          <a:srgbClr val="000000"/>
        </a:solidFill>
        <a:latin typeface="Gill Sans" pitchFamily="96" charset="0"/>
        <a:ea typeface="ヒラギノ角ゴ Pro W3" pitchFamily="96" charset="-128"/>
        <a:cs typeface="+mn-cs"/>
        <a:sym typeface="Gill Sans" pitchFamily="96" charset="0"/>
      </a:defRPr>
    </a:lvl1pPr>
    <a:lvl2pPr marL="457200" algn="ctr" rtl="0" fontAlgn="base">
      <a:spcBef>
        <a:spcPct val="0"/>
      </a:spcBef>
      <a:spcAft>
        <a:spcPct val="0"/>
      </a:spcAft>
      <a:defRPr sz="3000" kern="1200">
        <a:solidFill>
          <a:srgbClr val="000000"/>
        </a:solidFill>
        <a:latin typeface="Gill Sans" pitchFamily="96" charset="0"/>
        <a:ea typeface="ヒラギノ角ゴ Pro W3" pitchFamily="96" charset="-128"/>
        <a:cs typeface="+mn-cs"/>
        <a:sym typeface="Gill Sans" pitchFamily="96" charset="0"/>
      </a:defRPr>
    </a:lvl2pPr>
    <a:lvl3pPr marL="914400" algn="ctr" rtl="0" fontAlgn="base">
      <a:spcBef>
        <a:spcPct val="0"/>
      </a:spcBef>
      <a:spcAft>
        <a:spcPct val="0"/>
      </a:spcAft>
      <a:defRPr sz="3000" kern="1200">
        <a:solidFill>
          <a:srgbClr val="000000"/>
        </a:solidFill>
        <a:latin typeface="Gill Sans" pitchFamily="96" charset="0"/>
        <a:ea typeface="ヒラギノ角ゴ Pro W3" pitchFamily="96" charset="-128"/>
        <a:cs typeface="+mn-cs"/>
        <a:sym typeface="Gill Sans" pitchFamily="96" charset="0"/>
      </a:defRPr>
    </a:lvl3pPr>
    <a:lvl4pPr marL="1371600" algn="ctr" rtl="0" fontAlgn="base">
      <a:spcBef>
        <a:spcPct val="0"/>
      </a:spcBef>
      <a:spcAft>
        <a:spcPct val="0"/>
      </a:spcAft>
      <a:defRPr sz="3000" kern="1200">
        <a:solidFill>
          <a:srgbClr val="000000"/>
        </a:solidFill>
        <a:latin typeface="Gill Sans" pitchFamily="96" charset="0"/>
        <a:ea typeface="ヒラギノ角ゴ Pro W3" pitchFamily="96" charset="-128"/>
        <a:cs typeface="+mn-cs"/>
        <a:sym typeface="Gill Sans" pitchFamily="96" charset="0"/>
      </a:defRPr>
    </a:lvl4pPr>
    <a:lvl5pPr marL="1828800" algn="ctr" rtl="0" fontAlgn="base">
      <a:spcBef>
        <a:spcPct val="0"/>
      </a:spcBef>
      <a:spcAft>
        <a:spcPct val="0"/>
      </a:spcAft>
      <a:defRPr sz="3000" kern="1200">
        <a:solidFill>
          <a:srgbClr val="000000"/>
        </a:solidFill>
        <a:latin typeface="Gill Sans" pitchFamily="96" charset="0"/>
        <a:ea typeface="ヒラギノ角ゴ Pro W3" pitchFamily="96" charset="-128"/>
        <a:cs typeface="+mn-cs"/>
        <a:sym typeface="Gill Sans" pitchFamily="96" charset="0"/>
      </a:defRPr>
    </a:lvl5pPr>
    <a:lvl6pPr marL="2286000" algn="l" defTabSz="914400" rtl="0" eaLnBrk="1" latinLnBrk="0" hangingPunct="1">
      <a:defRPr sz="3000" kern="1200">
        <a:solidFill>
          <a:srgbClr val="000000"/>
        </a:solidFill>
        <a:latin typeface="Gill Sans" pitchFamily="96" charset="0"/>
        <a:ea typeface="ヒラギノ角ゴ Pro W3" pitchFamily="96" charset="-128"/>
        <a:cs typeface="+mn-cs"/>
        <a:sym typeface="Gill Sans" pitchFamily="96" charset="0"/>
      </a:defRPr>
    </a:lvl6pPr>
    <a:lvl7pPr marL="2743200" algn="l" defTabSz="914400" rtl="0" eaLnBrk="1" latinLnBrk="0" hangingPunct="1">
      <a:defRPr sz="3000" kern="1200">
        <a:solidFill>
          <a:srgbClr val="000000"/>
        </a:solidFill>
        <a:latin typeface="Gill Sans" pitchFamily="96" charset="0"/>
        <a:ea typeface="ヒラギノ角ゴ Pro W3" pitchFamily="96" charset="-128"/>
        <a:cs typeface="+mn-cs"/>
        <a:sym typeface="Gill Sans" pitchFamily="96" charset="0"/>
      </a:defRPr>
    </a:lvl7pPr>
    <a:lvl8pPr marL="3200400" algn="l" defTabSz="914400" rtl="0" eaLnBrk="1" latinLnBrk="0" hangingPunct="1">
      <a:defRPr sz="3000" kern="1200">
        <a:solidFill>
          <a:srgbClr val="000000"/>
        </a:solidFill>
        <a:latin typeface="Gill Sans" pitchFamily="96" charset="0"/>
        <a:ea typeface="ヒラギノ角ゴ Pro W3" pitchFamily="96" charset="-128"/>
        <a:cs typeface="+mn-cs"/>
        <a:sym typeface="Gill Sans" pitchFamily="96" charset="0"/>
      </a:defRPr>
    </a:lvl8pPr>
    <a:lvl9pPr marL="3657600" algn="l" defTabSz="914400" rtl="0" eaLnBrk="1" latinLnBrk="0" hangingPunct="1">
      <a:defRPr sz="3000" kern="1200">
        <a:solidFill>
          <a:srgbClr val="000000"/>
        </a:solidFill>
        <a:latin typeface="Gill Sans" pitchFamily="96" charset="0"/>
        <a:ea typeface="ヒラギノ角ゴ Pro W3" pitchFamily="96" charset="-128"/>
        <a:cs typeface="+mn-cs"/>
        <a:sym typeface="Gill Sans" pitchFamily="96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969696"/>
    <a:srgbClr val="C0C0C0"/>
    <a:srgbClr val="E3EDF7"/>
    <a:srgbClr val="666666"/>
    <a:srgbClr val="295582"/>
    <a:srgbClr val="0838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14" autoAdjust="0"/>
    <p:restoredTop sz="94660"/>
  </p:normalViewPr>
  <p:slideViewPr>
    <p:cSldViewPr>
      <p:cViewPr varScale="1">
        <p:scale>
          <a:sx n="91" d="100"/>
          <a:sy n="91" d="100"/>
        </p:scale>
        <p:origin x="-99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l" defTabSz="930275">
              <a:defRPr sz="1200"/>
            </a:lvl1pPr>
          </a:lstStyle>
          <a:p>
            <a:endParaRPr lang="en-US"/>
          </a:p>
        </p:txBody>
      </p:sp>
      <p:sp>
        <p:nvSpPr>
          <p:cNvPr id="33795" name="Rectangle 3"/>
          <p:cNvSpPr>
            <a:spLocks noGrp="1"/>
          </p:cNvSpPr>
          <p:nvPr>
            <p:ph type="dt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endParaRPr lang="en-US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3797" name="Rectangle 5"/>
          <p:cNvSpPr>
            <a:spLocks noGrp="1"/>
          </p:cNvSpPr>
          <p:nvPr>
            <p:ph type="body" sz="quarter" idx="3"/>
          </p:nvPr>
        </p:nvSpPr>
        <p:spPr bwMode="auto">
          <a:xfrm>
            <a:off x="933450" y="4410075"/>
            <a:ext cx="5130800" cy="417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3798" name="Rectangle 6"/>
          <p:cNvSpPr>
            <a:spLocks noGrp="1"/>
          </p:cNvSpPr>
          <p:nvPr>
            <p:ph type="ftr" sz="quarter" idx="4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l" defTabSz="930275">
              <a:defRPr sz="1200"/>
            </a:lvl1pPr>
          </a:lstStyle>
          <a:p>
            <a:endParaRPr lang="en-US"/>
          </a:p>
        </p:txBody>
      </p:sp>
      <p:sp>
        <p:nvSpPr>
          <p:cNvPr id="33799" name="Rectangle 7"/>
          <p:cNvSpPr>
            <a:spLocks noGrp="1"/>
          </p:cNvSpPr>
          <p:nvPr>
            <p:ph type="sldNum" sz="quarter" idx="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fld id="{F97912D7-811F-43C8-8896-BBC094FE2E5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5907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pitchFamily="9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pitchFamily="9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pitchFamily="9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pitchFamily="9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pitchFamily="9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63695F-CA97-4A5C-AF66-EAA7D5165D9C}" type="slidenum">
              <a:rPr lang="en-US"/>
              <a:pPr/>
              <a:t>0</a:t>
            </a:fld>
            <a:endParaRPr lang="en-US"/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680015-CB2D-411F-B09B-0BC6BFE215A3}" type="slidenum">
              <a:rPr lang="en-US"/>
              <a:pPr/>
              <a:t>1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13500" y="1652588"/>
            <a:ext cx="1838325" cy="3848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763" y="1652588"/>
            <a:ext cx="5367337" cy="3848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3763" y="1946275"/>
            <a:ext cx="3602037" cy="4019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46275"/>
            <a:ext cx="3603625" cy="4019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13500" y="857250"/>
            <a:ext cx="1838325" cy="5108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763" y="857250"/>
            <a:ext cx="5367337" cy="5108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3763" y="4037013"/>
            <a:ext cx="3602037" cy="1463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4037013"/>
            <a:ext cx="3603625" cy="1463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83868"/>
            </a:gs>
            <a:gs pos="100000">
              <a:srgbClr val="29558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893763" y="1652588"/>
            <a:ext cx="7358062" cy="23209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35695" tIns="35695" rIns="35695" bIns="35695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eorgia" pitchFamily="18" charset="0"/>
              </a:rPr>
              <a:t>Click to edit Master title style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3763" y="4037013"/>
            <a:ext cx="7358062" cy="1463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35695" tIns="35695" rIns="35695" bIns="356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Arial" charset="0"/>
              </a:rPr>
              <a:t>Click to edit Master text styles</a:t>
            </a:r>
          </a:p>
          <a:p>
            <a:pPr lvl="1"/>
            <a:r>
              <a:rPr lang="en-US" smtClean="0">
                <a:sym typeface="Arial" charset="0"/>
              </a:rPr>
              <a:t>Second level</a:t>
            </a:r>
          </a:p>
          <a:p>
            <a:pPr lvl="2"/>
            <a:r>
              <a:rPr lang="en-US" smtClean="0">
                <a:sym typeface="Arial" charset="0"/>
              </a:rPr>
              <a:t>Third level</a:t>
            </a:r>
          </a:p>
          <a:p>
            <a:pPr lvl="3"/>
            <a:r>
              <a:rPr lang="en-US" smtClean="0">
                <a:sym typeface="Arial" charset="0"/>
              </a:rPr>
              <a:t>Fourth level</a:t>
            </a:r>
          </a:p>
          <a:p>
            <a:pPr lvl="4"/>
            <a:r>
              <a:rPr lang="en-US" smtClean="0">
                <a:sym typeface="Arial" charset="0"/>
              </a:rPr>
              <a:t>Fifth level</a:t>
            </a:r>
          </a:p>
        </p:txBody>
      </p:sp>
      <p:sp>
        <p:nvSpPr>
          <p:cNvPr id="1027" name="Line 3"/>
          <p:cNvSpPr>
            <a:spLocks noChangeShapeType="1"/>
          </p:cNvSpPr>
          <p:nvPr/>
        </p:nvSpPr>
        <p:spPr bwMode="auto">
          <a:xfrm>
            <a:off x="874713" y="3929063"/>
            <a:ext cx="7394575" cy="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034" name="Picture 10" descr="BROOKINGS_qii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928688" y="857250"/>
            <a:ext cx="3830637" cy="379413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xmlns:p14="http://schemas.microsoft.com/office/powerpoint/2010/main"/>
  <p:txStyles>
    <p:titleStyle>
      <a:lvl1pPr algn="l" defTabSz="642938" rtl="0" fontAlgn="base">
        <a:spcBef>
          <a:spcPct val="0"/>
        </a:spcBef>
        <a:spcAft>
          <a:spcPct val="0"/>
        </a:spcAft>
        <a:defRPr sz="4500">
          <a:solidFill>
            <a:srgbClr val="FFFFFF"/>
          </a:solidFill>
          <a:latin typeface="+mj-lt"/>
          <a:ea typeface="+mj-ea"/>
          <a:cs typeface="+mj-cs"/>
          <a:sym typeface="Georgia" pitchFamily="18" charset="0"/>
        </a:defRPr>
      </a:lvl1pPr>
      <a:lvl2pPr algn="l" defTabSz="642938" rtl="0" fontAlgn="base">
        <a:spcBef>
          <a:spcPct val="0"/>
        </a:spcBef>
        <a:spcAft>
          <a:spcPct val="0"/>
        </a:spcAft>
        <a:defRPr sz="4500">
          <a:solidFill>
            <a:srgbClr val="FFFFFF"/>
          </a:solidFill>
          <a:latin typeface="Georgia" pitchFamily="18" charset="0"/>
          <a:ea typeface="ヒラギノ明朝 Pro W3" pitchFamily="96" charset="-128"/>
          <a:sym typeface="Georgia" pitchFamily="18" charset="0"/>
        </a:defRPr>
      </a:lvl2pPr>
      <a:lvl3pPr algn="l" defTabSz="642938" rtl="0" fontAlgn="base">
        <a:spcBef>
          <a:spcPct val="0"/>
        </a:spcBef>
        <a:spcAft>
          <a:spcPct val="0"/>
        </a:spcAft>
        <a:defRPr sz="4500">
          <a:solidFill>
            <a:srgbClr val="FFFFFF"/>
          </a:solidFill>
          <a:latin typeface="Georgia" pitchFamily="18" charset="0"/>
          <a:ea typeface="ヒラギノ明朝 Pro W3" pitchFamily="96" charset="-128"/>
          <a:sym typeface="Georgia" pitchFamily="18" charset="0"/>
        </a:defRPr>
      </a:lvl3pPr>
      <a:lvl4pPr algn="l" defTabSz="642938" rtl="0" fontAlgn="base">
        <a:spcBef>
          <a:spcPct val="0"/>
        </a:spcBef>
        <a:spcAft>
          <a:spcPct val="0"/>
        </a:spcAft>
        <a:defRPr sz="4500">
          <a:solidFill>
            <a:srgbClr val="FFFFFF"/>
          </a:solidFill>
          <a:latin typeface="Georgia" pitchFamily="18" charset="0"/>
          <a:ea typeface="ヒラギノ明朝 Pro W3" pitchFamily="96" charset="-128"/>
          <a:sym typeface="Georgia" pitchFamily="18" charset="0"/>
        </a:defRPr>
      </a:lvl4pPr>
      <a:lvl5pPr algn="l" defTabSz="642938" rtl="0" fontAlgn="base">
        <a:spcBef>
          <a:spcPct val="0"/>
        </a:spcBef>
        <a:spcAft>
          <a:spcPct val="0"/>
        </a:spcAft>
        <a:defRPr sz="4500">
          <a:solidFill>
            <a:srgbClr val="FFFFFF"/>
          </a:solidFill>
          <a:latin typeface="Georgia" pitchFamily="18" charset="0"/>
          <a:ea typeface="ヒラギノ明朝 Pro W3" pitchFamily="96" charset="-128"/>
          <a:sym typeface="Georgia" pitchFamily="18" charset="0"/>
        </a:defRPr>
      </a:lvl5pPr>
      <a:lvl6pPr marL="457200" algn="l" defTabSz="642938" rtl="0" fontAlgn="base">
        <a:spcBef>
          <a:spcPct val="0"/>
        </a:spcBef>
        <a:spcAft>
          <a:spcPct val="0"/>
        </a:spcAft>
        <a:defRPr sz="4500">
          <a:solidFill>
            <a:srgbClr val="FFFFFF"/>
          </a:solidFill>
          <a:latin typeface="Georgia" pitchFamily="18" charset="0"/>
          <a:ea typeface="ヒラギノ明朝 Pro W3" pitchFamily="96" charset="-128"/>
          <a:sym typeface="Georgia" pitchFamily="18" charset="0"/>
        </a:defRPr>
      </a:lvl6pPr>
      <a:lvl7pPr marL="914400" algn="l" defTabSz="642938" rtl="0" fontAlgn="base">
        <a:spcBef>
          <a:spcPct val="0"/>
        </a:spcBef>
        <a:spcAft>
          <a:spcPct val="0"/>
        </a:spcAft>
        <a:defRPr sz="4500">
          <a:solidFill>
            <a:srgbClr val="FFFFFF"/>
          </a:solidFill>
          <a:latin typeface="Georgia" pitchFamily="18" charset="0"/>
          <a:ea typeface="ヒラギノ明朝 Pro W3" pitchFamily="96" charset="-128"/>
          <a:sym typeface="Georgia" pitchFamily="18" charset="0"/>
        </a:defRPr>
      </a:lvl7pPr>
      <a:lvl8pPr marL="1371600" algn="l" defTabSz="642938" rtl="0" fontAlgn="base">
        <a:spcBef>
          <a:spcPct val="0"/>
        </a:spcBef>
        <a:spcAft>
          <a:spcPct val="0"/>
        </a:spcAft>
        <a:defRPr sz="4500">
          <a:solidFill>
            <a:srgbClr val="FFFFFF"/>
          </a:solidFill>
          <a:latin typeface="Georgia" pitchFamily="18" charset="0"/>
          <a:ea typeface="ヒラギノ明朝 Pro W3" pitchFamily="96" charset="-128"/>
          <a:sym typeface="Georgia" pitchFamily="18" charset="0"/>
        </a:defRPr>
      </a:lvl8pPr>
      <a:lvl9pPr marL="1828800" algn="l" defTabSz="642938" rtl="0" fontAlgn="base">
        <a:spcBef>
          <a:spcPct val="0"/>
        </a:spcBef>
        <a:spcAft>
          <a:spcPct val="0"/>
        </a:spcAft>
        <a:defRPr sz="4500">
          <a:solidFill>
            <a:srgbClr val="FFFFFF"/>
          </a:solidFill>
          <a:latin typeface="Georgia" pitchFamily="18" charset="0"/>
          <a:ea typeface="ヒラギノ明朝 Pro W3" pitchFamily="96" charset="-128"/>
          <a:sym typeface="Georgia" pitchFamily="18" charset="0"/>
        </a:defRPr>
      </a:lvl9pPr>
    </p:titleStyle>
    <p:bodyStyle>
      <a:lvl1pPr algn="l" defTabSz="642938" rtl="0" fontAlgn="base">
        <a:lnSpc>
          <a:spcPct val="120000"/>
        </a:lnSpc>
        <a:spcBef>
          <a:spcPct val="0"/>
        </a:spcBef>
        <a:spcAft>
          <a:spcPct val="0"/>
        </a:spcAft>
        <a:defRPr sz="1300">
          <a:solidFill>
            <a:srgbClr val="FFFFFF"/>
          </a:solidFill>
          <a:latin typeface="+mn-lt"/>
          <a:ea typeface="+mn-ea"/>
          <a:cs typeface="+mn-cs"/>
          <a:sym typeface="Arial" charset="0"/>
        </a:defRPr>
      </a:lvl1pPr>
      <a:lvl2pPr algn="l" defTabSz="642938" rtl="0" fontAlgn="base">
        <a:lnSpc>
          <a:spcPct val="120000"/>
        </a:lnSpc>
        <a:spcBef>
          <a:spcPct val="0"/>
        </a:spcBef>
        <a:spcAft>
          <a:spcPct val="0"/>
        </a:spcAft>
        <a:defRPr sz="1300">
          <a:solidFill>
            <a:srgbClr val="FFFFFF"/>
          </a:solidFill>
          <a:latin typeface="+mn-lt"/>
          <a:ea typeface="+mn-ea"/>
          <a:sym typeface="Arial" charset="0"/>
        </a:defRPr>
      </a:lvl2pPr>
      <a:lvl3pPr algn="l" defTabSz="642938" rtl="0" fontAlgn="base">
        <a:lnSpc>
          <a:spcPct val="120000"/>
        </a:lnSpc>
        <a:spcBef>
          <a:spcPct val="0"/>
        </a:spcBef>
        <a:spcAft>
          <a:spcPct val="0"/>
        </a:spcAft>
        <a:defRPr sz="1300">
          <a:solidFill>
            <a:srgbClr val="FFFFFF"/>
          </a:solidFill>
          <a:latin typeface="+mn-lt"/>
          <a:ea typeface="+mn-ea"/>
          <a:sym typeface="Arial" charset="0"/>
        </a:defRPr>
      </a:lvl3pPr>
      <a:lvl4pPr algn="l" defTabSz="642938" rtl="0" fontAlgn="base">
        <a:lnSpc>
          <a:spcPct val="120000"/>
        </a:lnSpc>
        <a:spcBef>
          <a:spcPct val="0"/>
        </a:spcBef>
        <a:spcAft>
          <a:spcPct val="0"/>
        </a:spcAft>
        <a:defRPr sz="1300">
          <a:solidFill>
            <a:srgbClr val="FFFFFF"/>
          </a:solidFill>
          <a:latin typeface="+mn-lt"/>
          <a:ea typeface="+mn-ea"/>
          <a:sym typeface="Arial" charset="0"/>
        </a:defRPr>
      </a:lvl4pPr>
      <a:lvl5pPr algn="l" defTabSz="642938" rtl="0" fontAlgn="base">
        <a:lnSpc>
          <a:spcPct val="120000"/>
        </a:lnSpc>
        <a:spcBef>
          <a:spcPct val="0"/>
        </a:spcBef>
        <a:spcAft>
          <a:spcPct val="0"/>
        </a:spcAft>
        <a:defRPr sz="1300">
          <a:solidFill>
            <a:srgbClr val="FFFFFF"/>
          </a:solidFill>
          <a:latin typeface="+mn-lt"/>
          <a:ea typeface="+mn-ea"/>
          <a:sym typeface="Arial" charset="0"/>
        </a:defRPr>
      </a:lvl5pPr>
      <a:lvl6pPr marL="457200" algn="l" defTabSz="642938" rtl="0" fontAlgn="base">
        <a:lnSpc>
          <a:spcPct val="120000"/>
        </a:lnSpc>
        <a:spcBef>
          <a:spcPct val="0"/>
        </a:spcBef>
        <a:spcAft>
          <a:spcPct val="0"/>
        </a:spcAft>
        <a:defRPr sz="1300">
          <a:solidFill>
            <a:srgbClr val="FFFFFF"/>
          </a:solidFill>
          <a:latin typeface="+mn-lt"/>
          <a:ea typeface="+mn-ea"/>
          <a:sym typeface="Arial" charset="0"/>
        </a:defRPr>
      </a:lvl6pPr>
      <a:lvl7pPr marL="914400" algn="l" defTabSz="642938" rtl="0" fontAlgn="base">
        <a:lnSpc>
          <a:spcPct val="120000"/>
        </a:lnSpc>
        <a:spcBef>
          <a:spcPct val="0"/>
        </a:spcBef>
        <a:spcAft>
          <a:spcPct val="0"/>
        </a:spcAft>
        <a:defRPr sz="1300">
          <a:solidFill>
            <a:srgbClr val="FFFFFF"/>
          </a:solidFill>
          <a:latin typeface="+mn-lt"/>
          <a:ea typeface="+mn-ea"/>
          <a:sym typeface="Arial" charset="0"/>
        </a:defRPr>
      </a:lvl7pPr>
      <a:lvl8pPr marL="1371600" algn="l" defTabSz="642938" rtl="0" fontAlgn="base">
        <a:lnSpc>
          <a:spcPct val="120000"/>
        </a:lnSpc>
        <a:spcBef>
          <a:spcPct val="0"/>
        </a:spcBef>
        <a:spcAft>
          <a:spcPct val="0"/>
        </a:spcAft>
        <a:defRPr sz="1300">
          <a:solidFill>
            <a:srgbClr val="FFFFFF"/>
          </a:solidFill>
          <a:latin typeface="+mn-lt"/>
          <a:ea typeface="+mn-ea"/>
          <a:sym typeface="Arial" charset="0"/>
        </a:defRPr>
      </a:lvl8pPr>
      <a:lvl9pPr marL="1828800" algn="l" defTabSz="642938" rtl="0" fontAlgn="base">
        <a:lnSpc>
          <a:spcPct val="120000"/>
        </a:lnSpc>
        <a:spcBef>
          <a:spcPct val="0"/>
        </a:spcBef>
        <a:spcAft>
          <a:spcPct val="0"/>
        </a:spcAft>
        <a:defRPr sz="1300">
          <a:solidFill>
            <a:srgbClr val="FFFFFF"/>
          </a:solidFill>
          <a:latin typeface="+mn-lt"/>
          <a:ea typeface="+mn-ea"/>
          <a:sym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E3EDF7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893763" y="857250"/>
            <a:ext cx="7358062" cy="1036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35695" tIns="35695" rIns="35695" bIns="3569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3763" y="1946275"/>
            <a:ext cx="7358062" cy="4019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35695" tIns="35695" rIns="35695" bIns="356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2" name="Rectangle 4" descr="Light upward diagonal"/>
          <p:cNvSpPr>
            <a:spLocks/>
          </p:cNvSpPr>
          <p:nvPr/>
        </p:nvSpPr>
        <p:spPr bwMode="auto">
          <a:xfrm>
            <a:off x="911225" y="374650"/>
            <a:ext cx="8232775" cy="428625"/>
          </a:xfrm>
          <a:prstGeom prst="rect">
            <a:avLst/>
          </a:prstGeom>
          <a:pattFill prst="ltUpDiag">
            <a:fgClr>
              <a:srgbClr val="083868"/>
            </a:fgClr>
            <a:bgClr>
              <a:srgbClr val="295582"/>
            </a:bgClr>
          </a:patt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Text Box 9"/>
          <p:cNvSpPr txBox="1">
            <a:spLocks/>
          </p:cNvSpPr>
          <p:nvPr/>
        </p:nvSpPr>
        <p:spPr bwMode="auto">
          <a:xfrm>
            <a:off x="7929563" y="493713"/>
            <a:ext cx="374650" cy="2143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64255" tIns="32126" rIns="64255" bIns="32126">
            <a:spAutoFit/>
          </a:bodyPr>
          <a:lstStyle/>
          <a:p>
            <a:pPr algn="r" defTabSz="642938">
              <a:spcBef>
                <a:spcPct val="50000"/>
              </a:spcBef>
            </a:pPr>
            <a:fld id="{19267681-F27F-4A96-A414-AB469E51D1F3}" type="slidenum">
              <a:rPr lang="en-US" sz="1000">
                <a:solidFill>
                  <a:schemeClr val="bg1"/>
                </a:solidFill>
                <a:latin typeface="Arial" charset="0"/>
              </a:rPr>
              <a:pPr algn="r" defTabSz="642938">
                <a:spcBef>
                  <a:spcPct val="50000"/>
                </a:spcBef>
              </a:pPr>
              <a:t>‹#›</a:t>
            </a:fld>
            <a:endParaRPr lang="en-US" sz="100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2058" name="Picture 10" descr="BROOKINGS_REV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089025" y="522288"/>
            <a:ext cx="1389063" cy="17462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642938" rtl="0" fontAlgn="base">
        <a:spcBef>
          <a:spcPct val="0"/>
        </a:spcBef>
        <a:spcAft>
          <a:spcPct val="0"/>
        </a:spcAft>
        <a:defRPr sz="4200">
          <a:solidFill>
            <a:srgbClr val="295582"/>
          </a:solidFill>
          <a:latin typeface="+mj-lt"/>
          <a:ea typeface="+mj-ea"/>
          <a:cs typeface="+mj-cs"/>
        </a:defRPr>
      </a:lvl1pPr>
      <a:lvl2pPr algn="l" defTabSz="642938" rtl="0" fontAlgn="base">
        <a:spcBef>
          <a:spcPct val="0"/>
        </a:spcBef>
        <a:spcAft>
          <a:spcPct val="0"/>
        </a:spcAft>
        <a:defRPr sz="4200">
          <a:solidFill>
            <a:srgbClr val="295582"/>
          </a:solidFill>
          <a:latin typeface="Georgia" pitchFamily="18" charset="0"/>
          <a:ea typeface="ヒラギノ明朝 Pro W3" pitchFamily="96" charset="-128"/>
        </a:defRPr>
      </a:lvl2pPr>
      <a:lvl3pPr algn="l" defTabSz="642938" rtl="0" fontAlgn="base">
        <a:spcBef>
          <a:spcPct val="0"/>
        </a:spcBef>
        <a:spcAft>
          <a:spcPct val="0"/>
        </a:spcAft>
        <a:defRPr sz="4200">
          <a:solidFill>
            <a:srgbClr val="295582"/>
          </a:solidFill>
          <a:latin typeface="Georgia" pitchFamily="18" charset="0"/>
          <a:ea typeface="ヒラギノ明朝 Pro W3" pitchFamily="96" charset="-128"/>
        </a:defRPr>
      </a:lvl3pPr>
      <a:lvl4pPr algn="l" defTabSz="642938" rtl="0" fontAlgn="base">
        <a:spcBef>
          <a:spcPct val="0"/>
        </a:spcBef>
        <a:spcAft>
          <a:spcPct val="0"/>
        </a:spcAft>
        <a:defRPr sz="4200">
          <a:solidFill>
            <a:srgbClr val="295582"/>
          </a:solidFill>
          <a:latin typeface="Georgia" pitchFamily="18" charset="0"/>
          <a:ea typeface="ヒラギノ明朝 Pro W3" pitchFamily="96" charset="-128"/>
        </a:defRPr>
      </a:lvl4pPr>
      <a:lvl5pPr algn="l" defTabSz="642938" rtl="0" fontAlgn="base">
        <a:spcBef>
          <a:spcPct val="0"/>
        </a:spcBef>
        <a:spcAft>
          <a:spcPct val="0"/>
        </a:spcAft>
        <a:defRPr sz="4200">
          <a:solidFill>
            <a:srgbClr val="295582"/>
          </a:solidFill>
          <a:latin typeface="Georgia" pitchFamily="18" charset="0"/>
          <a:ea typeface="ヒラギノ明朝 Pro W3" pitchFamily="96" charset="-128"/>
        </a:defRPr>
      </a:lvl5pPr>
      <a:lvl6pPr marL="457200" algn="l" defTabSz="642938" rtl="0" fontAlgn="base">
        <a:spcBef>
          <a:spcPct val="0"/>
        </a:spcBef>
        <a:spcAft>
          <a:spcPct val="0"/>
        </a:spcAft>
        <a:defRPr sz="4200">
          <a:solidFill>
            <a:srgbClr val="295582"/>
          </a:solidFill>
          <a:latin typeface="Georgia" pitchFamily="18" charset="0"/>
          <a:ea typeface="ヒラギノ明朝 Pro W3" pitchFamily="96" charset="-128"/>
        </a:defRPr>
      </a:lvl6pPr>
      <a:lvl7pPr marL="914400" algn="l" defTabSz="642938" rtl="0" fontAlgn="base">
        <a:spcBef>
          <a:spcPct val="0"/>
        </a:spcBef>
        <a:spcAft>
          <a:spcPct val="0"/>
        </a:spcAft>
        <a:defRPr sz="4200">
          <a:solidFill>
            <a:srgbClr val="295582"/>
          </a:solidFill>
          <a:latin typeface="Georgia" pitchFamily="18" charset="0"/>
          <a:ea typeface="ヒラギノ明朝 Pro W3" pitchFamily="96" charset="-128"/>
        </a:defRPr>
      </a:lvl7pPr>
      <a:lvl8pPr marL="1371600" algn="l" defTabSz="642938" rtl="0" fontAlgn="base">
        <a:spcBef>
          <a:spcPct val="0"/>
        </a:spcBef>
        <a:spcAft>
          <a:spcPct val="0"/>
        </a:spcAft>
        <a:defRPr sz="4200">
          <a:solidFill>
            <a:srgbClr val="295582"/>
          </a:solidFill>
          <a:latin typeface="Georgia" pitchFamily="18" charset="0"/>
          <a:ea typeface="ヒラギノ明朝 Pro W3" pitchFamily="96" charset="-128"/>
        </a:defRPr>
      </a:lvl8pPr>
      <a:lvl9pPr marL="1828800" algn="l" defTabSz="642938" rtl="0" fontAlgn="base">
        <a:spcBef>
          <a:spcPct val="0"/>
        </a:spcBef>
        <a:spcAft>
          <a:spcPct val="0"/>
        </a:spcAft>
        <a:defRPr sz="4200">
          <a:solidFill>
            <a:srgbClr val="295582"/>
          </a:solidFill>
          <a:latin typeface="Georgia" pitchFamily="18" charset="0"/>
          <a:ea typeface="ヒラギノ明朝 Pro W3" pitchFamily="96" charset="-128"/>
        </a:defRPr>
      </a:lvl9pPr>
    </p:titleStyle>
    <p:bodyStyle>
      <a:lvl1pPr marL="588963" indent="-401638" algn="l" defTabSz="642938" rtl="0" fontAlgn="base">
        <a:spcBef>
          <a:spcPts val="1688"/>
        </a:spcBef>
        <a:spcAft>
          <a:spcPct val="0"/>
        </a:spcAft>
        <a:buClr>
          <a:srgbClr val="295582"/>
        </a:buClr>
        <a:buFont typeface="Times" pitchFamily="1" charset="0"/>
        <a:buChar char="•"/>
        <a:defRPr sz="3000">
          <a:solidFill>
            <a:srgbClr val="666666"/>
          </a:solidFill>
          <a:latin typeface="+mn-lt"/>
          <a:ea typeface="+mn-ea"/>
          <a:cs typeface="+mn-cs"/>
        </a:defRPr>
      </a:lvl1pPr>
      <a:lvl2pPr marL="901700" indent="-401638" algn="l" defTabSz="642938" rtl="0" fontAlgn="base">
        <a:spcBef>
          <a:spcPts val="1688"/>
        </a:spcBef>
        <a:spcAft>
          <a:spcPct val="0"/>
        </a:spcAft>
        <a:buClr>
          <a:srgbClr val="295582"/>
        </a:buClr>
        <a:buChar char="»"/>
        <a:defRPr sz="3000">
          <a:solidFill>
            <a:srgbClr val="666666"/>
          </a:solidFill>
          <a:latin typeface="+mn-lt"/>
          <a:ea typeface="+mn-ea"/>
        </a:defRPr>
      </a:lvl2pPr>
      <a:lvl3pPr marL="1214438" indent="-401638" algn="l" defTabSz="642938" rtl="0" fontAlgn="base">
        <a:spcBef>
          <a:spcPts val="1688"/>
        </a:spcBef>
        <a:spcAft>
          <a:spcPct val="0"/>
        </a:spcAft>
        <a:buClr>
          <a:srgbClr val="295582"/>
        </a:buClr>
        <a:buChar char="–"/>
        <a:defRPr sz="3000">
          <a:solidFill>
            <a:srgbClr val="666666"/>
          </a:solidFill>
          <a:latin typeface="+mn-lt"/>
          <a:ea typeface="+mn-ea"/>
        </a:defRPr>
      </a:lvl3pPr>
      <a:lvl4pPr marL="1527175" indent="-401638" algn="l" defTabSz="642938" rtl="0" fontAlgn="base">
        <a:spcBef>
          <a:spcPts val="1688"/>
        </a:spcBef>
        <a:spcAft>
          <a:spcPct val="0"/>
        </a:spcAft>
        <a:buClr>
          <a:srgbClr val="295582"/>
        </a:buClr>
        <a:buChar char="›"/>
        <a:defRPr sz="3000">
          <a:solidFill>
            <a:srgbClr val="666666"/>
          </a:solidFill>
          <a:latin typeface="+mn-lt"/>
          <a:ea typeface="+mn-ea"/>
        </a:defRPr>
      </a:lvl4pPr>
      <a:lvl5pPr marL="1839913" indent="-401638" algn="l" defTabSz="642938" rtl="0" fontAlgn="base">
        <a:spcBef>
          <a:spcPts val="1688"/>
        </a:spcBef>
        <a:spcAft>
          <a:spcPct val="0"/>
        </a:spcAft>
        <a:buClr>
          <a:srgbClr val="295582"/>
        </a:buClr>
        <a:buFont typeface="Times" pitchFamily="1" charset="0"/>
        <a:buChar char="•"/>
        <a:defRPr sz="3000">
          <a:solidFill>
            <a:srgbClr val="666666"/>
          </a:solidFill>
          <a:latin typeface="+mn-lt"/>
          <a:ea typeface="+mn-ea"/>
        </a:defRPr>
      </a:lvl5pPr>
      <a:lvl6pPr marL="2297113" indent="-401638" algn="l" defTabSz="642938" rtl="0" fontAlgn="base">
        <a:spcBef>
          <a:spcPts val="1688"/>
        </a:spcBef>
        <a:spcAft>
          <a:spcPct val="0"/>
        </a:spcAft>
        <a:buClr>
          <a:srgbClr val="295582"/>
        </a:buClr>
        <a:buFont typeface="Times" pitchFamily="1" charset="0"/>
        <a:buChar char="•"/>
        <a:defRPr sz="3000">
          <a:solidFill>
            <a:srgbClr val="666666"/>
          </a:solidFill>
          <a:latin typeface="+mn-lt"/>
          <a:ea typeface="+mn-ea"/>
        </a:defRPr>
      </a:lvl6pPr>
      <a:lvl7pPr marL="2754313" indent="-401638" algn="l" defTabSz="642938" rtl="0" fontAlgn="base">
        <a:spcBef>
          <a:spcPts val="1688"/>
        </a:spcBef>
        <a:spcAft>
          <a:spcPct val="0"/>
        </a:spcAft>
        <a:buClr>
          <a:srgbClr val="295582"/>
        </a:buClr>
        <a:buFont typeface="Times" pitchFamily="1" charset="0"/>
        <a:buChar char="•"/>
        <a:defRPr sz="3000">
          <a:solidFill>
            <a:srgbClr val="666666"/>
          </a:solidFill>
          <a:latin typeface="+mn-lt"/>
          <a:ea typeface="+mn-ea"/>
        </a:defRPr>
      </a:lvl7pPr>
      <a:lvl8pPr marL="3211513" indent="-401638" algn="l" defTabSz="642938" rtl="0" fontAlgn="base">
        <a:spcBef>
          <a:spcPts val="1688"/>
        </a:spcBef>
        <a:spcAft>
          <a:spcPct val="0"/>
        </a:spcAft>
        <a:buClr>
          <a:srgbClr val="295582"/>
        </a:buClr>
        <a:buFont typeface="Times" pitchFamily="1" charset="0"/>
        <a:buChar char="•"/>
        <a:defRPr sz="3000">
          <a:solidFill>
            <a:srgbClr val="666666"/>
          </a:solidFill>
          <a:latin typeface="+mn-lt"/>
          <a:ea typeface="+mn-ea"/>
        </a:defRPr>
      </a:lvl8pPr>
      <a:lvl9pPr marL="3668713" indent="-401638" algn="l" defTabSz="642938" rtl="0" fontAlgn="base">
        <a:spcBef>
          <a:spcPts val="1688"/>
        </a:spcBef>
        <a:spcAft>
          <a:spcPct val="0"/>
        </a:spcAft>
        <a:buClr>
          <a:srgbClr val="295582"/>
        </a:buClr>
        <a:buFont typeface="Times" pitchFamily="1" charset="0"/>
        <a:buChar char="•"/>
        <a:defRPr sz="3000">
          <a:solidFill>
            <a:srgbClr val="666666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447800"/>
            <a:ext cx="7358062" cy="2320925"/>
          </a:xfrm>
        </p:spPr>
        <p:txBody>
          <a:bodyPr/>
          <a:lstStyle/>
          <a:p>
            <a:r>
              <a:rPr lang="en-US" sz="3200" dirty="0"/>
              <a:t>From </a:t>
            </a:r>
            <a:r>
              <a:rPr lang="en-US" sz="3200" dirty="0" smtClean="0"/>
              <a:t>Enrollment </a:t>
            </a:r>
            <a:r>
              <a:rPr lang="en-US" sz="3200" dirty="0"/>
              <a:t>to </a:t>
            </a:r>
            <a:r>
              <a:rPr lang="en-US" sz="3200" dirty="0"/>
              <a:t>L</a:t>
            </a:r>
            <a:r>
              <a:rPr lang="en-US" sz="3200" dirty="0" smtClean="0"/>
              <a:t>earning Outcomes</a:t>
            </a:r>
            <a:r>
              <a:rPr lang="en-US" sz="3200" dirty="0"/>
              <a:t>: </a:t>
            </a:r>
            <a:r>
              <a:rPr lang="en-US" sz="3200" dirty="0"/>
              <a:t>W</a:t>
            </a:r>
            <a:r>
              <a:rPr lang="en-US" sz="3200" dirty="0" smtClean="0"/>
              <a:t>hat </a:t>
            </a:r>
            <a:r>
              <a:rPr lang="en-US" sz="3200" dirty="0"/>
              <a:t>D</a:t>
            </a:r>
            <a:r>
              <a:rPr lang="en-US" sz="3200" dirty="0" smtClean="0"/>
              <a:t>oes </a:t>
            </a:r>
            <a:r>
              <a:rPr lang="en-US" sz="3200" dirty="0"/>
              <a:t>the </a:t>
            </a:r>
            <a:r>
              <a:rPr lang="en-US" sz="3200" dirty="0" smtClean="0"/>
              <a:t>Shift </a:t>
            </a:r>
            <a:r>
              <a:rPr lang="en-US" sz="3200" dirty="0"/>
              <a:t>in the </a:t>
            </a:r>
            <a:r>
              <a:rPr lang="en-US" sz="3200" dirty="0" smtClean="0"/>
              <a:t>Education</a:t>
            </a:r>
            <a:r>
              <a:rPr lang="en-US" sz="3200" dirty="0"/>
              <a:t> </a:t>
            </a:r>
            <a:r>
              <a:rPr lang="en-US" sz="3200" dirty="0"/>
              <a:t>A</a:t>
            </a:r>
            <a:r>
              <a:rPr lang="en-US" sz="3200" dirty="0" smtClean="0"/>
              <a:t>genda </a:t>
            </a:r>
            <a:r>
              <a:rPr lang="en-US" sz="3200" dirty="0"/>
              <a:t>M</a:t>
            </a:r>
            <a:r>
              <a:rPr lang="en-US" sz="3200" dirty="0" smtClean="0"/>
              <a:t>ean </a:t>
            </a:r>
            <a:r>
              <a:rPr lang="en-US" sz="3200" dirty="0"/>
              <a:t>for NEAs</a:t>
            </a:r>
            <a:r>
              <a:rPr lang="en-US" sz="3200" dirty="0" smtClean="0"/>
              <a:t>?</a:t>
            </a:r>
            <a:endParaRPr lang="en-US" sz="3200" dirty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7358062" cy="1463675"/>
          </a:xfrm>
        </p:spPr>
        <p:txBody>
          <a:bodyPr/>
          <a:lstStyle/>
          <a:p>
            <a:pPr algn="r"/>
            <a:r>
              <a:rPr lang="en-US" sz="1800" dirty="0" smtClean="0"/>
              <a:t>Technical Workshop on National Education Accounts (NEAs)</a:t>
            </a:r>
          </a:p>
          <a:p>
            <a:pPr algn="r"/>
            <a:r>
              <a:rPr lang="en-US" sz="1800" dirty="0" smtClean="0"/>
              <a:t>Jacques van der </a:t>
            </a:r>
            <a:r>
              <a:rPr lang="en-US" sz="1800" dirty="0" err="1" smtClean="0"/>
              <a:t>Gaag</a:t>
            </a:r>
            <a:endParaRPr lang="en-US" sz="1800" dirty="0" smtClean="0"/>
          </a:p>
          <a:p>
            <a:pPr algn="r"/>
            <a:r>
              <a:rPr lang="en-US" sz="1800" dirty="0" smtClean="0"/>
              <a:t>January 25</a:t>
            </a:r>
            <a:r>
              <a:rPr lang="en-US" sz="1800" dirty="0" smtClean="0"/>
              <a:t>, 2013</a:t>
            </a:r>
            <a:endParaRPr lang="en-US" sz="180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2699" y="1524000"/>
            <a:ext cx="7000623" cy="3581400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508" y="1676400"/>
            <a:ext cx="7880492" cy="3657600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 for NEAs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 smtClean="0"/>
              <a:t>Definition of education </a:t>
            </a:r>
            <a:r>
              <a:rPr lang="en-US" sz="2800" dirty="0"/>
              <a:t>s</a:t>
            </a:r>
            <a:r>
              <a:rPr lang="en-US" sz="2800" dirty="0" smtClean="0"/>
              <a:t>ector (or “learning sector”)</a:t>
            </a:r>
            <a:endParaRPr lang="en-US" sz="2800" dirty="0"/>
          </a:p>
          <a:p>
            <a:pPr lvl="0"/>
            <a:r>
              <a:rPr lang="en-US" sz="2800" dirty="0" smtClean="0"/>
              <a:t>Include ECD programs and activities</a:t>
            </a:r>
          </a:p>
          <a:p>
            <a:pPr lvl="1"/>
            <a:r>
              <a:rPr lang="en-US" sz="2800" dirty="0" smtClean="0"/>
              <a:t>Government data</a:t>
            </a:r>
          </a:p>
          <a:p>
            <a:pPr lvl="1"/>
            <a:r>
              <a:rPr lang="en-US" sz="2800" dirty="0" smtClean="0"/>
              <a:t>Household data</a:t>
            </a:r>
          </a:p>
          <a:p>
            <a:pPr lvl="1"/>
            <a:r>
              <a:rPr lang="en-US" sz="2800" dirty="0" smtClean="0"/>
              <a:t>(Community </a:t>
            </a:r>
            <a:r>
              <a:rPr lang="en-US" sz="2800" dirty="0"/>
              <a:t>l</a:t>
            </a:r>
            <a:r>
              <a:rPr lang="en-US" sz="2800" dirty="0" smtClean="0"/>
              <a:t>evel data; local government)</a:t>
            </a:r>
            <a:endParaRPr lang="en-US" sz="2800" dirty="0"/>
          </a:p>
        </p:txBody>
      </p:sp>
    </p:spTree>
  </p:cSld>
  <p:clrMapOvr>
    <a:masterClrMapping/>
  </p:clrMapOvr>
  <p:transition xmlns:p14="http://schemas.microsoft.com/office/powerpoint/2010/main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371600"/>
            <a:ext cx="6553200" cy="4864100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 for NEAs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 smtClean="0"/>
              <a:t>Level of detail of expenditures</a:t>
            </a:r>
          </a:p>
          <a:p>
            <a:pPr lvl="1"/>
            <a:r>
              <a:rPr lang="en-US" sz="2600" dirty="0" smtClean="0"/>
              <a:t>All learning materials?</a:t>
            </a:r>
          </a:p>
          <a:p>
            <a:pPr lvl="1"/>
            <a:r>
              <a:rPr lang="en-US" sz="2600" dirty="0" smtClean="0"/>
              <a:t>Textbooks by grade?</a:t>
            </a:r>
          </a:p>
          <a:p>
            <a:r>
              <a:rPr lang="en-US" sz="2600" dirty="0" smtClean="0"/>
              <a:t>Level of detail of teacher salaries</a:t>
            </a:r>
          </a:p>
          <a:p>
            <a:pPr lvl="1"/>
            <a:r>
              <a:rPr lang="en-US" sz="2600" dirty="0" smtClean="0"/>
              <a:t>Total payments?</a:t>
            </a:r>
          </a:p>
          <a:p>
            <a:pPr lvl="1"/>
            <a:r>
              <a:rPr lang="en-US" sz="2600" dirty="0" smtClean="0"/>
              <a:t>Separate out bonus or other incentive payments?</a:t>
            </a:r>
          </a:p>
          <a:p>
            <a:r>
              <a:rPr lang="en-US" sz="2600" dirty="0" smtClean="0"/>
              <a:t>Include expenditures on remedial education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000" y="1485900"/>
            <a:ext cx="6591300" cy="3873500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143000"/>
            <a:ext cx="6604000" cy="5118100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990600"/>
            <a:ext cx="6591300" cy="5473700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000" y="965200"/>
            <a:ext cx="6604000" cy="4927600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ings">
  <a:themeElements>
    <a:clrScheme name="Brooking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rookings">
      <a:majorFont>
        <a:latin typeface="Georgia"/>
        <a:ea typeface="ヒラギノ明朝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6429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itchFamily="96" charset="0"/>
            <a:ea typeface="ヒラギノ角ゴ Pro W3" pitchFamily="96" charset="-128"/>
            <a:sym typeface="Gill Sans" pitchFamily="9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6429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itchFamily="96" charset="0"/>
            <a:ea typeface="ヒラギノ角ゴ Pro W3" pitchFamily="96" charset="-128"/>
            <a:sym typeface="Gill Sans" pitchFamily="96" charset="0"/>
          </a:defRPr>
        </a:defPPr>
      </a:lstStyle>
    </a:lnDef>
  </a:objectDefaults>
  <a:extraClrSchemeLst>
    <a:extraClrScheme>
      <a:clrScheme name="Brooking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Georgia"/>
        <a:ea typeface="ヒラギノ明朝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6429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itchFamily="96" charset="0"/>
            <a:ea typeface="ヒラギノ角ゴ Pro W3" pitchFamily="96" charset="-128"/>
            <a:sym typeface="Gill Sans" pitchFamily="9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6429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itchFamily="96" charset="0"/>
            <a:ea typeface="ヒラギノ角ゴ Pro W3" pitchFamily="96" charset="-128"/>
            <a:sym typeface="Gill Sans" pitchFamily="96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Brookings</Template>
  <TotalTime>118</TotalTime>
  <Pages>0</Pages>
  <Words>106</Words>
  <Characters>0</Characters>
  <Application>Microsoft Macintosh PowerPoint</Application>
  <PresentationFormat>Letter Paper (8.5x11 in)</PresentationFormat>
  <Lines>0</Lines>
  <Paragraphs>20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Brookings</vt:lpstr>
      <vt:lpstr>Title &amp; Bullets</vt:lpstr>
      <vt:lpstr>From Enrollment to Learning Outcomes: What Does the Shift in the Education Agenda Mean for NEAs?</vt:lpstr>
      <vt:lpstr>PowerPoint Presentation</vt:lpstr>
      <vt:lpstr>Implications for NEAs</vt:lpstr>
      <vt:lpstr>PowerPoint Presentation</vt:lpstr>
      <vt:lpstr>Implication for NEAs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The Brookings Institution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0</dc:title>
  <dc:subject/>
  <dc:creator>egallagher</dc:creator>
  <cp:keywords/>
  <dc:description/>
  <cp:lastModifiedBy>Vidya Putcha</cp:lastModifiedBy>
  <cp:revision>13</cp:revision>
  <dcterms:created xsi:type="dcterms:W3CDTF">2009-06-03T20:44:43Z</dcterms:created>
  <dcterms:modified xsi:type="dcterms:W3CDTF">2013-01-23T21:30:01Z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-1056004459</vt:i4>
  </property>
  <property fmtid="{D5CDD505-2E9C-101B-9397-08002B2CF9AE}" pid="3" name="_NewReviewCycle">
    <vt:lpwstr/>
  </property>
  <property fmtid="{D5CDD505-2E9C-101B-9397-08002B2CF9AE}" pid="4" name="_EmailSubject">
    <vt:lpwstr>power point for Friday</vt:lpwstr>
  </property>
  <property fmtid="{D5CDD505-2E9C-101B-9397-08002B2CF9AE}" pid="5" name="_AuthorEmail">
    <vt:lpwstr>JAlexander@brookings.edu</vt:lpwstr>
  </property>
  <property fmtid="{D5CDD505-2E9C-101B-9397-08002B2CF9AE}" pid="6" name="_AuthorEmailDisplayName">
    <vt:lpwstr>Jenny Alexander</vt:lpwstr>
  </property>
</Properties>
</file>