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5" r:id="rId5"/>
  </p:sldMasterIdLst>
  <p:notesMasterIdLst>
    <p:notesMasterId r:id="rId19"/>
  </p:notesMasterIdLst>
  <p:handoutMasterIdLst>
    <p:handoutMasterId r:id="rId20"/>
  </p:handoutMasterIdLst>
  <p:sldIdLst>
    <p:sldId id="256" r:id="rId6"/>
    <p:sldId id="308" r:id="rId7"/>
    <p:sldId id="309" r:id="rId8"/>
    <p:sldId id="314" r:id="rId9"/>
    <p:sldId id="317" r:id="rId10"/>
    <p:sldId id="319" r:id="rId11"/>
    <p:sldId id="291" r:id="rId12"/>
    <p:sldId id="311" r:id="rId13"/>
    <p:sldId id="312" r:id="rId14"/>
    <p:sldId id="302" r:id="rId15"/>
    <p:sldId id="313" r:id="rId16"/>
    <p:sldId id="316" r:id="rId17"/>
    <p:sldId id="293" r:id="rId18"/>
  </p:sldIdLst>
  <p:sldSz cx="9144000" cy="6858000" type="screen4x3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95"/>
    <a:srgbClr val="004D68"/>
    <a:srgbClr val="003548"/>
    <a:srgbClr val="4BD0FF"/>
    <a:srgbClr val="5BD4FF"/>
    <a:srgbClr val="005674"/>
    <a:srgbClr val="89E0FF"/>
    <a:srgbClr val="B3EBFF"/>
    <a:srgbClr val="00729A"/>
    <a:srgbClr val="E2E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7253" autoAdjust="0"/>
  </p:normalViewPr>
  <p:slideViewPr>
    <p:cSldViewPr>
      <p:cViewPr>
        <p:scale>
          <a:sx n="70" d="100"/>
          <a:sy n="70" d="100"/>
        </p:scale>
        <p:origin x="-846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1" y="0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/>
          <a:lstStyle>
            <a:lvl1pPr algn="r">
              <a:defRPr sz="1200"/>
            </a:lvl1pPr>
          </a:lstStyle>
          <a:p>
            <a:fld id="{26F04D95-8DBE-40B9-AF0D-DE3B7D881388}" type="datetimeFigureOut">
              <a:rPr lang="en-US" smtClean="0"/>
              <a:t>7/6/2016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1" y="8845045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 anchor="b"/>
          <a:lstStyle>
            <a:lvl1pPr algn="r">
              <a:defRPr sz="1200"/>
            </a:lvl1pPr>
          </a:lstStyle>
          <a:p>
            <a:fld id="{E7E74E08-EF5C-4F13-BA2C-303F8F61B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75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1" y="0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/>
          <a:lstStyle>
            <a:lvl1pPr algn="r">
              <a:defRPr sz="1200"/>
            </a:lvl1pPr>
          </a:lstStyle>
          <a:p>
            <a:fld id="{484BEA67-84EE-49BE-8AF0-D8DC7E3679E3}" type="datetimeFigureOut">
              <a:rPr lang="en-US" smtClean="0"/>
              <a:t>7/6/2016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57" tIns="46678" rIns="93357" bIns="466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57" tIns="46678" rIns="93357" bIns="466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1" y="8845045"/>
            <a:ext cx="3044719" cy="465614"/>
          </a:xfrm>
          <a:prstGeom prst="rect">
            <a:avLst/>
          </a:prstGeom>
        </p:spPr>
        <p:txBody>
          <a:bodyPr vert="horz" lIns="93357" tIns="46678" rIns="93357" bIns="46678" rtlCol="0" anchor="b"/>
          <a:lstStyle>
            <a:lvl1pPr algn="r">
              <a:defRPr sz="1200"/>
            </a:lvl1pPr>
          </a:lstStyle>
          <a:p>
            <a:fld id="{B68A5872-5698-4DFA-B9A7-45DE01BDA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5872-5698-4DFA-B9A7-45DE01BDAB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34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5872-5698-4DFA-B9A7-45DE01BDAB2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43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5872-5698-4DFA-B9A7-45DE01BDAB2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43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5872-5698-4DFA-B9A7-45DE01BDAB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52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D5645-B5C8-441E-A6EB-A13CB59318BF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-367556" y="2273033"/>
            <a:ext cx="9852212" cy="1420438"/>
          </a:xfrm>
          <a:noFill/>
          <a:ln w="57150"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algn="ctr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3600" b="1" kern="1200" dirty="0">
                <a:ln w="12700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237" y="5777006"/>
            <a:ext cx="8118476" cy="62696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30" name="Picture 35" descr="PEW_smallFINA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21568" b="32666"/>
          <a:stretch/>
        </p:blipFill>
        <p:spPr bwMode="auto">
          <a:xfrm>
            <a:off x="6915150" y="352425"/>
            <a:ext cx="1947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6927660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3238" y="3137646"/>
            <a:ext cx="8118475" cy="1349841"/>
          </a:xfrm>
        </p:spPr>
        <p:txBody>
          <a:bodyPr anchor="ctr" anchorCtr="0"/>
          <a:lstStyle>
            <a:lvl1pPr algn="ctr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lang="en-US" sz="3000" b="1" kern="1200" dirty="0">
                <a:ln w="12700">
                  <a:noFill/>
                </a:ln>
                <a:solidFill>
                  <a:schemeClr val="tx1"/>
                </a:solidFill>
                <a:effectLst>
                  <a:outerShdw blurRad="63500" dist="50800" dir="2700000" algn="tl">
                    <a:srgbClr val="000000">
                      <a:alpha val="49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937" y="5777006"/>
            <a:ext cx="8118476" cy="626969"/>
          </a:xfrm>
        </p:spPr>
        <p:txBody>
          <a:bodyPr anchor="b" anchorCtr="0">
            <a:no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9" name="Picture 35" descr="PEW_smallFINA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21568" b="32666"/>
          <a:stretch/>
        </p:blipFill>
        <p:spPr bwMode="auto">
          <a:xfrm>
            <a:off x="1338539" y="290297"/>
            <a:ext cx="6466923" cy="2303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6037677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0188" indent="-230188">
              <a:lnSpc>
                <a:spcPct val="95000"/>
              </a:lnSpc>
              <a:spcAft>
                <a:spcPts val="1500"/>
              </a:spcAft>
              <a:buFont typeface="Arial" pitchFamily="34" charset="0"/>
              <a:buChar char="•"/>
              <a:defRPr lang="en-US" sz="2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95000"/>
              </a:lnSpc>
              <a:spcAft>
                <a:spcPts val="1500"/>
              </a:spcAft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ct val="95000"/>
              </a:lnSpc>
              <a:spcAft>
                <a:spcPts val="1500"/>
              </a:spcAft>
              <a:defRPr sz="2000"/>
            </a:lvl3pPr>
            <a:lvl4pPr>
              <a:lnSpc>
                <a:spcPct val="95000"/>
              </a:lnSpc>
              <a:spcAft>
                <a:spcPts val="1500"/>
              </a:spcAft>
              <a:defRPr sz="2000"/>
            </a:lvl4pPr>
            <a:lvl5pPr>
              <a:lnSpc>
                <a:spcPct val="95000"/>
              </a:lnSpc>
              <a:spcAft>
                <a:spcPts val="1500"/>
              </a:spcAft>
              <a:defRPr sz="2000"/>
            </a:lvl5pPr>
          </a:lstStyle>
          <a:p>
            <a:pPr marL="230188" lvl="0" indent="-230188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619875" cy="821889"/>
          </a:xfrm>
        </p:spPr>
        <p:txBody>
          <a:bodyPr/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9604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619875" cy="821889"/>
          </a:xfrm>
        </p:spPr>
        <p:txBody>
          <a:bodyPr/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05786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-367556" y="2273033"/>
            <a:ext cx="9852212" cy="1420438"/>
          </a:xfrm>
          <a:noFill/>
          <a:ln w="57150"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algn="ctr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3600" b="1" kern="1200" dirty="0">
                <a:ln w="12700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237" y="5777006"/>
            <a:ext cx="8118476" cy="62696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30" name="Picture 35" descr="PEW_smallFINA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21568" b="32666"/>
          <a:stretch/>
        </p:blipFill>
        <p:spPr bwMode="auto">
          <a:xfrm>
            <a:off x="6915150" y="352425"/>
            <a:ext cx="1947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84453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3238" y="3137646"/>
            <a:ext cx="8118475" cy="1349841"/>
          </a:xfrm>
        </p:spPr>
        <p:txBody>
          <a:bodyPr anchor="ctr" anchorCtr="0"/>
          <a:lstStyle>
            <a:lvl1pPr algn="ctr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lang="en-US" sz="3000" b="1" kern="1200" dirty="0">
                <a:ln w="12700">
                  <a:noFill/>
                </a:ln>
                <a:solidFill>
                  <a:schemeClr val="tx1"/>
                </a:solidFill>
                <a:effectLst>
                  <a:outerShdw blurRad="63500" dist="50800" dir="2700000" algn="tl">
                    <a:srgbClr val="000000">
                      <a:alpha val="49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937" y="5777006"/>
            <a:ext cx="8118476" cy="626969"/>
          </a:xfrm>
        </p:spPr>
        <p:txBody>
          <a:bodyPr anchor="b" anchorCtr="0">
            <a:no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9" name="Picture 35" descr="PEW_smallFINA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21568" b="32666"/>
          <a:stretch/>
        </p:blipFill>
        <p:spPr bwMode="auto">
          <a:xfrm>
            <a:off x="1338539" y="290297"/>
            <a:ext cx="6466923" cy="2303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3632051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0188" indent="-230188">
              <a:lnSpc>
                <a:spcPct val="95000"/>
              </a:lnSpc>
              <a:spcAft>
                <a:spcPts val="1500"/>
              </a:spcAft>
              <a:buFont typeface="Arial" pitchFamily="34" charset="0"/>
              <a:buChar char="•"/>
              <a:defRPr lang="en-US" sz="2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95000"/>
              </a:lnSpc>
              <a:spcAft>
                <a:spcPts val="1500"/>
              </a:spcAft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ct val="95000"/>
              </a:lnSpc>
              <a:spcAft>
                <a:spcPts val="1500"/>
              </a:spcAft>
              <a:defRPr sz="2000"/>
            </a:lvl3pPr>
            <a:lvl4pPr>
              <a:lnSpc>
                <a:spcPct val="95000"/>
              </a:lnSpc>
              <a:spcAft>
                <a:spcPts val="1500"/>
              </a:spcAft>
              <a:defRPr sz="2000"/>
            </a:lvl4pPr>
            <a:lvl5pPr>
              <a:lnSpc>
                <a:spcPct val="95000"/>
              </a:lnSpc>
              <a:spcAft>
                <a:spcPts val="1500"/>
              </a:spcAft>
              <a:defRPr sz="2000"/>
            </a:lvl5pPr>
          </a:lstStyle>
          <a:p>
            <a:pPr marL="230188" lvl="0" indent="-230188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619875" cy="821889"/>
          </a:xfrm>
        </p:spPr>
        <p:txBody>
          <a:bodyPr/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7011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619875" cy="821889"/>
          </a:xfrm>
        </p:spPr>
        <p:txBody>
          <a:bodyPr/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7676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2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1301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kern="0" dirty="0">
              <a:solidFill>
                <a:prstClr val="black"/>
              </a:solidFill>
              <a:ea typeface="ＭＳ Ｐゴシック" pitchFamily="1" charset="-128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512764" y="338327"/>
            <a:ext cx="8108950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/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51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3238" y="1467699"/>
            <a:ext cx="8118475" cy="427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7" name="Rectangle 10"/>
          <p:cNvSpPr>
            <a:spLocks noChangeArrowheads="1"/>
          </p:cNvSpPr>
          <p:nvPr userDrawn="1"/>
        </p:nvSpPr>
        <p:spPr bwMode="auto">
          <a:xfrm>
            <a:off x="0" y="6391835"/>
            <a:ext cx="9144000" cy="4661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kern="0" dirty="0">
              <a:solidFill>
                <a:prstClr val="black"/>
              </a:solidFill>
              <a:ea typeface="ＭＳ Ｐゴシック" pitchFamily="1" charset="-128"/>
              <a:cs typeface="Arial"/>
            </a:endParaRPr>
          </a:p>
        </p:txBody>
      </p:sp>
      <p:pic>
        <p:nvPicPr>
          <p:cNvPr id="100" name="Picture 9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161" y="404698"/>
            <a:ext cx="1559962" cy="56349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57200" y="6465570"/>
            <a:ext cx="350520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dirty="0" smtClean="0">
                <a:latin typeface="Calibri Light" panose="020F0302020204030204" pitchFamily="34" charset="0"/>
              </a:rPr>
              <a:t>pewtrusts.org/fiscal-health</a:t>
            </a:r>
          </a:p>
        </p:txBody>
      </p:sp>
    </p:spTree>
    <p:extLst>
      <p:ext uri="{BB962C8B-B14F-4D97-AF65-F5344CB8AC3E}">
        <p14:creationId xmlns:p14="http://schemas.microsoft.com/office/powerpoint/2010/main" val="31759018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lang="en-US" sz="2600" b="1" kern="1200" dirty="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9pPr>
    </p:titleStyle>
    <p:bodyStyle>
      <a:lvl1pPr marL="230188" indent="-230188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rgbClr val="4CAFE6"/>
        </a:buClr>
        <a:buSzPct val="130000"/>
        <a:buFont typeface="Arial" pitchFamily="34" charset="0"/>
        <a:buChar char="•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227013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746125" indent="-231775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030288" indent="-284163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1260475" indent="-230188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2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1301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kern="0" dirty="0">
              <a:solidFill>
                <a:prstClr val="black"/>
              </a:solidFill>
              <a:ea typeface="ＭＳ Ｐゴシック" pitchFamily="1" charset="-128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512764" y="338327"/>
            <a:ext cx="8108950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/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51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3238" y="1467699"/>
            <a:ext cx="8118475" cy="427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7" name="Rectangle 10"/>
          <p:cNvSpPr>
            <a:spLocks noChangeArrowheads="1"/>
          </p:cNvSpPr>
          <p:nvPr userDrawn="1"/>
        </p:nvSpPr>
        <p:spPr bwMode="auto">
          <a:xfrm>
            <a:off x="0" y="6391835"/>
            <a:ext cx="9144000" cy="4661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kern="0" dirty="0">
              <a:solidFill>
                <a:prstClr val="black"/>
              </a:solidFill>
              <a:ea typeface="ＭＳ Ｐゴシック" pitchFamily="1" charset="-128"/>
              <a:cs typeface="Arial"/>
            </a:endParaRPr>
          </a:p>
        </p:txBody>
      </p:sp>
      <p:pic>
        <p:nvPicPr>
          <p:cNvPr id="100" name="Picture 9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161" y="404698"/>
            <a:ext cx="1559962" cy="56349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57200" y="6465570"/>
            <a:ext cx="350520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dirty="0" smtClean="0">
                <a:latin typeface="Calibri Light" panose="020F0302020204030204" pitchFamily="34" charset="0"/>
              </a:rPr>
              <a:t>pewtrusts.org/fiscal-health</a:t>
            </a:r>
          </a:p>
        </p:txBody>
      </p:sp>
    </p:spTree>
    <p:extLst>
      <p:ext uri="{BB962C8B-B14F-4D97-AF65-F5344CB8AC3E}">
        <p14:creationId xmlns:p14="http://schemas.microsoft.com/office/powerpoint/2010/main" val="2238580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lang="en-US" sz="2600" b="1" kern="1200" dirty="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82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9pPr>
    </p:titleStyle>
    <p:bodyStyle>
      <a:lvl1pPr marL="230188" indent="-230188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rgbClr val="4CAFE6"/>
        </a:buClr>
        <a:buSzPct val="130000"/>
        <a:buFont typeface="Arial" pitchFamily="34" charset="0"/>
        <a:buChar char="•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227013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746125" indent="-231775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030288" indent="-284163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1260475" indent="-230188" algn="l" rtl="0" eaLnBrk="0" fontAlgn="base" hangingPunct="0">
        <a:lnSpc>
          <a:spcPct val="95000"/>
        </a:lnSpc>
        <a:spcBef>
          <a:spcPct val="0"/>
        </a:spcBef>
        <a:spcAft>
          <a:spcPts val="1500"/>
        </a:spcAft>
        <a:buClr>
          <a:schemeClr val="bg2"/>
        </a:buClr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Strategies for Detecting Fiscal Distress in Local Governments:</a:t>
            </a:r>
            <a:r>
              <a:rPr lang="en-US" sz="4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/>
            </a:r>
            <a:br>
              <a:rPr lang="en-US" sz="4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shows how states monitor the fiscal health of localities</a:t>
            </a:r>
            <a:endParaRPr lang="en-US" sz="4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937" y="5026025"/>
            <a:ext cx="8118476" cy="1603375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smtClean="0">
                <a:effectLst/>
                <a:latin typeface="Calibri" panose="020F0502020204030204" pitchFamily="34" charset="0"/>
              </a:rPr>
              <a:t>July 12, 2016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smtClean="0">
                <a:effectLst/>
              </a:rPr>
              <a:t>Hutchins </a:t>
            </a:r>
            <a:r>
              <a:rPr lang="en-US" dirty="0">
                <a:effectLst/>
              </a:rPr>
              <a:t>Center on Fiscal and Monetary </a:t>
            </a:r>
            <a:r>
              <a:rPr lang="en-US" dirty="0" smtClean="0">
                <a:effectLst/>
              </a:rPr>
              <a:t>Policy, The Brookings Institution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smtClean="0">
                <a:effectLst/>
              </a:rPr>
              <a:t>Municipal </a:t>
            </a:r>
            <a:r>
              <a:rPr lang="en-US" dirty="0">
                <a:effectLst/>
              </a:rPr>
              <a:t>Finance Conference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13586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latin typeface="+mn-lt"/>
              </a:rPr>
              <a:t>Key principle #3</a:t>
            </a:r>
            <a:endParaRPr lang="en-US" sz="3600" b="0" dirty="0">
              <a:latin typeface="+mn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261257" y="762000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133600"/>
            <a:ext cx="8118475" cy="970701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5195"/>
                </a:solidFill>
                <a:latin typeface="+mj-lt"/>
              </a:rPr>
              <a:t>Good working relationships 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between state and local governments are critical. </a:t>
            </a:r>
            <a:endParaRPr lang="en-US" sz="3200" dirty="0" smtClean="0">
              <a:solidFill>
                <a:srgbClr val="00519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440716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latin typeface="+mn-lt"/>
              </a:rPr>
              <a:t>Key principle #4</a:t>
            </a:r>
            <a:endParaRPr lang="en-US" sz="3600" b="0" dirty="0">
              <a:latin typeface="+mn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261257" y="762000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133600"/>
            <a:ext cx="8118475" cy="970701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dirty="0">
                <a:solidFill>
                  <a:srgbClr val="005195"/>
                </a:solidFill>
                <a:latin typeface="+mj-lt"/>
              </a:rPr>
              <a:t>States should undertake fiscal monitoring with the goal of </a:t>
            </a:r>
            <a:r>
              <a:rPr lang="en-US" sz="3200" b="1" dirty="0">
                <a:solidFill>
                  <a:srgbClr val="005195"/>
                </a:solidFill>
                <a:latin typeface="+mj-lt"/>
              </a:rPr>
              <a:t>avoiding state intervention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, or taking over a local government’s decision-making </a:t>
            </a: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authority.</a:t>
            </a:r>
          </a:p>
        </p:txBody>
      </p:sp>
    </p:spTree>
    <p:extLst>
      <p:ext uri="{BB962C8B-B14F-4D97-AF65-F5344CB8AC3E}">
        <p14:creationId xmlns:p14="http://schemas.microsoft.com/office/powerpoint/2010/main" val="128946234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latin typeface="+mn-lt"/>
              </a:rPr>
              <a:t>Conclusion</a:t>
            </a:r>
            <a:endParaRPr lang="en-US" sz="3600" b="0" dirty="0">
              <a:latin typeface="+mn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261257" y="762000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1752599"/>
            <a:ext cx="8118475" cy="884547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Broad variety of among fiscal monitoring systems.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1000" dirty="0" smtClean="0">
              <a:latin typeface="+mj-lt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Research points to promising 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approaches to building an effective fiscal monitoring system. </a:t>
            </a:r>
            <a:endParaRPr lang="en-US" sz="3200" dirty="0" smtClean="0">
              <a:solidFill>
                <a:srgbClr val="005195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1000" dirty="0" smtClean="0"/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States can play a critical role in local 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government fiscal health.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3200" dirty="0" smtClean="0"/>
          </a:p>
          <a:p>
            <a:pPr>
              <a:lnSpc>
                <a:spcPct val="100000"/>
              </a:lnSpc>
              <a:spcAft>
                <a:spcPts val="0"/>
              </a:spcAft>
              <a:buFont typeface="Arial" charset="0"/>
              <a:buChar char="•"/>
            </a:pPr>
            <a:endParaRPr lang="en-US" sz="3200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-21771" y="1905877"/>
            <a:ext cx="1243515" cy="288995"/>
            <a:chOff x="576462" y="1898368"/>
            <a:chExt cx="1243515" cy="288995"/>
          </a:xfrm>
        </p:grpSpPr>
        <p:sp>
          <p:nvSpPr>
            <p:cNvPr id="6" name="Oval 5"/>
            <p:cNvSpPr/>
            <p:nvPr/>
          </p:nvSpPr>
          <p:spPr>
            <a:xfrm>
              <a:off x="1530982" y="1898368"/>
              <a:ext cx="288995" cy="28899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576462" y="2042866"/>
              <a:ext cx="983848" cy="0"/>
            </a:xfrm>
            <a:prstGeom prst="line">
              <a:avLst/>
            </a:prstGeom>
            <a:ln w="889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-21771" y="3040097"/>
            <a:ext cx="1243515" cy="288995"/>
            <a:chOff x="576462" y="1898368"/>
            <a:chExt cx="1243515" cy="288995"/>
          </a:xfrm>
        </p:grpSpPr>
        <p:sp>
          <p:nvSpPr>
            <p:cNvPr id="9" name="Oval 8"/>
            <p:cNvSpPr/>
            <p:nvPr/>
          </p:nvSpPr>
          <p:spPr>
            <a:xfrm>
              <a:off x="1530982" y="1898368"/>
              <a:ext cx="288995" cy="28899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>
              <a:off x="576462" y="2042866"/>
              <a:ext cx="983848" cy="0"/>
            </a:xfrm>
            <a:prstGeom prst="line">
              <a:avLst/>
            </a:prstGeom>
            <a:ln w="889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-21771" y="4175194"/>
            <a:ext cx="1243515" cy="288995"/>
            <a:chOff x="576462" y="1898368"/>
            <a:chExt cx="1243515" cy="288995"/>
          </a:xfrm>
        </p:grpSpPr>
        <p:sp>
          <p:nvSpPr>
            <p:cNvPr id="12" name="Oval 11"/>
            <p:cNvSpPr/>
            <p:nvPr/>
          </p:nvSpPr>
          <p:spPr>
            <a:xfrm>
              <a:off x="1530982" y="1898368"/>
              <a:ext cx="288995" cy="28899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>
              <a:off x="576462" y="2042866"/>
              <a:ext cx="983848" cy="0"/>
            </a:xfrm>
            <a:prstGeom prst="line">
              <a:avLst/>
            </a:prstGeom>
            <a:ln w="889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277370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003F8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08299" y="2985296"/>
              <a:ext cx="4724400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For additional questions or information, please contact: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Lauren Dickinson</a:t>
              </a:r>
            </a:p>
            <a:p>
              <a:r>
                <a:rPr lang="en-US" sz="1600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ldickinson@pewtrusts.org</a:t>
              </a:r>
            </a:p>
            <a:p>
              <a:r>
                <a:rPr lang="en-US" sz="1600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202-540-6715</a:t>
              </a:r>
            </a:p>
            <a:p>
              <a:r>
                <a:rPr lang="en-US" sz="1600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pewtrusts.org/fiscal-health</a:t>
              </a:r>
            </a:p>
            <a:p>
              <a:endParaRPr lang="en-US" sz="16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96758" y="2985296"/>
              <a:ext cx="45719" cy="12926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pic>
          <p:nvPicPr>
            <p:cNvPr id="6" name="Picture 35" descr="PEW_smallFINAL"/>
            <p:cNvPicPr>
              <a:picLocks noChangeAspect="1" noChangeArrowheads="1"/>
            </p:cNvPicPr>
            <p:nvPr/>
          </p:nvPicPr>
          <p:blipFill>
            <a:blip r:embed="rId3" cstate="print"/>
            <a:srcRect t="22197" r="1429" b="35587"/>
            <a:stretch>
              <a:fillRect/>
            </a:stretch>
          </p:blipFill>
          <p:spPr bwMode="auto">
            <a:xfrm>
              <a:off x="411301" y="3051316"/>
              <a:ext cx="3385458" cy="112848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</p:pic>
      </p:grpSp>
    </p:spTree>
    <p:extLst>
      <p:ext uri="{BB962C8B-B14F-4D97-AF65-F5344CB8AC3E}">
        <p14:creationId xmlns:p14="http://schemas.microsoft.com/office/powerpoint/2010/main" val="137606857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601444"/>
            <a:ext cx="8120743" cy="1143000"/>
          </a:xfrm>
        </p:spPr>
        <p:txBody>
          <a:bodyPr/>
          <a:lstStyle/>
          <a:p>
            <a:r>
              <a:rPr lang="en-US" sz="3600" b="0" dirty="0" smtClean="0">
                <a:latin typeface="Calibri" panose="020F0502020204030204" pitchFamily="34" charset="0"/>
              </a:rPr>
              <a:t>2013 report on </a:t>
            </a:r>
            <a:r>
              <a:rPr lang="en-US" sz="3600" b="0" dirty="0">
                <a:latin typeface="Calibri" panose="020F0502020204030204" pitchFamily="34" charset="0"/>
              </a:rPr>
              <a:t>state interventions:</a:t>
            </a:r>
            <a:r>
              <a:rPr lang="en-US" b="0" dirty="0"/>
              <a:t/>
            </a:r>
            <a:br>
              <a:rPr lang="en-US" b="0" dirty="0"/>
            </a:b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133600"/>
            <a:ext cx="8118475" cy="970701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0"/>
              </a:spcAft>
              <a:buFont typeface="Arial" pitchFamily="34" charset="0"/>
              <a:buNone/>
            </a:pPr>
            <a:endParaRPr lang="en-US" sz="3000" dirty="0" smtClean="0">
              <a:solidFill>
                <a:schemeClr val="bg2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684" y="1172944"/>
            <a:ext cx="3565906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056881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-1143000" y="761999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598" y="1603596"/>
            <a:ext cx="8118475" cy="1219200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  <a:buFont typeface="Arial" charset="0"/>
              <a:buChar char="•"/>
            </a:pPr>
            <a:endParaRPr lang="en-US" sz="3000" dirty="0">
              <a:solidFill>
                <a:schemeClr val="bg2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600" dirty="0" smtClean="0">
                <a:solidFill>
                  <a:schemeClr val="bg2"/>
                </a:solidFill>
              </a:rPr>
              <a:t>Fiscal monitoring defined: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bg2"/>
                </a:solidFill>
                <a:latin typeface="Calibri Light" panose="020F0302020204030204" pitchFamily="34" charset="0"/>
              </a:rPr>
              <a:t>We looked for states that </a:t>
            </a:r>
            <a:r>
              <a:rPr lang="en-US" sz="2800" i="1" dirty="0" smtClean="0">
                <a:solidFill>
                  <a:schemeClr val="bg2"/>
                </a:solidFill>
                <a:latin typeface="Calibri Light" panose="020F0302020204030204" pitchFamily="34" charset="0"/>
              </a:rPr>
              <a:t>actively</a:t>
            </a:r>
            <a:r>
              <a:rPr lang="en-US" sz="2800" dirty="0" smtClean="0">
                <a:solidFill>
                  <a:schemeClr val="bg2"/>
                </a:solidFill>
                <a:latin typeface="Calibri Light" panose="020F0302020204030204" pitchFamily="34" charset="0"/>
              </a:rPr>
              <a:t> </a:t>
            </a:r>
            <a:r>
              <a:rPr lang="en-US" sz="2800" dirty="0">
                <a:solidFill>
                  <a:schemeClr val="bg2"/>
                </a:solidFill>
                <a:latin typeface="Calibri Light" panose="020F0302020204030204" pitchFamily="34" charset="0"/>
              </a:rPr>
              <a:t>and </a:t>
            </a:r>
            <a:r>
              <a:rPr lang="en-US" sz="2800" i="1" dirty="0">
                <a:solidFill>
                  <a:schemeClr val="bg2"/>
                </a:solidFill>
                <a:latin typeface="Calibri Light" panose="020F0302020204030204" pitchFamily="34" charset="0"/>
              </a:rPr>
              <a:t>regularly</a:t>
            </a:r>
            <a:r>
              <a:rPr lang="en-US" sz="2800" dirty="0">
                <a:solidFill>
                  <a:schemeClr val="bg2"/>
                </a:solidFill>
                <a:latin typeface="Calibri Light" panose="020F0302020204030204" pitchFamily="34" charset="0"/>
              </a:rPr>
              <a:t> review financial information from local governments with the aim of trying to detect fiscal distress </a:t>
            </a:r>
            <a:r>
              <a:rPr lang="en-US" sz="2800" dirty="0" smtClean="0">
                <a:solidFill>
                  <a:schemeClr val="bg2"/>
                </a:solidFill>
                <a:latin typeface="Calibri Light" panose="020F0302020204030204" pitchFamily="34" charset="0"/>
              </a:rPr>
              <a:t>or, </a:t>
            </a:r>
            <a:r>
              <a:rPr lang="en-US" sz="2800" dirty="0">
                <a:solidFill>
                  <a:schemeClr val="bg2"/>
                </a:solidFill>
                <a:latin typeface="Calibri Light" panose="020F0302020204030204" pitchFamily="34" charset="0"/>
              </a:rPr>
              <a:t>more </a:t>
            </a:r>
            <a:r>
              <a:rPr lang="en-US" sz="2800" dirty="0" smtClean="0">
                <a:solidFill>
                  <a:schemeClr val="bg2"/>
                </a:solidFill>
                <a:latin typeface="Calibri Light" panose="020F0302020204030204" pitchFamily="34" charset="0"/>
              </a:rPr>
              <a:t>generally, </a:t>
            </a:r>
            <a:r>
              <a:rPr lang="en-US" sz="2800" dirty="0">
                <a:solidFill>
                  <a:schemeClr val="bg2"/>
                </a:solidFill>
                <a:latin typeface="Calibri Light" panose="020F0302020204030204" pitchFamily="34" charset="0"/>
              </a:rPr>
              <a:t>assessing the fiscal condition of local </a:t>
            </a:r>
            <a:r>
              <a:rPr lang="en-US" sz="2800" dirty="0" smtClean="0">
                <a:solidFill>
                  <a:schemeClr val="bg2"/>
                </a:solidFill>
                <a:latin typeface="Calibri Light" panose="020F0302020204030204" pitchFamily="34" charset="0"/>
              </a:rPr>
              <a:t>governments.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2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2400" dirty="0" smtClean="0">
              <a:solidFill>
                <a:schemeClr val="bg2"/>
              </a:solidFill>
              <a:latin typeface="+mj-lt"/>
            </a:endParaRPr>
          </a:p>
          <a:p>
            <a:pPr marL="0" indent="0" algn="ctr">
              <a:lnSpc>
                <a:spcPct val="100000"/>
              </a:lnSpc>
              <a:spcAft>
                <a:spcPts val="0"/>
              </a:spcAft>
              <a:buFont typeface="Arial" pitchFamily="34" charset="0"/>
              <a:buNone/>
            </a:pPr>
            <a:endParaRPr lang="en-US" sz="3000" dirty="0" smtClean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293868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-1143000" y="761999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598" y="1752600"/>
            <a:ext cx="8118475" cy="1219200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  <a:buFont typeface="Arial" charset="0"/>
              <a:buChar char="•"/>
            </a:pPr>
            <a:endParaRPr lang="en-US" sz="3000" dirty="0">
              <a:solidFill>
                <a:schemeClr val="bg2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600" dirty="0">
                <a:solidFill>
                  <a:schemeClr val="bg2"/>
                </a:solidFill>
              </a:rPr>
              <a:t>What we included in our study: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3200" dirty="0">
                <a:solidFill>
                  <a:schemeClr val="bg2"/>
                </a:solidFill>
                <a:latin typeface="+mj-lt"/>
              </a:rPr>
              <a:t>General 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purpose local </a:t>
            </a:r>
            <a:r>
              <a:rPr lang="en-US" sz="3200" dirty="0">
                <a:solidFill>
                  <a:schemeClr val="bg2"/>
                </a:solidFill>
                <a:latin typeface="+mj-lt"/>
              </a:rPr>
              <a:t>governments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3200" dirty="0">
                <a:solidFill>
                  <a:schemeClr val="bg2"/>
                </a:solidFill>
                <a:latin typeface="+mj-lt"/>
              </a:rPr>
              <a:t>Counties, cities, towns, and villages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2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2400" dirty="0" smtClean="0">
              <a:solidFill>
                <a:schemeClr val="bg2"/>
              </a:solidFill>
              <a:latin typeface="+mj-lt"/>
            </a:endParaRPr>
          </a:p>
          <a:p>
            <a:pPr marL="0" indent="0" algn="ctr">
              <a:lnSpc>
                <a:spcPct val="100000"/>
              </a:lnSpc>
              <a:spcAft>
                <a:spcPts val="0"/>
              </a:spcAft>
              <a:buFont typeface="Arial" pitchFamily="34" charset="0"/>
              <a:buNone/>
            </a:pPr>
            <a:endParaRPr lang="en-US" sz="3000" dirty="0" smtClean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130207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04800" y="321111"/>
            <a:ext cx="6650037" cy="821889"/>
          </a:xfrm>
        </p:spPr>
        <p:txBody>
          <a:bodyPr>
            <a:noAutofit/>
          </a:bodyPr>
          <a:lstStyle/>
          <a:p>
            <a:r>
              <a:rPr lang="en-US" sz="3200" b="0" dirty="0" smtClean="0">
                <a:solidFill>
                  <a:srgbClr val="005195"/>
                </a:solidFill>
                <a:latin typeface="+mn-lt"/>
              </a:rPr>
              <a:t>Fiscal monitoring states</a:t>
            </a:r>
            <a:endParaRPr lang="en-US" sz="3200" b="0" dirty="0">
              <a:latin typeface="+mn-lt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502160" y="1447800"/>
            <a:ext cx="7088315" cy="4614109"/>
            <a:chOff x="1654560" y="1510296"/>
            <a:chExt cx="7088315" cy="4614109"/>
          </a:xfrm>
          <a:solidFill>
            <a:sysClr val="windowText" lastClr="000000"/>
          </a:solidFill>
          <a:effectLst>
            <a:outerShdw blurRad="88900" dist="50800" dir="2700000" algn="tl" rotWithShape="0">
              <a:prstClr val="black">
                <a:alpha val="62000"/>
              </a:prstClr>
            </a:outerShdw>
          </a:effectLst>
        </p:grpSpPr>
        <p:sp>
          <p:nvSpPr>
            <p:cNvPr id="15" name="Freeform 159"/>
            <p:cNvSpPr>
              <a:spLocks/>
            </p:cNvSpPr>
            <p:nvPr/>
          </p:nvSpPr>
          <p:spPr bwMode="auto">
            <a:xfrm>
              <a:off x="7440533" y="3201067"/>
              <a:ext cx="674037" cy="299503"/>
            </a:xfrm>
            <a:custGeom>
              <a:avLst/>
              <a:gdLst>
                <a:gd name="T0" fmla="*/ 0 w 339"/>
                <a:gd name="T1" fmla="*/ 46 h 138"/>
                <a:gd name="T2" fmla="*/ 254 w 339"/>
                <a:gd name="T3" fmla="*/ 0 h 138"/>
                <a:gd name="T4" fmla="*/ 294 w 339"/>
                <a:gd name="T5" fmla="*/ 94 h 138"/>
                <a:gd name="T6" fmla="*/ 338 w 339"/>
                <a:gd name="T7" fmla="*/ 84 h 138"/>
                <a:gd name="T8" fmla="*/ 339 w 339"/>
                <a:gd name="T9" fmla="*/ 132 h 138"/>
                <a:gd name="T10" fmla="*/ 303 w 339"/>
                <a:gd name="T11" fmla="*/ 138 h 138"/>
                <a:gd name="T12" fmla="*/ 273 w 339"/>
                <a:gd name="T13" fmla="*/ 107 h 138"/>
                <a:gd name="T14" fmla="*/ 254 w 339"/>
                <a:gd name="T15" fmla="*/ 70 h 138"/>
                <a:gd name="T16" fmla="*/ 249 w 339"/>
                <a:gd name="T17" fmla="*/ 17 h 138"/>
                <a:gd name="T18" fmla="*/ 235 w 339"/>
                <a:gd name="T19" fmla="*/ 43 h 138"/>
                <a:gd name="T20" fmla="*/ 253 w 339"/>
                <a:gd name="T21" fmla="*/ 121 h 138"/>
                <a:gd name="T22" fmla="*/ 178 w 339"/>
                <a:gd name="T23" fmla="*/ 133 h 138"/>
                <a:gd name="T24" fmla="*/ 175 w 339"/>
                <a:gd name="T25" fmla="*/ 76 h 138"/>
                <a:gd name="T26" fmla="*/ 130 w 339"/>
                <a:gd name="T27" fmla="*/ 51 h 138"/>
                <a:gd name="T28" fmla="*/ 91 w 339"/>
                <a:gd name="T29" fmla="*/ 44 h 138"/>
                <a:gd name="T30" fmla="*/ 11 w 339"/>
                <a:gd name="T31" fmla="*/ 84 h 138"/>
                <a:gd name="T32" fmla="*/ 0 w 339"/>
                <a:gd name="T33" fmla="*/ 46 h 138"/>
                <a:gd name="connsiteX0" fmla="*/ 0 w 10000"/>
                <a:gd name="connsiteY0" fmla="*/ 3333 h 10000"/>
                <a:gd name="connsiteX1" fmla="*/ 7634 w 10000"/>
                <a:gd name="connsiteY1" fmla="*/ 0 h 10000"/>
                <a:gd name="connsiteX2" fmla="*/ 8673 w 10000"/>
                <a:gd name="connsiteY2" fmla="*/ 6812 h 10000"/>
                <a:gd name="connsiteX3" fmla="*/ 9971 w 10000"/>
                <a:gd name="connsiteY3" fmla="*/ 6087 h 10000"/>
                <a:gd name="connsiteX4" fmla="*/ 10000 w 10000"/>
                <a:gd name="connsiteY4" fmla="*/ 9565 h 10000"/>
                <a:gd name="connsiteX5" fmla="*/ 8938 w 10000"/>
                <a:gd name="connsiteY5" fmla="*/ 10000 h 10000"/>
                <a:gd name="connsiteX6" fmla="*/ 8053 w 10000"/>
                <a:gd name="connsiteY6" fmla="*/ 7754 h 10000"/>
                <a:gd name="connsiteX7" fmla="*/ 7493 w 10000"/>
                <a:gd name="connsiteY7" fmla="*/ 5072 h 10000"/>
                <a:gd name="connsiteX8" fmla="*/ 7345 w 10000"/>
                <a:gd name="connsiteY8" fmla="*/ 1232 h 10000"/>
                <a:gd name="connsiteX9" fmla="*/ 6932 w 10000"/>
                <a:gd name="connsiteY9" fmla="*/ 3116 h 10000"/>
                <a:gd name="connsiteX10" fmla="*/ 7463 w 10000"/>
                <a:gd name="connsiteY10" fmla="*/ 8768 h 10000"/>
                <a:gd name="connsiteX11" fmla="*/ 5251 w 10000"/>
                <a:gd name="connsiteY11" fmla="*/ 9638 h 10000"/>
                <a:gd name="connsiteX12" fmla="*/ 5162 w 10000"/>
                <a:gd name="connsiteY12" fmla="*/ 5507 h 10000"/>
                <a:gd name="connsiteX13" fmla="*/ 3835 w 10000"/>
                <a:gd name="connsiteY13" fmla="*/ 3696 h 10000"/>
                <a:gd name="connsiteX14" fmla="*/ 2684 w 10000"/>
                <a:gd name="connsiteY14" fmla="*/ 3188 h 10000"/>
                <a:gd name="connsiteX15" fmla="*/ 324 w 10000"/>
                <a:gd name="connsiteY15" fmla="*/ 6087 h 10000"/>
                <a:gd name="connsiteX16" fmla="*/ 0 w 10000"/>
                <a:gd name="connsiteY16" fmla="*/ 3333 h 10000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812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986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986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986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000" h="10174">
                  <a:moveTo>
                    <a:pt x="0" y="3507"/>
                  </a:moveTo>
                  <a:lnTo>
                    <a:pt x="7705" y="0"/>
                  </a:lnTo>
                  <a:lnTo>
                    <a:pt x="8673" y="6986"/>
                  </a:lnTo>
                  <a:lnTo>
                    <a:pt x="9971" y="6261"/>
                  </a:lnTo>
                  <a:cubicBezTo>
                    <a:pt x="9981" y="7420"/>
                    <a:pt x="9990" y="8580"/>
                    <a:pt x="10000" y="9739"/>
                  </a:cubicBezTo>
                  <a:lnTo>
                    <a:pt x="8938" y="10174"/>
                  </a:lnTo>
                  <a:lnTo>
                    <a:pt x="8053" y="7928"/>
                  </a:lnTo>
                  <a:lnTo>
                    <a:pt x="7493" y="5246"/>
                  </a:lnTo>
                  <a:cubicBezTo>
                    <a:pt x="7444" y="3966"/>
                    <a:pt x="7394" y="2686"/>
                    <a:pt x="7345" y="1406"/>
                  </a:cubicBezTo>
                  <a:cubicBezTo>
                    <a:pt x="7207" y="2034"/>
                    <a:pt x="7070" y="2662"/>
                    <a:pt x="6932" y="3290"/>
                  </a:cubicBezTo>
                  <a:lnTo>
                    <a:pt x="7463" y="8942"/>
                  </a:lnTo>
                  <a:lnTo>
                    <a:pt x="5251" y="9986"/>
                  </a:lnTo>
                  <a:cubicBezTo>
                    <a:pt x="5115" y="8782"/>
                    <a:pt x="5192" y="7058"/>
                    <a:pt x="5162" y="5681"/>
                  </a:cubicBezTo>
                  <a:lnTo>
                    <a:pt x="3835" y="3870"/>
                  </a:lnTo>
                  <a:lnTo>
                    <a:pt x="2684" y="3362"/>
                  </a:lnTo>
                  <a:lnTo>
                    <a:pt x="324" y="6261"/>
                  </a:lnTo>
                  <a:lnTo>
                    <a:pt x="0" y="3507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7040884" y="3317116"/>
              <a:ext cx="1073270" cy="693290"/>
              <a:chOff x="6972788" y="3486014"/>
              <a:chExt cx="1073270" cy="646200"/>
            </a:xfrm>
            <a:grpFill/>
            <a:effectLst/>
          </p:grpSpPr>
          <p:sp>
            <p:nvSpPr>
              <p:cNvPr id="67" name="Freeform 218"/>
              <p:cNvSpPr>
                <a:spLocks/>
              </p:cNvSpPr>
              <p:nvPr/>
            </p:nvSpPr>
            <p:spPr bwMode="auto">
              <a:xfrm>
                <a:off x="6972788" y="3486014"/>
                <a:ext cx="1025966" cy="646200"/>
              </a:xfrm>
              <a:custGeom>
                <a:avLst/>
                <a:gdLst>
                  <a:gd name="T0" fmla="*/ 85 w 516"/>
                  <a:gd name="T1" fmla="*/ 228 h 325"/>
                  <a:gd name="T2" fmla="*/ 69 w 516"/>
                  <a:gd name="T3" fmla="*/ 260 h 325"/>
                  <a:gd name="T4" fmla="*/ 48 w 516"/>
                  <a:gd name="T5" fmla="*/ 269 h 325"/>
                  <a:gd name="T6" fmla="*/ 47 w 516"/>
                  <a:gd name="T7" fmla="*/ 291 h 325"/>
                  <a:gd name="T8" fmla="*/ 2 w 516"/>
                  <a:gd name="T9" fmla="*/ 307 h 325"/>
                  <a:gd name="T10" fmla="*/ 0 w 516"/>
                  <a:gd name="T11" fmla="*/ 325 h 325"/>
                  <a:gd name="T12" fmla="*/ 122 w 516"/>
                  <a:gd name="T13" fmla="*/ 303 h 325"/>
                  <a:gd name="T14" fmla="*/ 345 w 516"/>
                  <a:gd name="T15" fmla="*/ 256 h 325"/>
                  <a:gd name="T16" fmla="*/ 516 w 516"/>
                  <a:gd name="T17" fmla="*/ 215 h 325"/>
                  <a:gd name="T18" fmla="*/ 516 w 516"/>
                  <a:gd name="T19" fmla="*/ 182 h 325"/>
                  <a:gd name="T20" fmla="*/ 497 w 516"/>
                  <a:gd name="T21" fmla="*/ 172 h 325"/>
                  <a:gd name="T22" fmla="*/ 482 w 516"/>
                  <a:gd name="T23" fmla="*/ 189 h 325"/>
                  <a:gd name="T24" fmla="*/ 474 w 516"/>
                  <a:gd name="T25" fmla="*/ 144 h 325"/>
                  <a:gd name="T26" fmla="*/ 482 w 516"/>
                  <a:gd name="T27" fmla="*/ 105 h 325"/>
                  <a:gd name="T28" fmla="*/ 420 w 516"/>
                  <a:gd name="T29" fmla="*/ 76 h 325"/>
                  <a:gd name="T30" fmla="*/ 376 w 516"/>
                  <a:gd name="T31" fmla="*/ 83 h 325"/>
                  <a:gd name="T32" fmla="*/ 375 w 516"/>
                  <a:gd name="T33" fmla="*/ 23 h 325"/>
                  <a:gd name="T34" fmla="*/ 329 w 516"/>
                  <a:gd name="T35" fmla="*/ 0 h 325"/>
                  <a:gd name="T36" fmla="*/ 295 w 516"/>
                  <a:gd name="T37" fmla="*/ 14 h 325"/>
                  <a:gd name="T38" fmla="*/ 273 w 516"/>
                  <a:gd name="T39" fmla="*/ 70 h 325"/>
                  <a:gd name="T40" fmla="*/ 233 w 516"/>
                  <a:gd name="T41" fmla="*/ 94 h 325"/>
                  <a:gd name="T42" fmla="*/ 216 w 516"/>
                  <a:gd name="T43" fmla="*/ 183 h 325"/>
                  <a:gd name="T44" fmla="*/ 152 w 516"/>
                  <a:gd name="T45" fmla="*/ 228 h 325"/>
                  <a:gd name="T46" fmla="*/ 99 w 516"/>
                  <a:gd name="T47" fmla="*/ 245 h 325"/>
                  <a:gd name="T48" fmla="*/ 85 w 516"/>
                  <a:gd name="T49" fmla="*/ 228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16" h="325">
                    <a:moveTo>
                      <a:pt x="85" y="228"/>
                    </a:moveTo>
                    <a:lnTo>
                      <a:pt x="69" y="260"/>
                    </a:lnTo>
                    <a:lnTo>
                      <a:pt x="48" y="269"/>
                    </a:lnTo>
                    <a:lnTo>
                      <a:pt x="47" y="291"/>
                    </a:lnTo>
                    <a:lnTo>
                      <a:pt x="2" y="307"/>
                    </a:lnTo>
                    <a:lnTo>
                      <a:pt x="0" y="325"/>
                    </a:lnTo>
                    <a:lnTo>
                      <a:pt x="122" y="303"/>
                    </a:lnTo>
                    <a:lnTo>
                      <a:pt x="345" y="256"/>
                    </a:lnTo>
                    <a:lnTo>
                      <a:pt x="516" y="215"/>
                    </a:lnTo>
                    <a:lnTo>
                      <a:pt x="516" y="182"/>
                    </a:lnTo>
                    <a:lnTo>
                      <a:pt x="497" y="172"/>
                    </a:lnTo>
                    <a:lnTo>
                      <a:pt x="482" y="189"/>
                    </a:lnTo>
                    <a:lnTo>
                      <a:pt x="474" y="144"/>
                    </a:lnTo>
                    <a:lnTo>
                      <a:pt x="482" y="105"/>
                    </a:lnTo>
                    <a:lnTo>
                      <a:pt x="420" y="76"/>
                    </a:lnTo>
                    <a:lnTo>
                      <a:pt x="376" y="83"/>
                    </a:lnTo>
                    <a:lnTo>
                      <a:pt x="375" y="23"/>
                    </a:lnTo>
                    <a:lnTo>
                      <a:pt x="329" y="0"/>
                    </a:lnTo>
                    <a:lnTo>
                      <a:pt x="295" y="14"/>
                    </a:lnTo>
                    <a:lnTo>
                      <a:pt x="273" y="70"/>
                    </a:lnTo>
                    <a:lnTo>
                      <a:pt x="233" y="94"/>
                    </a:lnTo>
                    <a:lnTo>
                      <a:pt x="216" y="183"/>
                    </a:lnTo>
                    <a:lnTo>
                      <a:pt x="152" y="228"/>
                    </a:lnTo>
                    <a:lnTo>
                      <a:pt x="99" y="245"/>
                    </a:lnTo>
                    <a:lnTo>
                      <a:pt x="85" y="228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  <p:sp>
            <p:nvSpPr>
              <p:cNvPr id="68" name="Freeform 222"/>
              <p:cNvSpPr>
                <a:spLocks/>
              </p:cNvSpPr>
              <p:nvPr/>
            </p:nvSpPr>
            <p:spPr bwMode="auto">
              <a:xfrm>
                <a:off x="7972490" y="3649055"/>
                <a:ext cx="73568" cy="121287"/>
              </a:xfrm>
              <a:custGeom>
                <a:avLst/>
                <a:gdLst>
                  <a:gd name="T0" fmla="*/ 0 w 37"/>
                  <a:gd name="T1" fmla="*/ 5 h 61"/>
                  <a:gd name="T2" fmla="*/ 37 w 37"/>
                  <a:gd name="T3" fmla="*/ 0 h 61"/>
                  <a:gd name="T4" fmla="*/ 16 w 37"/>
                  <a:gd name="T5" fmla="*/ 61 h 61"/>
                  <a:gd name="T6" fmla="*/ 1 w 37"/>
                  <a:gd name="T7" fmla="*/ 60 h 61"/>
                  <a:gd name="T8" fmla="*/ 0 w 37"/>
                  <a:gd name="T9" fmla="*/ 5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61">
                    <a:moveTo>
                      <a:pt x="0" y="5"/>
                    </a:moveTo>
                    <a:lnTo>
                      <a:pt x="37" y="0"/>
                    </a:lnTo>
                    <a:lnTo>
                      <a:pt x="16" y="61"/>
                    </a:lnTo>
                    <a:lnTo>
                      <a:pt x="1" y="6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</p:grpSp>
        <p:sp>
          <p:nvSpPr>
            <p:cNvPr id="17" name="Freeform 161"/>
            <p:cNvSpPr>
              <a:spLocks/>
            </p:cNvSpPr>
            <p:nvPr/>
          </p:nvSpPr>
          <p:spPr bwMode="auto">
            <a:xfrm>
              <a:off x="1749999" y="2071328"/>
              <a:ext cx="1101522" cy="917275"/>
            </a:xfrm>
            <a:custGeom>
              <a:avLst/>
              <a:gdLst>
                <a:gd name="T0" fmla="*/ 120 w 554"/>
                <a:gd name="T1" fmla="*/ 0 h 430"/>
                <a:gd name="T2" fmla="*/ 105 w 554"/>
                <a:gd name="T3" fmla="*/ 9 h 430"/>
                <a:gd name="T4" fmla="*/ 95 w 554"/>
                <a:gd name="T5" fmla="*/ 47 h 430"/>
                <a:gd name="T6" fmla="*/ 85 w 554"/>
                <a:gd name="T7" fmla="*/ 79 h 430"/>
                <a:gd name="T8" fmla="*/ 77 w 554"/>
                <a:gd name="T9" fmla="*/ 104 h 430"/>
                <a:gd name="T10" fmla="*/ 68 w 554"/>
                <a:gd name="T11" fmla="*/ 132 h 430"/>
                <a:gd name="T12" fmla="*/ 56 w 554"/>
                <a:gd name="T13" fmla="*/ 160 h 430"/>
                <a:gd name="T14" fmla="*/ 41 w 554"/>
                <a:gd name="T15" fmla="*/ 190 h 430"/>
                <a:gd name="T16" fmla="*/ 21 w 554"/>
                <a:gd name="T17" fmla="*/ 226 h 430"/>
                <a:gd name="T18" fmla="*/ 0 w 554"/>
                <a:gd name="T19" fmla="*/ 260 h 430"/>
                <a:gd name="T20" fmla="*/ 0 w 554"/>
                <a:gd name="T21" fmla="*/ 335 h 430"/>
                <a:gd name="T22" fmla="*/ 311 w 554"/>
                <a:gd name="T23" fmla="*/ 399 h 430"/>
                <a:gd name="T24" fmla="*/ 454 w 554"/>
                <a:gd name="T25" fmla="*/ 430 h 430"/>
                <a:gd name="T26" fmla="*/ 484 w 554"/>
                <a:gd name="T27" fmla="*/ 281 h 430"/>
                <a:gd name="T28" fmla="*/ 503 w 554"/>
                <a:gd name="T29" fmla="*/ 268 h 430"/>
                <a:gd name="T30" fmla="*/ 485 w 554"/>
                <a:gd name="T31" fmla="*/ 234 h 430"/>
                <a:gd name="T32" fmla="*/ 493 w 554"/>
                <a:gd name="T33" fmla="*/ 200 h 430"/>
                <a:gd name="T34" fmla="*/ 554 w 554"/>
                <a:gd name="T35" fmla="*/ 143 h 430"/>
                <a:gd name="T36" fmla="*/ 512 w 554"/>
                <a:gd name="T37" fmla="*/ 92 h 430"/>
                <a:gd name="T38" fmla="*/ 340 w 554"/>
                <a:gd name="T39" fmla="*/ 55 h 430"/>
                <a:gd name="T40" fmla="*/ 317 w 554"/>
                <a:gd name="T41" fmla="*/ 71 h 430"/>
                <a:gd name="T42" fmla="*/ 285 w 554"/>
                <a:gd name="T43" fmla="*/ 44 h 430"/>
                <a:gd name="T44" fmla="*/ 258 w 554"/>
                <a:gd name="T45" fmla="*/ 72 h 430"/>
                <a:gd name="T46" fmla="*/ 231 w 554"/>
                <a:gd name="T47" fmla="*/ 44 h 430"/>
                <a:gd name="T48" fmla="*/ 164 w 554"/>
                <a:gd name="T49" fmla="*/ 46 h 430"/>
                <a:gd name="T50" fmla="*/ 172 w 554"/>
                <a:gd name="T51" fmla="*/ 4 h 430"/>
                <a:gd name="T52" fmla="*/ 120 w 554"/>
                <a:gd name="T53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54" h="430">
                  <a:moveTo>
                    <a:pt x="120" y="0"/>
                  </a:moveTo>
                  <a:lnTo>
                    <a:pt x="105" y="9"/>
                  </a:lnTo>
                  <a:lnTo>
                    <a:pt x="95" y="47"/>
                  </a:lnTo>
                  <a:lnTo>
                    <a:pt x="85" y="79"/>
                  </a:lnTo>
                  <a:lnTo>
                    <a:pt x="77" y="104"/>
                  </a:lnTo>
                  <a:lnTo>
                    <a:pt x="68" y="132"/>
                  </a:lnTo>
                  <a:lnTo>
                    <a:pt x="56" y="160"/>
                  </a:lnTo>
                  <a:lnTo>
                    <a:pt x="41" y="190"/>
                  </a:lnTo>
                  <a:lnTo>
                    <a:pt x="21" y="226"/>
                  </a:lnTo>
                  <a:lnTo>
                    <a:pt x="0" y="260"/>
                  </a:lnTo>
                  <a:lnTo>
                    <a:pt x="0" y="335"/>
                  </a:lnTo>
                  <a:lnTo>
                    <a:pt x="311" y="399"/>
                  </a:lnTo>
                  <a:lnTo>
                    <a:pt x="454" y="430"/>
                  </a:lnTo>
                  <a:lnTo>
                    <a:pt x="484" y="281"/>
                  </a:lnTo>
                  <a:lnTo>
                    <a:pt x="503" y="268"/>
                  </a:lnTo>
                  <a:lnTo>
                    <a:pt x="485" y="234"/>
                  </a:lnTo>
                  <a:lnTo>
                    <a:pt x="493" y="200"/>
                  </a:lnTo>
                  <a:lnTo>
                    <a:pt x="554" y="143"/>
                  </a:lnTo>
                  <a:lnTo>
                    <a:pt x="512" y="92"/>
                  </a:lnTo>
                  <a:lnTo>
                    <a:pt x="340" y="55"/>
                  </a:lnTo>
                  <a:lnTo>
                    <a:pt x="317" y="71"/>
                  </a:lnTo>
                  <a:lnTo>
                    <a:pt x="285" y="44"/>
                  </a:lnTo>
                  <a:lnTo>
                    <a:pt x="258" y="72"/>
                  </a:lnTo>
                  <a:lnTo>
                    <a:pt x="231" y="44"/>
                  </a:lnTo>
                  <a:lnTo>
                    <a:pt x="164" y="46"/>
                  </a:lnTo>
                  <a:lnTo>
                    <a:pt x="172" y="4"/>
                  </a:lnTo>
                  <a:lnTo>
                    <a:pt x="120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8" name="Freeform 163"/>
            <p:cNvSpPr>
              <a:spLocks/>
            </p:cNvSpPr>
            <p:nvPr/>
          </p:nvSpPr>
          <p:spPr bwMode="auto">
            <a:xfrm>
              <a:off x="4308950" y="1887872"/>
              <a:ext cx="922574" cy="580229"/>
            </a:xfrm>
            <a:custGeom>
              <a:avLst/>
              <a:gdLst>
                <a:gd name="T0" fmla="*/ 3 w 464"/>
                <a:gd name="T1" fmla="*/ 0 h 272"/>
                <a:gd name="T2" fmla="*/ 389 w 464"/>
                <a:gd name="T3" fmla="*/ 10 h 272"/>
                <a:gd name="T4" fmla="*/ 418 w 464"/>
                <a:gd name="T5" fmla="*/ 88 h 272"/>
                <a:gd name="T6" fmla="*/ 445 w 464"/>
                <a:gd name="T7" fmla="*/ 149 h 272"/>
                <a:gd name="T8" fmla="*/ 464 w 464"/>
                <a:gd name="T9" fmla="*/ 249 h 272"/>
                <a:gd name="T10" fmla="*/ 453 w 464"/>
                <a:gd name="T11" fmla="*/ 272 h 272"/>
                <a:gd name="T12" fmla="*/ 309 w 464"/>
                <a:gd name="T13" fmla="*/ 267 h 272"/>
                <a:gd name="T14" fmla="*/ 0 w 464"/>
                <a:gd name="T15" fmla="*/ 263 h 272"/>
                <a:gd name="T16" fmla="*/ 3 w 464"/>
                <a:gd name="T17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4" h="272">
                  <a:moveTo>
                    <a:pt x="3" y="0"/>
                  </a:moveTo>
                  <a:lnTo>
                    <a:pt x="389" y="10"/>
                  </a:lnTo>
                  <a:lnTo>
                    <a:pt x="418" y="88"/>
                  </a:lnTo>
                  <a:lnTo>
                    <a:pt x="445" y="149"/>
                  </a:lnTo>
                  <a:lnTo>
                    <a:pt x="464" y="249"/>
                  </a:lnTo>
                  <a:lnTo>
                    <a:pt x="453" y="272"/>
                  </a:lnTo>
                  <a:lnTo>
                    <a:pt x="309" y="267"/>
                  </a:lnTo>
                  <a:lnTo>
                    <a:pt x="0" y="263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9" name="Freeform 165"/>
            <p:cNvSpPr>
              <a:spLocks/>
            </p:cNvSpPr>
            <p:nvPr/>
          </p:nvSpPr>
          <p:spPr bwMode="auto">
            <a:xfrm>
              <a:off x="4281114" y="2451037"/>
              <a:ext cx="978247" cy="671958"/>
            </a:xfrm>
            <a:custGeom>
              <a:avLst/>
              <a:gdLst>
                <a:gd name="T0" fmla="*/ 8 w 492"/>
                <a:gd name="T1" fmla="*/ 0 h 315"/>
                <a:gd name="T2" fmla="*/ 7 w 492"/>
                <a:gd name="T3" fmla="*/ 123 h 315"/>
                <a:gd name="T4" fmla="*/ 0 w 492"/>
                <a:gd name="T5" fmla="*/ 264 h 315"/>
                <a:gd name="T6" fmla="*/ 357 w 492"/>
                <a:gd name="T7" fmla="*/ 270 h 315"/>
                <a:gd name="T8" fmla="*/ 395 w 492"/>
                <a:gd name="T9" fmla="*/ 290 h 315"/>
                <a:gd name="T10" fmla="*/ 421 w 492"/>
                <a:gd name="T11" fmla="*/ 262 h 315"/>
                <a:gd name="T12" fmla="*/ 492 w 492"/>
                <a:gd name="T13" fmla="*/ 315 h 315"/>
                <a:gd name="T14" fmla="*/ 481 w 492"/>
                <a:gd name="T15" fmla="*/ 260 h 315"/>
                <a:gd name="T16" fmla="*/ 488 w 492"/>
                <a:gd name="T17" fmla="*/ 220 h 315"/>
                <a:gd name="T18" fmla="*/ 492 w 492"/>
                <a:gd name="T19" fmla="*/ 76 h 315"/>
                <a:gd name="T20" fmla="*/ 460 w 492"/>
                <a:gd name="T21" fmla="*/ 45 h 315"/>
                <a:gd name="T22" fmla="*/ 473 w 492"/>
                <a:gd name="T23" fmla="*/ 4 h 315"/>
                <a:gd name="T24" fmla="*/ 239 w 492"/>
                <a:gd name="T25" fmla="*/ 3 h 315"/>
                <a:gd name="T26" fmla="*/ 8 w 492"/>
                <a:gd name="T27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92" h="315">
                  <a:moveTo>
                    <a:pt x="8" y="0"/>
                  </a:moveTo>
                  <a:lnTo>
                    <a:pt x="7" y="123"/>
                  </a:lnTo>
                  <a:lnTo>
                    <a:pt x="0" y="264"/>
                  </a:lnTo>
                  <a:lnTo>
                    <a:pt x="357" y="270"/>
                  </a:lnTo>
                  <a:lnTo>
                    <a:pt x="395" y="290"/>
                  </a:lnTo>
                  <a:lnTo>
                    <a:pt x="421" y="262"/>
                  </a:lnTo>
                  <a:lnTo>
                    <a:pt x="492" y="315"/>
                  </a:lnTo>
                  <a:lnTo>
                    <a:pt x="481" y="260"/>
                  </a:lnTo>
                  <a:lnTo>
                    <a:pt x="488" y="220"/>
                  </a:lnTo>
                  <a:lnTo>
                    <a:pt x="492" y="76"/>
                  </a:lnTo>
                  <a:lnTo>
                    <a:pt x="460" y="45"/>
                  </a:lnTo>
                  <a:lnTo>
                    <a:pt x="473" y="4"/>
                  </a:lnTo>
                  <a:lnTo>
                    <a:pt x="239" y="3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0" name="Freeform 167"/>
            <p:cNvSpPr>
              <a:spLocks/>
            </p:cNvSpPr>
            <p:nvPr/>
          </p:nvSpPr>
          <p:spPr bwMode="auto">
            <a:xfrm>
              <a:off x="4271172" y="3012068"/>
              <a:ext cx="1159184" cy="558898"/>
            </a:xfrm>
            <a:custGeom>
              <a:avLst/>
              <a:gdLst>
                <a:gd name="T0" fmla="*/ 7 w 583"/>
                <a:gd name="T1" fmla="*/ 0 h 262"/>
                <a:gd name="T2" fmla="*/ 0 w 583"/>
                <a:gd name="T3" fmla="*/ 173 h 262"/>
                <a:gd name="T4" fmla="*/ 132 w 583"/>
                <a:gd name="T5" fmla="*/ 178 h 262"/>
                <a:gd name="T6" fmla="*/ 131 w 583"/>
                <a:gd name="T7" fmla="*/ 262 h 262"/>
                <a:gd name="T8" fmla="*/ 308 w 583"/>
                <a:gd name="T9" fmla="*/ 260 h 262"/>
                <a:gd name="T10" fmla="*/ 467 w 583"/>
                <a:gd name="T11" fmla="*/ 257 h 262"/>
                <a:gd name="T12" fmla="*/ 583 w 583"/>
                <a:gd name="T13" fmla="*/ 260 h 262"/>
                <a:gd name="T14" fmla="*/ 547 w 583"/>
                <a:gd name="T15" fmla="*/ 186 h 262"/>
                <a:gd name="T16" fmla="*/ 522 w 583"/>
                <a:gd name="T17" fmla="*/ 117 h 262"/>
                <a:gd name="T18" fmla="*/ 495 w 583"/>
                <a:gd name="T19" fmla="*/ 47 h 262"/>
                <a:gd name="T20" fmla="*/ 428 w 583"/>
                <a:gd name="T21" fmla="*/ 1 h 262"/>
                <a:gd name="T22" fmla="*/ 399 w 583"/>
                <a:gd name="T23" fmla="*/ 28 h 262"/>
                <a:gd name="T24" fmla="*/ 362 w 583"/>
                <a:gd name="T25" fmla="*/ 9 h 262"/>
                <a:gd name="T26" fmla="*/ 204 w 583"/>
                <a:gd name="T27" fmla="*/ 3 h 262"/>
                <a:gd name="T28" fmla="*/ 7 w 583"/>
                <a:gd name="T29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3" h="262">
                  <a:moveTo>
                    <a:pt x="7" y="0"/>
                  </a:moveTo>
                  <a:lnTo>
                    <a:pt x="0" y="173"/>
                  </a:lnTo>
                  <a:lnTo>
                    <a:pt x="132" y="178"/>
                  </a:lnTo>
                  <a:lnTo>
                    <a:pt x="131" y="262"/>
                  </a:lnTo>
                  <a:lnTo>
                    <a:pt x="308" y="260"/>
                  </a:lnTo>
                  <a:lnTo>
                    <a:pt x="467" y="257"/>
                  </a:lnTo>
                  <a:lnTo>
                    <a:pt x="583" y="260"/>
                  </a:lnTo>
                  <a:lnTo>
                    <a:pt x="547" y="186"/>
                  </a:lnTo>
                  <a:lnTo>
                    <a:pt x="522" y="117"/>
                  </a:lnTo>
                  <a:lnTo>
                    <a:pt x="495" y="47"/>
                  </a:lnTo>
                  <a:lnTo>
                    <a:pt x="428" y="1"/>
                  </a:lnTo>
                  <a:lnTo>
                    <a:pt x="399" y="28"/>
                  </a:lnTo>
                  <a:lnTo>
                    <a:pt x="362" y="9"/>
                  </a:lnTo>
                  <a:lnTo>
                    <a:pt x="204" y="3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1" name="Freeform 169"/>
            <p:cNvSpPr>
              <a:spLocks/>
            </p:cNvSpPr>
            <p:nvPr/>
          </p:nvSpPr>
          <p:spPr bwMode="auto">
            <a:xfrm>
              <a:off x="4510160" y="3561993"/>
              <a:ext cx="1025576" cy="550805"/>
            </a:xfrm>
            <a:custGeom>
              <a:avLst/>
              <a:gdLst>
                <a:gd name="T0" fmla="*/ 4 w 511"/>
                <a:gd name="T1" fmla="*/ 3 h 258"/>
                <a:gd name="T2" fmla="*/ 3 w 511"/>
                <a:gd name="T3" fmla="*/ 151 h 258"/>
                <a:gd name="T4" fmla="*/ 0 w 511"/>
                <a:gd name="T5" fmla="*/ 254 h 258"/>
                <a:gd name="T6" fmla="*/ 511 w 511"/>
                <a:gd name="T7" fmla="*/ 258 h 258"/>
                <a:gd name="T8" fmla="*/ 501 w 511"/>
                <a:gd name="T9" fmla="*/ 123 h 258"/>
                <a:gd name="T10" fmla="*/ 501 w 511"/>
                <a:gd name="T11" fmla="*/ 74 h 258"/>
                <a:gd name="T12" fmla="*/ 460 w 511"/>
                <a:gd name="T13" fmla="*/ 42 h 258"/>
                <a:gd name="T14" fmla="*/ 472 w 511"/>
                <a:gd name="T15" fmla="*/ 16 h 258"/>
                <a:gd name="T16" fmla="*/ 455 w 511"/>
                <a:gd name="T17" fmla="*/ 0 h 258"/>
                <a:gd name="T18" fmla="*/ 222 w 511"/>
                <a:gd name="T19" fmla="*/ 3 h 258"/>
                <a:gd name="T20" fmla="*/ 4 w 511"/>
                <a:gd name="T21" fmla="*/ 3 h 258"/>
                <a:gd name="connsiteX0" fmla="*/ 172 w 10094"/>
                <a:gd name="connsiteY0" fmla="*/ 116 h 10000"/>
                <a:gd name="connsiteX1" fmla="*/ 153 w 10094"/>
                <a:gd name="connsiteY1" fmla="*/ 5853 h 10000"/>
                <a:gd name="connsiteX2" fmla="*/ 0 w 10094"/>
                <a:gd name="connsiteY2" fmla="*/ 9969 h 10000"/>
                <a:gd name="connsiteX3" fmla="*/ 10094 w 10094"/>
                <a:gd name="connsiteY3" fmla="*/ 10000 h 10000"/>
                <a:gd name="connsiteX4" fmla="*/ 9898 w 10094"/>
                <a:gd name="connsiteY4" fmla="*/ 4767 h 10000"/>
                <a:gd name="connsiteX5" fmla="*/ 9898 w 10094"/>
                <a:gd name="connsiteY5" fmla="*/ 2868 h 10000"/>
                <a:gd name="connsiteX6" fmla="*/ 9096 w 10094"/>
                <a:gd name="connsiteY6" fmla="*/ 1628 h 10000"/>
                <a:gd name="connsiteX7" fmla="*/ 9331 w 10094"/>
                <a:gd name="connsiteY7" fmla="*/ 620 h 10000"/>
                <a:gd name="connsiteX8" fmla="*/ 8998 w 10094"/>
                <a:gd name="connsiteY8" fmla="*/ 0 h 10000"/>
                <a:gd name="connsiteX9" fmla="*/ 4438 w 10094"/>
                <a:gd name="connsiteY9" fmla="*/ 116 h 10000"/>
                <a:gd name="connsiteX10" fmla="*/ 172 w 10094"/>
                <a:gd name="connsiteY10" fmla="*/ 116 h 10000"/>
                <a:gd name="connsiteX0" fmla="*/ 172 w 10094"/>
                <a:gd name="connsiteY0" fmla="*/ 124 h 10008"/>
                <a:gd name="connsiteX1" fmla="*/ 153 w 10094"/>
                <a:gd name="connsiteY1" fmla="*/ 5861 h 10008"/>
                <a:gd name="connsiteX2" fmla="*/ 0 w 10094"/>
                <a:gd name="connsiteY2" fmla="*/ 9977 h 10008"/>
                <a:gd name="connsiteX3" fmla="*/ 10094 w 10094"/>
                <a:gd name="connsiteY3" fmla="*/ 10008 h 10008"/>
                <a:gd name="connsiteX4" fmla="*/ 9898 w 10094"/>
                <a:gd name="connsiteY4" fmla="*/ 4775 h 10008"/>
                <a:gd name="connsiteX5" fmla="*/ 9898 w 10094"/>
                <a:gd name="connsiteY5" fmla="*/ 2876 h 10008"/>
                <a:gd name="connsiteX6" fmla="*/ 9096 w 10094"/>
                <a:gd name="connsiteY6" fmla="*/ 1636 h 10008"/>
                <a:gd name="connsiteX7" fmla="*/ 9331 w 10094"/>
                <a:gd name="connsiteY7" fmla="*/ 628 h 10008"/>
                <a:gd name="connsiteX8" fmla="*/ 8998 w 10094"/>
                <a:gd name="connsiteY8" fmla="*/ 8 h 10008"/>
                <a:gd name="connsiteX9" fmla="*/ 4625 w 10094"/>
                <a:gd name="connsiteY9" fmla="*/ 0 h 10008"/>
                <a:gd name="connsiteX10" fmla="*/ 172 w 10094"/>
                <a:gd name="connsiteY10" fmla="*/ 124 h 10008"/>
                <a:gd name="connsiteX0" fmla="*/ 172 w 10094"/>
                <a:gd name="connsiteY0" fmla="*/ 124 h 10008"/>
                <a:gd name="connsiteX1" fmla="*/ 28 w 10094"/>
                <a:gd name="connsiteY1" fmla="*/ 5923 h 10008"/>
                <a:gd name="connsiteX2" fmla="*/ 0 w 10094"/>
                <a:gd name="connsiteY2" fmla="*/ 9977 h 10008"/>
                <a:gd name="connsiteX3" fmla="*/ 10094 w 10094"/>
                <a:gd name="connsiteY3" fmla="*/ 10008 h 10008"/>
                <a:gd name="connsiteX4" fmla="*/ 9898 w 10094"/>
                <a:gd name="connsiteY4" fmla="*/ 4775 h 10008"/>
                <a:gd name="connsiteX5" fmla="*/ 9898 w 10094"/>
                <a:gd name="connsiteY5" fmla="*/ 2876 h 10008"/>
                <a:gd name="connsiteX6" fmla="*/ 9096 w 10094"/>
                <a:gd name="connsiteY6" fmla="*/ 1636 h 10008"/>
                <a:gd name="connsiteX7" fmla="*/ 9331 w 10094"/>
                <a:gd name="connsiteY7" fmla="*/ 628 h 10008"/>
                <a:gd name="connsiteX8" fmla="*/ 8998 w 10094"/>
                <a:gd name="connsiteY8" fmla="*/ 8 h 10008"/>
                <a:gd name="connsiteX9" fmla="*/ 4625 w 10094"/>
                <a:gd name="connsiteY9" fmla="*/ 0 h 10008"/>
                <a:gd name="connsiteX10" fmla="*/ 172 w 10094"/>
                <a:gd name="connsiteY10" fmla="*/ 124 h 1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94" h="10008">
                  <a:moveTo>
                    <a:pt x="172" y="124"/>
                  </a:moveTo>
                  <a:cubicBezTo>
                    <a:pt x="166" y="2036"/>
                    <a:pt x="34" y="4011"/>
                    <a:pt x="28" y="5923"/>
                  </a:cubicBezTo>
                  <a:cubicBezTo>
                    <a:pt x="19" y="7274"/>
                    <a:pt x="9" y="8626"/>
                    <a:pt x="0" y="9977"/>
                  </a:cubicBezTo>
                  <a:lnTo>
                    <a:pt x="10094" y="10008"/>
                  </a:lnTo>
                  <a:cubicBezTo>
                    <a:pt x="10029" y="8264"/>
                    <a:pt x="9963" y="6519"/>
                    <a:pt x="9898" y="4775"/>
                  </a:cubicBezTo>
                  <a:lnTo>
                    <a:pt x="9898" y="2876"/>
                  </a:lnTo>
                  <a:lnTo>
                    <a:pt x="9096" y="1636"/>
                  </a:lnTo>
                  <a:cubicBezTo>
                    <a:pt x="9174" y="1300"/>
                    <a:pt x="9253" y="964"/>
                    <a:pt x="9331" y="628"/>
                  </a:cubicBezTo>
                  <a:lnTo>
                    <a:pt x="8998" y="8"/>
                  </a:lnTo>
                  <a:lnTo>
                    <a:pt x="4625" y="0"/>
                  </a:lnTo>
                  <a:lnTo>
                    <a:pt x="172" y="12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2" name="Freeform 171"/>
            <p:cNvSpPr>
              <a:spLocks/>
            </p:cNvSpPr>
            <p:nvPr/>
          </p:nvSpPr>
          <p:spPr bwMode="auto">
            <a:xfrm>
              <a:off x="4376553" y="4104267"/>
              <a:ext cx="1196961" cy="620761"/>
            </a:xfrm>
            <a:custGeom>
              <a:avLst/>
              <a:gdLst>
                <a:gd name="T0" fmla="*/ 5 w 602"/>
                <a:gd name="T1" fmla="*/ 0 h 291"/>
                <a:gd name="T2" fmla="*/ 0 w 602"/>
                <a:gd name="T3" fmla="*/ 52 h 291"/>
                <a:gd name="T4" fmla="*/ 214 w 602"/>
                <a:gd name="T5" fmla="*/ 59 h 291"/>
                <a:gd name="T6" fmla="*/ 215 w 602"/>
                <a:gd name="T7" fmla="*/ 225 h 291"/>
                <a:gd name="T8" fmla="*/ 324 w 602"/>
                <a:gd name="T9" fmla="*/ 271 h 291"/>
                <a:gd name="T10" fmla="*/ 355 w 602"/>
                <a:gd name="T11" fmla="*/ 254 h 291"/>
                <a:gd name="T12" fmla="*/ 425 w 602"/>
                <a:gd name="T13" fmla="*/ 291 h 291"/>
                <a:gd name="T14" fmla="*/ 469 w 602"/>
                <a:gd name="T15" fmla="*/ 290 h 291"/>
                <a:gd name="T16" fmla="*/ 553 w 602"/>
                <a:gd name="T17" fmla="*/ 254 h 291"/>
                <a:gd name="T18" fmla="*/ 602 w 602"/>
                <a:gd name="T19" fmla="*/ 288 h 291"/>
                <a:gd name="T20" fmla="*/ 602 w 602"/>
                <a:gd name="T21" fmla="*/ 109 h 291"/>
                <a:gd name="T22" fmla="*/ 586 w 602"/>
                <a:gd name="T23" fmla="*/ 4 h 291"/>
                <a:gd name="T24" fmla="*/ 5 w 602"/>
                <a:gd name="T25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02" h="291">
                  <a:moveTo>
                    <a:pt x="5" y="0"/>
                  </a:moveTo>
                  <a:lnTo>
                    <a:pt x="0" y="52"/>
                  </a:lnTo>
                  <a:lnTo>
                    <a:pt x="214" y="59"/>
                  </a:lnTo>
                  <a:lnTo>
                    <a:pt x="215" y="225"/>
                  </a:lnTo>
                  <a:lnTo>
                    <a:pt x="324" y="271"/>
                  </a:lnTo>
                  <a:lnTo>
                    <a:pt x="355" y="254"/>
                  </a:lnTo>
                  <a:lnTo>
                    <a:pt x="425" y="291"/>
                  </a:lnTo>
                  <a:lnTo>
                    <a:pt x="469" y="290"/>
                  </a:lnTo>
                  <a:lnTo>
                    <a:pt x="553" y="254"/>
                  </a:lnTo>
                  <a:lnTo>
                    <a:pt x="602" y="288"/>
                  </a:lnTo>
                  <a:lnTo>
                    <a:pt x="602" y="109"/>
                  </a:lnTo>
                  <a:lnTo>
                    <a:pt x="586" y="4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3" name="Freeform 175"/>
            <p:cNvSpPr>
              <a:spLocks/>
            </p:cNvSpPr>
            <p:nvPr/>
          </p:nvSpPr>
          <p:spPr bwMode="auto">
            <a:xfrm>
              <a:off x="5080414" y="1817477"/>
              <a:ext cx="912634" cy="1100730"/>
            </a:xfrm>
            <a:custGeom>
              <a:avLst/>
              <a:gdLst>
                <a:gd name="T0" fmla="*/ 0 w 459"/>
                <a:gd name="T1" fmla="*/ 40 h 516"/>
                <a:gd name="T2" fmla="*/ 121 w 459"/>
                <a:gd name="T3" fmla="*/ 40 h 516"/>
                <a:gd name="T4" fmla="*/ 118 w 459"/>
                <a:gd name="T5" fmla="*/ 0 h 516"/>
                <a:gd name="T6" fmla="*/ 145 w 459"/>
                <a:gd name="T7" fmla="*/ 11 h 516"/>
                <a:gd name="T8" fmla="*/ 150 w 459"/>
                <a:gd name="T9" fmla="*/ 42 h 516"/>
                <a:gd name="T10" fmla="*/ 208 w 459"/>
                <a:gd name="T11" fmla="*/ 76 h 516"/>
                <a:gd name="T12" fmla="*/ 225 w 459"/>
                <a:gd name="T13" fmla="*/ 61 h 516"/>
                <a:gd name="T14" fmla="*/ 259 w 459"/>
                <a:gd name="T15" fmla="*/ 61 h 516"/>
                <a:gd name="T16" fmla="*/ 285 w 459"/>
                <a:gd name="T17" fmla="*/ 89 h 516"/>
                <a:gd name="T18" fmla="*/ 302 w 459"/>
                <a:gd name="T19" fmla="*/ 80 h 516"/>
                <a:gd name="T20" fmla="*/ 353 w 459"/>
                <a:gd name="T21" fmla="*/ 91 h 516"/>
                <a:gd name="T22" fmla="*/ 371 w 459"/>
                <a:gd name="T23" fmla="*/ 69 h 516"/>
                <a:gd name="T24" fmla="*/ 402 w 459"/>
                <a:gd name="T25" fmla="*/ 86 h 516"/>
                <a:gd name="T26" fmla="*/ 459 w 459"/>
                <a:gd name="T27" fmla="*/ 84 h 516"/>
                <a:gd name="T28" fmla="*/ 367 w 459"/>
                <a:gd name="T29" fmla="*/ 147 h 516"/>
                <a:gd name="T30" fmla="*/ 321 w 459"/>
                <a:gd name="T31" fmla="*/ 203 h 516"/>
                <a:gd name="T32" fmla="*/ 331 w 459"/>
                <a:gd name="T33" fmla="*/ 286 h 516"/>
                <a:gd name="T34" fmla="*/ 299 w 459"/>
                <a:gd name="T35" fmla="*/ 319 h 516"/>
                <a:gd name="T36" fmla="*/ 312 w 459"/>
                <a:gd name="T37" fmla="*/ 344 h 516"/>
                <a:gd name="T38" fmla="*/ 312 w 459"/>
                <a:gd name="T39" fmla="*/ 404 h 516"/>
                <a:gd name="T40" fmla="*/ 343 w 459"/>
                <a:gd name="T41" fmla="*/ 404 h 516"/>
                <a:gd name="T42" fmla="*/ 389 w 459"/>
                <a:gd name="T43" fmla="*/ 447 h 516"/>
                <a:gd name="T44" fmla="*/ 408 w 459"/>
                <a:gd name="T45" fmla="*/ 500 h 516"/>
                <a:gd name="T46" fmla="*/ 85 w 459"/>
                <a:gd name="T47" fmla="*/ 516 h 516"/>
                <a:gd name="T48" fmla="*/ 86 w 459"/>
                <a:gd name="T49" fmla="*/ 372 h 516"/>
                <a:gd name="T50" fmla="*/ 57 w 459"/>
                <a:gd name="T51" fmla="*/ 341 h 516"/>
                <a:gd name="T52" fmla="*/ 67 w 459"/>
                <a:gd name="T53" fmla="*/ 304 h 516"/>
                <a:gd name="T54" fmla="*/ 76 w 459"/>
                <a:gd name="T55" fmla="*/ 281 h 516"/>
                <a:gd name="T56" fmla="*/ 57 w 459"/>
                <a:gd name="T57" fmla="*/ 183 h 516"/>
                <a:gd name="T58" fmla="*/ 29 w 459"/>
                <a:gd name="T59" fmla="*/ 118 h 516"/>
                <a:gd name="T60" fmla="*/ 0 w 459"/>
                <a:gd name="T61" fmla="*/ 4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59" h="516">
                  <a:moveTo>
                    <a:pt x="0" y="40"/>
                  </a:moveTo>
                  <a:lnTo>
                    <a:pt x="121" y="40"/>
                  </a:lnTo>
                  <a:lnTo>
                    <a:pt x="118" y="0"/>
                  </a:lnTo>
                  <a:lnTo>
                    <a:pt x="145" y="11"/>
                  </a:lnTo>
                  <a:lnTo>
                    <a:pt x="150" y="42"/>
                  </a:lnTo>
                  <a:lnTo>
                    <a:pt x="208" y="76"/>
                  </a:lnTo>
                  <a:lnTo>
                    <a:pt x="225" y="61"/>
                  </a:lnTo>
                  <a:lnTo>
                    <a:pt x="259" y="61"/>
                  </a:lnTo>
                  <a:lnTo>
                    <a:pt x="285" y="89"/>
                  </a:lnTo>
                  <a:lnTo>
                    <a:pt x="302" y="80"/>
                  </a:lnTo>
                  <a:lnTo>
                    <a:pt x="353" y="91"/>
                  </a:lnTo>
                  <a:lnTo>
                    <a:pt x="371" y="69"/>
                  </a:lnTo>
                  <a:lnTo>
                    <a:pt x="402" y="86"/>
                  </a:lnTo>
                  <a:lnTo>
                    <a:pt x="459" y="84"/>
                  </a:lnTo>
                  <a:lnTo>
                    <a:pt x="367" y="147"/>
                  </a:lnTo>
                  <a:lnTo>
                    <a:pt x="321" y="203"/>
                  </a:lnTo>
                  <a:lnTo>
                    <a:pt x="331" y="286"/>
                  </a:lnTo>
                  <a:lnTo>
                    <a:pt x="299" y="319"/>
                  </a:lnTo>
                  <a:lnTo>
                    <a:pt x="312" y="344"/>
                  </a:lnTo>
                  <a:lnTo>
                    <a:pt x="312" y="404"/>
                  </a:lnTo>
                  <a:lnTo>
                    <a:pt x="343" y="404"/>
                  </a:lnTo>
                  <a:lnTo>
                    <a:pt x="389" y="447"/>
                  </a:lnTo>
                  <a:lnTo>
                    <a:pt x="408" y="500"/>
                  </a:lnTo>
                  <a:lnTo>
                    <a:pt x="85" y="516"/>
                  </a:lnTo>
                  <a:lnTo>
                    <a:pt x="86" y="372"/>
                  </a:lnTo>
                  <a:lnTo>
                    <a:pt x="57" y="341"/>
                  </a:lnTo>
                  <a:lnTo>
                    <a:pt x="67" y="304"/>
                  </a:lnTo>
                  <a:lnTo>
                    <a:pt x="76" y="281"/>
                  </a:lnTo>
                  <a:lnTo>
                    <a:pt x="57" y="183"/>
                  </a:lnTo>
                  <a:lnTo>
                    <a:pt x="29" y="118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4" name="Freeform 226"/>
            <p:cNvSpPr>
              <a:spLocks/>
            </p:cNvSpPr>
            <p:nvPr/>
          </p:nvSpPr>
          <p:spPr bwMode="auto">
            <a:xfrm>
              <a:off x="1654560" y="2770603"/>
              <a:ext cx="1169125" cy="1950082"/>
            </a:xfrm>
            <a:custGeom>
              <a:avLst/>
              <a:gdLst>
                <a:gd name="T0" fmla="*/ 45 w 588"/>
                <a:gd name="T1" fmla="*/ 0 h 904"/>
                <a:gd name="T2" fmla="*/ 314 w 588"/>
                <a:gd name="T3" fmla="*/ 54 h 904"/>
                <a:gd name="T4" fmla="*/ 256 w 588"/>
                <a:gd name="T5" fmla="*/ 319 h 904"/>
                <a:gd name="T6" fmla="*/ 559 w 588"/>
                <a:gd name="T7" fmla="*/ 725 h 904"/>
                <a:gd name="T8" fmla="*/ 588 w 588"/>
                <a:gd name="T9" fmla="*/ 776 h 904"/>
                <a:gd name="T10" fmla="*/ 558 w 588"/>
                <a:gd name="T11" fmla="*/ 801 h 904"/>
                <a:gd name="T12" fmla="*/ 539 w 588"/>
                <a:gd name="T13" fmla="*/ 846 h 904"/>
                <a:gd name="T14" fmla="*/ 522 w 588"/>
                <a:gd name="T15" fmla="*/ 873 h 904"/>
                <a:gd name="T16" fmla="*/ 540 w 588"/>
                <a:gd name="T17" fmla="*/ 896 h 904"/>
                <a:gd name="T18" fmla="*/ 510 w 588"/>
                <a:gd name="T19" fmla="*/ 904 h 904"/>
                <a:gd name="T20" fmla="*/ 331 w 588"/>
                <a:gd name="T21" fmla="*/ 898 h 904"/>
                <a:gd name="T22" fmla="*/ 320 w 588"/>
                <a:gd name="T23" fmla="*/ 845 h 904"/>
                <a:gd name="T24" fmla="*/ 289 w 588"/>
                <a:gd name="T25" fmla="*/ 806 h 904"/>
                <a:gd name="T26" fmla="*/ 266 w 588"/>
                <a:gd name="T27" fmla="*/ 792 h 904"/>
                <a:gd name="T28" fmla="*/ 259 w 588"/>
                <a:gd name="T29" fmla="*/ 765 h 904"/>
                <a:gd name="T30" fmla="*/ 240 w 588"/>
                <a:gd name="T31" fmla="*/ 749 h 904"/>
                <a:gd name="T32" fmla="*/ 221 w 588"/>
                <a:gd name="T33" fmla="*/ 730 h 904"/>
                <a:gd name="T34" fmla="*/ 216 w 588"/>
                <a:gd name="T35" fmla="*/ 709 h 904"/>
                <a:gd name="T36" fmla="*/ 198 w 588"/>
                <a:gd name="T37" fmla="*/ 695 h 904"/>
                <a:gd name="T38" fmla="*/ 171 w 588"/>
                <a:gd name="T39" fmla="*/ 703 h 904"/>
                <a:gd name="T40" fmla="*/ 139 w 588"/>
                <a:gd name="T41" fmla="*/ 692 h 904"/>
                <a:gd name="T42" fmla="*/ 139 w 588"/>
                <a:gd name="T43" fmla="*/ 680 h 904"/>
                <a:gd name="T44" fmla="*/ 138 w 588"/>
                <a:gd name="T45" fmla="*/ 655 h 904"/>
                <a:gd name="T46" fmla="*/ 125 w 588"/>
                <a:gd name="T47" fmla="*/ 628 h 904"/>
                <a:gd name="T48" fmla="*/ 124 w 588"/>
                <a:gd name="T49" fmla="*/ 605 h 904"/>
                <a:gd name="T50" fmla="*/ 110 w 588"/>
                <a:gd name="T51" fmla="*/ 585 h 904"/>
                <a:gd name="T52" fmla="*/ 114 w 588"/>
                <a:gd name="T53" fmla="*/ 567 h 904"/>
                <a:gd name="T54" fmla="*/ 75 w 588"/>
                <a:gd name="T55" fmla="*/ 521 h 904"/>
                <a:gd name="T56" fmla="*/ 75 w 588"/>
                <a:gd name="T57" fmla="*/ 495 h 904"/>
                <a:gd name="T58" fmla="*/ 95 w 588"/>
                <a:gd name="T59" fmla="*/ 485 h 904"/>
                <a:gd name="T60" fmla="*/ 95 w 588"/>
                <a:gd name="T61" fmla="*/ 468 h 904"/>
                <a:gd name="T62" fmla="*/ 75 w 588"/>
                <a:gd name="T63" fmla="*/ 463 h 904"/>
                <a:gd name="T64" fmla="*/ 66 w 588"/>
                <a:gd name="T65" fmla="*/ 439 h 904"/>
                <a:gd name="T66" fmla="*/ 56 w 588"/>
                <a:gd name="T67" fmla="*/ 394 h 904"/>
                <a:gd name="T68" fmla="*/ 85 w 588"/>
                <a:gd name="T69" fmla="*/ 419 h 904"/>
                <a:gd name="T70" fmla="*/ 74 w 588"/>
                <a:gd name="T71" fmla="*/ 387 h 904"/>
                <a:gd name="T72" fmla="*/ 95 w 588"/>
                <a:gd name="T73" fmla="*/ 387 h 904"/>
                <a:gd name="T74" fmla="*/ 95 w 588"/>
                <a:gd name="T75" fmla="*/ 365 h 904"/>
                <a:gd name="T76" fmla="*/ 74 w 588"/>
                <a:gd name="T77" fmla="*/ 349 h 904"/>
                <a:gd name="T78" fmla="*/ 64 w 588"/>
                <a:gd name="T79" fmla="*/ 370 h 904"/>
                <a:gd name="T80" fmla="*/ 45 w 588"/>
                <a:gd name="T81" fmla="*/ 364 h 904"/>
                <a:gd name="T82" fmla="*/ 7 w 588"/>
                <a:gd name="T83" fmla="*/ 261 h 904"/>
                <a:gd name="T84" fmla="*/ 18 w 588"/>
                <a:gd name="T85" fmla="*/ 188 h 904"/>
                <a:gd name="T86" fmla="*/ 0 w 588"/>
                <a:gd name="T87" fmla="*/ 147 h 904"/>
                <a:gd name="T88" fmla="*/ 8 w 588"/>
                <a:gd name="T89" fmla="*/ 116 h 904"/>
                <a:gd name="T90" fmla="*/ 27 w 588"/>
                <a:gd name="T91" fmla="*/ 109 h 904"/>
                <a:gd name="T92" fmla="*/ 45 w 588"/>
                <a:gd name="T93" fmla="*/ 62 h 904"/>
                <a:gd name="T94" fmla="*/ 45 w 588"/>
                <a:gd name="T9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88" h="904">
                  <a:moveTo>
                    <a:pt x="45" y="0"/>
                  </a:moveTo>
                  <a:lnTo>
                    <a:pt x="314" y="54"/>
                  </a:lnTo>
                  <a:lnTo>
                    <a:pt x="256" y="319"/>
                  </a:lnTo>
                  <a:lnTo>
                    <a:pt x="559" y="725"/>
                  </a:lnTo>
                  <a:lnTo>
                    <a:pt x="588" y="776"/>
                  </a:lnTo>
                  <a:lnTo>
                    <a:pt x="558" y="801"/>
                  </a:lnTo>
                  <a:lnTo>
                    <a:pt x="539" y="846"/>
                  </a:lnTo>
                  <a:lnTo>
                    <a:pt x="522" y="873"/>
                  </a:lnTo>
                  <a:lnTo>
                    <a:pt x="540" y="896"/>
                  </a:lnTo>
                  <a:lnTo>
                    <a:pt x="510" y="904"/>
                  </a:lnTo>
                  <a:lnTo>
                    <a:pt x="331" y="898"/>
                  </a:lnTo>
                  <a:lnTo>
                    <a:pt x="320" y="845"/>
                  </a:lnTo>
                  <a:lnTo>
                    <a:pt x="289" y="806"/>
                  </a:lnTo>
                  <a:lnTo>
                    <a:pt x="266" y="792"/>
                  </a:lnTo>
                  <a:lnTo>
                    <a:pt x="259" y="765"/>
                  </a:lnTo>
                  <a:lnTo>
                    <a:pt x="240" y="749"/>
                  </a:lnTo>
                  <a:lnTo>
                    <a:pt x="221" y="730"/>
                  </a:lnTo>
                  <a:lnTo>
                    <a:pt x="216" y="709"/>
                  </a:lnTo>
                  <a:lnTo>
                    <a:pt x="198" y="695"/>
                  </a:lnTo>
                  <a:lnTo>
                    <a:pt x="171" y="703"/>
                  </a:lnTo>
                  <a:lnTo>
                    <a:pt x="139" y="692"/>
                  </a:lnTo>
                  <a:lnTo>
                    <a:pt x="139" y="680"/>
                  </a:lnTo>
                  <a:lnTo>
                    <a:pt x="138" y="655"/>
                  </a:lnTo>
                  <a:lnTo>
                    <a:pt x="125" y="628"/>
                  </a:lnTo>
                  <a:lnTo>
                    <a:pt x="124" y="605"/>
                  </a:lnTo>
                  <a:lnTo>
                    <a:pt x="110" y="585"/>
                  </a:lnTo>
                  <a:lnTo>
                    <a:pt x="114" y="567"/>
                  </a:lnTo>
                  <a:lnTo>
                    <a:pt x="75" y="521"/>
                  </a:lnTo>
                  <a:lnTo>
                    <a:pt x="75" y="495"/>
                  </a:lnTo>
                  <a:lnTo>
                    <a:pt x="95" y="485"/>
                  </a:lnTo>
                  <a:lnTo>
                    <a:pt x="95" y="468"/>
                  </a:lnTo>
                  <a:lnTo>
                    <a:pt x="75" y="463"/>
                  </a:lnTo>
                  <a:lnTo>
                    <a:pt x="66" y="439"/>
                  </a:lnTo>
                  <a:lnTo>
                    <a:pt x="56" y="394"/>
                  </a:lnTo>
                  <a:lnTo>
                    <a:pt x="85" y="419"/>
                  </a:lnTo>
                  <a:lnTo>
                    <a:pt x="74" y="387"/>
                  </a:lnTo>
                  <a:lnTo>
                    <a:pt x="95" y="387"/>
                  </a:lnTo>
                  <a:lnTo>
                    <a:pt x="95" y="365"/>
                  </a:lnTo>
                  <a:lnTo>
                    <a:pt x="74" y="349"/>
                  </a:lnTo>
                  <a:lnTo>
                    <a:pt x="64" y="370"/>
                  </a:lnTo>
                  <a:lnTo>
                    <a:pt x="45" y="364"/>
                  </a:lnTo>
                  <a:lnTo>
                    <a:pt x="7" y="261"/>
                  </a:lnTo>
                  <a:lnTo>
                    <a:pt x="18" y="188"/>
                  </a:lnTo>
                  <a:lnTo>
                    <a:pt x="0" y="147"/>
                  </a:lnTo>
                  <a:lnTo>
                    <a:pt x="8" y="116"/>
                  </a:lnTo>
                  <a:lnTo>
                    <a:pt x="27" y="109"/>
                  </a:lnTo>
                  <a:lnTo>
                    <a:pt x="45" y="62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5" name="Freeform 228"/>
            <p:cNvSpPr>
              <a:spLocks/>
            </p:cNvSpPr>
            <p:nvPr/>
          </p:nvSpPr>
          <p:spPr bwMode="auto">
            <a:xfrm>
              <a:off x="1958772" y="1572159"/>
              <a:ext cx="882808" cy="701823"/>
            </a:xfrm>
            <a:custGeom>
              <a:avLst/>
              <a:gdLst>
                <a:gd name="T0" fmla="*/ 113 w 444"/>
                <a:gd name="T1" fmla="*/ 0 h 329"/>
                <a:gd name="T2" fmla="*/ 203 w 444"/>
                <a:gd name="T3" fmla="*/ 26 h 329"/>
                <a:gd name="T4" fmla="*/ 273 w 444"/>
                <a:gd name="T5" fmla="*/ 43 h 329"/>
                <a:gd name="T6" fmla="*/ 307 w 444"/>
                <a:gd name="T7" fmla="*/ 50 h 329"/>
                <a:gd name="T8" fmla="*/ 342 w 444"/>
                <a:gd name="T9" fmla="*/ 54 h 329"/>
                <a:gd name="T10" fmla="*/ 388 w 444"/>
                <a:gd name="T11" fmla="*/ 64 h 329"/>
                <a:gd name="T12" fmla="*/ 444 w 444"/>
                <a:gd name="T13" fmla="*/ 73 h 329"/>
                <a:gd name="T14" fmla="*/ 408 w 444"/>
                <a:gd name="T15" fmla="*/ 329 h 329"/>
                <a:gd name="T16" fmla="*/ 236 w 444"/>
                <a:gd name="T17" fmla="*/ 292 h 329"/>
                <a:gd name="T18" fmla="*/ 212 w 444"/>
                <a:gd name="T19" fmla="*/ 309 h 329"/>
                <a:gd name="T20" fmla="*/ 181 w 444"/>
                <a:gd name="T21" fmla="*/ 283 h 329"/>
                <a:gd name="T22" fmla="*/ 154 w 444"/>
                <a:gd name="T23" fmla="*/ 309 h 329"/>
                <a:gd name="T24" fmla="*/ 128 w 444"/>
                <a:gd name="T25" fmla="*/ 288 h 329"/>
                <a:gd name="T26" fmla="*/ 58 w 444"/>
                <a:gd name="T27" fmla="*/ 283 h 329"/>
                <a:gd name="T28" fmla="*/ 67 w 444"/>
                <a:gd name="T29" fmla="*/ 242 h 329"/>
                <a:gd name="T30" fmla="*/ 15 w 444"/>
                <a:gd name="T31" fmla="*/ 238 h 329"/>
                <a:gd name="T32" fmla="*/ 11 w 444"/>
                <a:gd name="T33" fmla="*/ 214 h 329"/>
                <a:gd name="T34" fmla="*/ 21 w 444"/>
                <a:gd name="T35" fmla="*/ 190 h 329"/>
                <a:gd name="T36" fmla="*/ 8 w 444"/>
                <a:gd name="T37" fmla="*/ 167 h 329"/>
                <a:gd name="T38" fmla="*/ 10 w 444"/>
                <a:gd name="T39" fmla="*/ 103 h 329"/>
                <a:gd name="T40" fmla="*/ 0 w 444"/>
                <a:gd name="T41" fmla="*/ 53 h 329"/>
                <a:gd name="T42" fmla="*/ 6 w 444"/>
                <a:gd name="T43" fmla="*/ 34 h 329"/>
                <a:gd name="T44" fmla="*/ 28 w 444"/>
                <a:gd name="T45" fmla="*/ 43 h 329"/>
                <a:gd name="T46" fmla="*/ 52 w 444"/>
                <a:gd name="T47" fmla="*/ 71 h 329"/>
                <a:gd name="T48" fmla="*/ 96 w 444"/>
                <a:gd name="T49" fmla="*/ 78 h 329"/>
                <a:gd name="T50" fmla="*/ 107 w 444"/>
                <a:gd name="T51" fmla="*/ 102 h 329"/>
                <a:gd name="T52" fmla="*/ 86 w 444"/>
                <a:gd name="T53" fmla="*/ 102 h 329"/>
                <a:gd name="T54" fmla="*/ 83 w 444"/>
                <a:gd name="T55" fmla="*/ 122 h 329"/>
                <a:gd name="T56" fmla="*/ 96 w 444"/>
                <a:gd name="T57" fmla="*/ 124 h 329"/>
                <a:gd name="T58" fmla="*/ 101 w 444"/>
                <a:gd name="T59" fmla="*/ 144 h 329"/>
                <a:gd name="T60" fmla="*/ 75 w 444"/>
                <a:gd name="T61" fmla="*/ 160 h 329"/>
                <a:gd name="T62" fmla="*/ 75 w 444"/>
                <a:gd name="T63" fmla="*/ 174 h 329"/>
                <a:gd name="T64" fmla="*/ 104 w 444"/>
                <a:gd name="T65" fmla="*/ 174 h 329"/>
                <a:gd name="T66" fmla="*/ 113 w 444"/>
                <a:gd name="T67" fmla="*/ 138 h 329"/>
                <a:gd name="T68" fmla="*/ 135 w 444"/>
                <a:gd name="T69" fmla="*/ 117 h 329"/>
                <a:gd name="T70" fmla="*/ 107 w 444"/>
                <a:gd name="T71" fmla="*/ 61 h 329"/>
                <a:gd name="T72" fmla="*/ 125 w 444"/>
                <a:gd name="T73" fmla="*/ 44 h 329"/>
                <a:gd name="T74" fmla="*/ 113 w 444"/>
                <a:gd name="T75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44" h="329">
                  <a:moveTo>
                    <a:pt x="113" y="0"/>
                  </a:moveTo>
                  <a:lnTo>
                    <a:pt x="203" y="26"/>
                  </a:lnTo>
                  <a:lnTo>
                    <a:pt x="273" y="43"/>
                  </a:lnTo>
                  <a:lnTo>
                    <a:pt x="307" y="50"/>
                  </a:lnTo>
                  <a:lnTo>
                    <a:pt x="342" y="54"/>
                  </a:lnTo>
                  <a:lnTo>
                    <a:pt x="388" y="64"/>
                  </a:lnTo>
                  <a:lnTo>
                    <a:pt x="444" y="73"/>
                  </a:lnTo>
                  <a:lnTo>
                    <a:pt x="408" y="329"/>
                  </a:lnTo>
                  <a:lnTo>
                    <a:pt x="236" y="292"/>
                  </a:lnTo>
                  <a:lnTo>
                    <a:pt x="212" y="309"/>
                  </a:lnTo>
                  <a:lnTo>
                    <a:pt x="181" y="283"/>
                  </a:lnTo>
                  <a:lnTo>
                    <a:pt x="154" y="309"/>
                  </a:lnTo>
                  <a:lnTo>
                    <a:pt x="128" y="288"/>
                  </a:lnTo>
                  <a:lnTo>
                    <a:pt x="58" y="283"/>
                  </a:lnTo>
                  <a:lnTo>
                    <a:pt x="67" y="242"/>
                  </a:lnTo>
                  <a:lnTo>
                    <a:pt x="15" y="238"/>
                  </a:lnTo>
                  <a:lnTo>
                    <a:pt x="11" y="214"/>
                  </a:lnTo>
                  <a:lnTo>
                    <a:pt x="21" y="190"/>
                  </a:lnTo>
                  <a:lnTo>
                    <a:pt x="8" y="167"/>
                  </a:lnTo>
                  <a:lnTo>
                    <a:pt x="10" y="103"/>
                  </a:lnTo>
                  <a:lnTo>
                    <a:pt x="0" y="53"/>
                  </a:lnTo>
                  <a:lnTo>
                    <a:pt x="6" y="34"/>
                  </a:lnTo>
                  <a:lnTo>
                    <a:pt x="28" y="43"/>
                  </a:lnTo>
                  <a:lnTo>
                    <a:pt x="52" y="71"/>
                  </a:lnTo>
                  <a:lnTo>
                    <a:pt x="96" y="78"/>
                  </a:lnTo>
                  <a:lnTo>
                    <a:pt x="107" y="102"/>
                  </a:lnTo>
                  <a:lnTo>
                    <a:pt x="86" y="102"/>
                  </a:lnTo>
                  <a:lnTo>
                    <a:pt x="83" y="122"/>
                  </a:lnTo>
                  <a:lnTo>
                    <a:pt x="96" y="124"/>
                  </a:lnTo>
                  <a:lnTo>
                    <a:pt x="101" y="144"/>
                  </a:lnTo>
                  <a:lnTo>
                    <a:pt x="75" y="160"/>
                  </a:lnTo>
                  <a:lnTo>
                    <a:pt x="75" y="174"/>
                  </a:lnTo>
                  <a:lnTo>
                    <a:pt x="104" y="174"/>
                  </a:lnTo>
                  <a:lnTo>
                    <a:pt x="113" y="138"/>
                  </a:lnTo>
                  <a:lnTo>
                    <a:pt x="135" y="117"/>
                  </a:lnTo>
                  <a:lnTo>
                    <a:pt x="107" y="61"/>
                  </a:lnTo>
                  <a:lnTo>
                    <a:pt x="125" y="44"/>
                  </a:lnTo>
                  <a:lnTo>
                    <a:pt x="113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6" name="Freeform 230"/>
            <p:cNvSpPr>
              <a:spLocks/>
            </p:cNvSpPr>
            <p:nvPr/>
          </p:nvSpPr>
          <p:spPr bwMode="auto">
            <a:xfrm>
              <a:off x="2652690" y="1725750"/>
              <a:ext cx="789358" cy="1375914"/>
            </a:xfrm>
            <a:custGeom>
              <a:avLst/>
              <a:gdLst>
                <a:gd name="T0" fmla="*/ 96 w 397"/>
                <a:gd name="T1" fmla="*/ 0 h 645"/>
                <a:gd name="T2" fmla="*/ 60 w 397"/>
                <a:gd name="T3" fmla="*/ 253 h 645"/>
                <a:gd name="T4" fmla="*/ 98 w 397"/>
                <a:gd name="T5" fmla="*/ 306 h 645"/>
                <a:gd name="T6" fmla="*/ 39 w 397"/>
                <a:gd name="T7" fmla="*/ 362 h 645"/>
                <a:gd name="T8" fmla="*/ 32 w 397"/>
                <a:gd name="T9" fmla="*/ 402 h 645"/>
                <a:gd name="T10" fmla="*/ 49 w 397"/>
                <a:gd name="T11" fmla="*/ 430 h 645"/>
                <a:gd name="T12" fmla="*/ 32 w 397"/>
                <a:gd name="T13" fmla="*/ 444 h 645"/>
                <a:gd name="T14" fmla="*/ 0 w 397"/>
                <a:gd name="T15" fmla="*/ 591 h 645"/>
                <a:gd name="T16" fmla="*/ 190 w 397"/>
                <a:gd name="T17" fmla="*/ 621 h 645"/>
                <a:gd name="T18" fmla="*/ 369 w 397"/>
                <a:gd name="T19" fmla="*/ 645 h 645"/>
                <a:gd name="T20" fmla="*/ 387 w 397"/>
                <a:gd name="T21" fmla="*/ 513 h 645"/>
                <a:gd name="T22" fmla="*/ 397 w 397"/>
                <a:gd name="T23" fmla="*/ 440 h 645"/>
                <a:gd name="T24" fmla="*/ 379 w 397"/>
                <a:gd name="T25" fmla="*/ 413 h 645"/>
                <a:gd name="T26" fmla="*/ 338 w 397"/>
                <a:gd name="T27" fmla="*/ 421 h 645"/>
                <a:gd name="T28" fmla="*/ 285 w 397"/>
                <a:gd name="T29" fmla="*/ 427 h 645"/>
                <a:gd name="T30" fmla="*/ 275 w 397"/>
                <a:gd name="T31" fmla="*/ 367 h 645"/>
                <a:gd name="T32" fmla="*/ 211 w 397"/>
                <a:gd name="T33" fmla="*/ 318 h 645"/>
                <a:gd name="T34" fmla="*/ 220 w 397"/>
                <a:gd name="T35" fmla="*/ 286 h 645"/>
                <a:gd name="T36" fmla="*/ 226 w 397"/>
                <a:gd name="T37" fmla="*/ 231 h 645"/>
                <a:gd name="T38" fmla="*/ 143 w 397"/>
                <a:gd name="T39" fmla="*/ 113 h 645"/>
                <a:gd name="T40" fmla="*/ 154 w 397"/>
                <a:gd name="T41" fmla="*/ 8 h 645"/>
                <a:gd name="T42" fmla="*/ 96 w 397"/>
                <a:gd name="T43" fmla="*/ 0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97" h="645">
                  <a:moveTo>
                    <a:pt x="96" y="0"/>
                  </a:moveTo>
                  <a:lnTo>
                    <a:pt x="60" y="253"/>
                  </a:lnTo>
                  <a:lnTo>
                    <a:pt x="98" y="306"/>
                  </a:lnTo>
                  <a:lnTo>
                    <a:pt x="39" y="362"/>
                  </a:lnTo>
                  <a:lnTo>
                    <a:pt x="32" y="402"/>
                  </a:lnTo>
                  <a:lnTo>
                    <a:pt x="49" y="430"/>
                  </a:lnTo>
                  <a:lnTo>
                    <a:pt x="32" y="444"/>
                  </a:lnTo>
                  <a:lnTo>
                    <a:pt x="0" y="591"/>
                  </a:lnTo>
                  <a:lnTo>
                    <a:pt x="190" y="621"/>
                  </a:lnTo>
                  <a:lnTo>
                    <a:pt x="369" y="645"/>
                  </a:lnTo>
                  <a:lnTo>
                    <a:pt x="387" y="513"/>
                  </a:lnTo>
                  <a:lnTo>
                    <a:pt x="397" y="440"/>
                  </a:lnTo>
                  <a:lnTo>
                    <a:pt x="379" y="413"/>
                  </a:lnTo>
                  <a:lnTo>
                    <a:pt x="338" y="421"/>
                  </a:lnTo>
                  <a:lnTo>
                    <a:pt x="285" y="427"/>
                  </a:lnTo>
                  <a:lnTo>
                    <a:pt x="275" y="367"/>
                  </a:lnTo>
                  <a:lnTo>
                    <a:pt x="211" y="318"/>
                  </a:lnTo>
                  <a:lnTo>
                    <a:pt x="220" y="286"/>
                  </a:lnTo>
                  <a:lnTo>
                    <a:pt x="226" y="231"/>
                  </a:lnTo>
                  <a:lnTo>
                    <a:pt x="143" y="113"/>
                  </a:lnTo>
                  <a:lnTo>
                    <a:pt x="154" y="8"/>
                  </a:lnTo>
                  <a:lnTo>
                    <a:pt x="96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7" name="Freeform 232"/>
            <p:cNvSpPr>
              <a:spLocks/>
            </p:cNvSpPr>
            <p:nvPr/>
          </p:nvSpPr>
          <p:spPr bwMode="auto">
            <a:xfrm>
              <a:off x="2167543" y="2899009"/>
              <a:ext cx="884797" cy="1427110"/>
            </a:xfrm>
            <a:custGeom>
              <a:avLst/>
              <a:gdLst>
                <a:gd name="T0" fmla="*/ 57 w 445"/>
                <a:gd name="T1" fmla="*/ 0 h 669"/>
                <a:gd name="T2" fmla="*/ 0 w 445"/>
                <a:gd name="T3" fmla="*/ 264 h 669"/>
                <a:gd name="T4" fmla="*/ 302 w 445"/>
                <a:gd name="T5" fmla="*/ 669 h 669"/>
                <a:gd name="T6" fmla="*/ 321 w 445"/>
                <a:gd name="T7" fmla="*/ 651 h 669"/>
                <a:gd name="T8" fmla="*/ 320 w 445"/>
                <a:gd name="T9" fmla="*/ 572 h 669"/>
                <a:gd name="T10" fmla="*/ 358 w 445"/>
                <a:gd name="T11" fmla="*/ 577 h 669"/>
                <a:gd name="T12" fmla="*/ 396 w 445"/>
                <a:gd name="T13" fmla="*/ 333 h 669"/>
                <a:gd name="T14" fmla="*/ 423 w 445"/>
                <a:gd name="T15" fmla="*/ 165 h 669"/>
                <a:gd name="T16" fmla="*/ 430 w 445"/>
                <a:gd name="T17" fmla="*/ 114 h 669"/>
                <a:gd name="T18" fmla="*/ 445 w 445"/>
                <a:gd name="T19" fmla="*/ 70 h 669"/>
                <a:gd name="T20" fmla="*/ 245 w 445"/>
                <a:gd name="T21" fmla="*/ 41 h 669"/>
                <a:gd name="T22" fmla="*/ 57 w 445"/>
                <a:gd name="T23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5" h="669">
                  <a:moveTo>
                    <a:pt x="57" y="0"/>
                  </a:moveTo>
                  <a:lnTo>
                    <a:pt x="0" y="264"/>
                  </a:lnTo>
                  <a:lnTo>
                    <a:pt x="302" y="669"/>
                  </a:lnTo>
                  <a:lnTo>
                    <a:pt x="321" y="651"/>
                  </a:lnTo>
                  <a:lnTo>
                    <a:pt x="320" y="572"/>
                  </a:lnTo>
                  <a:lnTo>
                    <a:pt x="358" y="577"/>
                  </a:lnTo>
                  <a:lnTo>
                    <a:pt x="396" y="333"/>
                  </a:lnTo>
                  <a:lnTo>
                    <a:pt x="423" y="165"/>
                  </a:lnTo>
                  <a:lnTo>
                    <a:pt x="430" y="114"/>
                  </a:lnTo>
                  <a:lnTo>
                    <a:pt x="445" y="70"/>
                  </a:lnTo>
                  <a:lnTo>
                    <a:pt x="245" y="41"/>
                  </a:lnTo>
                  <a:lnTo>
                    <a:pt x="57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8" name="Freeform 234"/>
            <p:cNvSpPr>
              <a:spLocks/>
            </p:cNvSpPr>
            <p:nvPr/>
          </p:nvSpPr>
          <p:spPr bwMode="auto">
            <a:xfrm>
              <a:off x="2929065" y="1734282"/>
              <a:ext cx="1387838" cy="927942"/>
            </a:xfrm>
            <a:custGeom>
              <a:avLst/>
              <a:gdLst>
                <a:gd name="T0" fmla="*/ 11 w 698"/>
                <a:gd name="T1" fmla="*/ 0 h 435"/>
                <a:gd name="T2" fmla="*/ 147 w 698"/>
                <a:gd name="T3" fmla="*/ 18 h 435"/>
                <a:gd name="T4" fmla="*/ 231 w 698"/>
                <a:gd name="T5" fmla="*/ 29 h 435"/>
                <a:gd name="T6" fmla="*/ 340 w 698"/>
                <a:gd name="T7" fmla="*/ 41 h 435"/>
                <a:gd name="T8" fmla="*/ 441 w 698"/>
                <a:gd name="T9" fmla="*/ 50 h 435"/>
                <a:gd name="T10" fmla="*/ 615 w 698"/>
                <a:gd name="T11" fmla="*/ 63 h 435"/>
                <a:gd name="T12" fmla="*/ 698 w 698"/>
                <a:gd name="T13" fmla="*/ 69 h 435"/>
                <a:gd name="T14" fmla="*/ 695 w 698"/>
                <a:gd name="T15" fmla="*/ 423 h 435"/>
                <a:gd name="T16" fmla="*/ 267 w 698"/>
                <a:gd name="T17" fmla="*/ 387 h 435"/>
                <a:gd name="T18" fmla="*/ 258 w 698"/>
                <a:gd name="T19" fmla="*/ 435 h 435"/>
                <a:gd name="T20" fmla="*/ 241 w 698"/>
                <a:gd name="T21" fmla="*/ 412 h 435"/>
                <a:gd name="T22" fmla="*/ 202 w 698"/>
                <a:gd name="T23" fmla="*/ 416 h 435"/>
                <a:gd name="T24" fmla="*/ 146 w 698"/>
                <a:gd name="T25" fmla="*/ 424 h 435"/>
                <a:gd name="T26" fmla="*/ 136 w 698"/>
                <a:gd name="T27" fmla="*/ 363 h 435"/>
                <a:gd name="T28" fmla="*/ 70 w 698"/>
                <a:gd name="T29" fmla="*/ 313 h 435"/>
                <a:gd name="T30" fmla="*/ 81 w 698"/>
                <a:gd name="T31" fmla="*/ 267 h 435"/>
                <a:gd name="T32" fmla="*/ 87 w 698"/>
                <a:gd name="T33" fmla="*/ 230 h 435"/>
                <a:gd name="T34" fmla="*/ 0 w 698"/>
                <a:gd name="T35" fmla="*/ 108 h 435"/>
                <a:gd name="T36" fmla="*/ 11 w 698"/>
                <a:gd name="T37" fmla="*/ 0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98" h="435">
                  <a:moveTo>
                    <a:pt x="11" y="0"/>
                  </a:moveTo>
                  <a:lnTo>
                    <a:pt x="147" y="18"/>
                  </a:lnTo>
                  <a:lnTo>
                    <a:pt x="231" y="29"/>
                  </a:lnTo>
                  <a:lnTo>
                    <a:pt x="340" y="41"/>
                  </a:lnTo>
                  <a:lnTo>
                    <a:pt x="441" y="50"/>
                  </a:lnTo>
                  <a:lnTo>
                    <a:pt x="615" y="63"/>
                  </a:lnTo>
                  <a:lnTo>
                    <a:pt x="698" y="69"/>
                  </a:lnTo>
                  <a:lnTo>
                    <a:pt x="695" y="423"/>
                  </a:lnTo>
                  <a:lnTo>
                    <a:pt x="267" y="387"/>
                  </a:lnTo>
                  <a:lnTo>
                    <a:pt x="258" y="435"/>
                  </a:lnTo>
                  <a:lnTo>
                    <a:pt x="241" y="412"/>
                  </a:lnTo>
                  <a:lnTo>
                    <a:pt x="202" y="416"/>
                  </a:lnTo>
                  <a:lnTo>
                    <a:pt x="146" y="424"/>
                  </a:lnTo>
                  <a:lnTo>
                    <a:pt x="136" y="363"/>
                  </a:lnTo>
                  <a:lnTo>
                    <a:pt x="70" y="313"/>
                  </a:lnTo>
                  <a:lnTo>
                    <a:pt x="81" y="267"/>
                  </a:lnTo>
                  <a:lnTo>
                    <a:pt x="87" y="230"/>
                  </a:lnTo>
                  <a:lnTo>
                    <a:pt x="0" y="108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9" name="Freeform 236"/>
            <p:cNvSpPr>
              <a:spLocks/>
            </p:cNvSpPr>
            <p:nvPr/>
          </p:nvSpPr>
          <p:spPr bwMode="auto">
            <a:xfrm>
              <a:off x="3358540" y="2551297"/>
              <a:ext cx="948423" cy="825548"/>
            </a:xfrm>
            <a:custGeom>
              <a:avLst/>
              <a:gdLst>
                <a:gd name="T0" fmla="*/ 47 w 477"/>
                <a:gd name="T1" fmla="*/ 0 h 387"/>
                <a:gd name="T2" fmla="*/ 29 w 477"/>
                <a:gd name="T3" fmla="*/ 146 h 387"/>
                <a:gd name="T4" fmla="*/ 0 w 477"/>
                <a:gd name="T5" fmla="*/ 351 h 387"/>
                <a:gd name="T6" fmla="*/ 138 w 477"/>
                <a:gd name="T7" fmla="*/ 362 h 387"/>
                <a:gd name="T8" fmla="*/ 462 w 477"/>
                <a:gd name="T9" fmla="*/ 387 h 387"/>
                <a:gd name="T10" fmla="*/ 477 w 477"/>
                <a:gd name="T11" fmla="*/ 40 h 387"/>
                <a:gd name="T12" fmla="*/ 47 w 477"/>
                <a:gd name="T13" fmla="*/ 0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7" h="387">
                  <a:moveTo>
                    <a:pt x="47" y="0"/>
                  </a:moveTo>
                  <a:lnTo>
                    <a:pt x="29" y="146"/>
                  </a:lnTo>
                  <a:lnTo>
                    <a:pt x="0" y="351"/>
                  </a:lnTo>
                  <a:lnTo>
                    <a:pt x="138" y="362"/>
                  </a:lnTo>
                  <a:lnTo>
                    <a:pt x="462" y="387"/>
                  </a:lnTo>
                  <a:lnTo>
                    <a:pt x="477" y="40"/>
                  </a:lnTo>
                  <a:lnTo>
                    <a:pt x="47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0" name="Freeform 238"/>
            <p:cNvSpPr>
              <a:spLocks/>
            </p:cNvSpPr>
            <p:nvPr/>
          </p:nvSpPr>
          <p:spPr bwMode="auto">
            <a:xfrm>
              <a:off x="2901229" y="3052599"/>
              <a:ext cx="731697" cy="1019669"/>
            </a:xfrm>
            <a:custGeom>
              <a:avLst/>
              <a:gdLst>
                <a:gd name="T0" fmla="*/ 68 w 368"/>
                <a:gd name="T1" fmla="*/ 0 h 478"/>
                <a:gd name="T2" fmla="*/ 248 w 368"/>
                <a:gd name="T3" fmla="*/ 25 h 478"/>
                <a:gd name="T4" fmla="*/ 235 w 368"/>
                <a:gd name="T5" fmla="*/ 117 h 478"/>
                <a:gd name="T6" fmla="*/ 368 w 368"/>
                <a:gd name="T7" fmla="*/ 129 h 478"/>
                <a:gd name="T8" fmla="*/ 331 w 368"/>
                <a:gd name="T9" fmla="*/ 478 h 478"/>
                <a:gd name="T10" fmla="*/ 0 w 368"/>
                <a:gd name="T11" fmla="*/ 444 h 478"/>
                <a:gd name="T12" fmla="*/ 33 w 368"/>
                <a:gd name="T13" fmla="*/ 220 h 478"/>
                <a:gd name="T14" fmla="*/ 68 w 368"/>
                <a:gd name="T15" fmla="*/ 0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8" h="478">
                  <a:moveTo>
                    <a:pt x="68" y="0"/>
                  </a:moveTo>
                  <a:lnTo>
                    <a:pt x="248" y="25"/>
                  </a:lnTo>
                  <a:lnTo>
                    <a:pt x="235" y="117"/>
                  </a:lnTo>
                  <a:lnTo>
                    <a:pt x="368" y="129"/>
                  </a:lnTo>
                  <a:lnTo>
                    <a:pt x="331" y="478"/>
                  </a:lnTo>
                  <a:lnTo>
                    <a:pt x="0" y="444"/>
                  </a:lnTo>
                  <a:lnTo>
                    <a:pt x="33" y="220"/>
                  </a:lnTo>
                  <a:lnTo>
                    <a:pt x="68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1" name="Freeform 240"/>
            <p:cNvSpPr>
              <a:spLocks/>
            </p:cNvSpPr>
            <p:nvPr/>
          </p:nvSpPr>
          <p:spPr bwMode="auto">
            <a:xfrm>
              <a:off x="3547428" y="3327781"/>
              <a:ext cx="988189" cy="785017"/>
            </a:xfrm>
            <a:custGeom>
              <a:avLst/>
              <a:gdLst>
                <a:gd name="T0" fmla="*/ 42 w 497"/>
                <a:gd name="T1" fmla="*/ 0 h 368"/>
                <a:gd name="T2" fmla="*/ 17 w 497"/>
                <a:gd name="T3" fmla="*/ 222 h 368"/>
                <a:gd name="T4" fmla="*/ 0 w 497"/>
                <a:gd name="T5" fmla="*/ 347 h 368"/>
                <a:gd name="T6" fmla="*/ 248 w 497"/>
                <a:gd name="T7" fmla="*/ 360 h 368"/>
                <a:gd name="T8" fmla="*/ 485 w 497"/>
                <a:gd name="T9" fmla="*/ 368 h 368"/>
                <a:gd name="T10" fmla="*/ 492 w 497"/>
                <a:gd name="T11" fmla="*/ 196 h 368"/>
                <a:gd name="T12" fmla="*/ 497 w 497"/>
                <a:gd name="T13" fmla="*/ 27 h 368"/>
                <a:gd name="T14" fmla="*/ 361 w 497"/>
                <a:gd name="T15" fmla="*/ 25 h 368"/>
                <a:gd name="T16" fmla="*/ 42 w 497"/>
                <a:gd name="T17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7" h="368">
                  <a:moveTo>
                    <a:pt x="42" y="0"/>
                  </a:moveTo>
                  <a:lnTo>
                    <a:pt x="17" y="222"/>
                  </a:lnTo>
                  <a:lnTo>
                    <a:pt x="0" y="347"/>
                  </a:lnTo>
                  <a:lnTo>
                    <a:pt x="248" y="360"/>
                  </a:lnTo>
                  <a:lnTo>
                    <a:pt x="485" y="368"/>
                  </a:lnTo>
                  <a:lnTo>
                    <a:pt x="492" y="196"/>
                  </a:lnTo>
                  <a:lnTo>
                    <a:pt x="497" y="27"/>
                  </a:lnTo>
                  <a:lnTo>
                    <a:pt x="361" y="25"/>
                  </a:lnTo>
                  <a:lnTo>
                    <a:pt x="42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2" name="Freeform 242"/>
            <p:cNvSpPr>
              <a:spLocks/>
            </p:cNvSpPr>
            <p:nvPr/>
          </p:nvSpPr>
          <p:spPr bwMode="auto">
            <a:xfrm>
              <a:off x="2672573" y="4001872"/>
              <a:ext cx="882808" cy="1060200"/>
            </a:xfrm>
            <a:custGeom>
              <a:avLst/>
              <a:gdLst>
                <a:gd name="T0" fmla="*/ 113 w 444"/>
                <a:gd name="T1" fmla="*/ 0 h 497"/>
                <a:gd name="T2" fmla="*/ 104 w 444"/>
                <a:gd name="T3" fmla="*/ 65 h 497"/>
                <a:gd name="T4" fmla="*/ 66 w 444"/>
                <a:gd name="T5" fmla="*/ 56 h 497"/>
                <a:gd name="T6" fmla="*/ 68 w 444"/>
                <a:gd name="T7" fmla="*/ 141 h 497"/>
                <a:gd name="T8" fmla="*/ 49 w 444"/>
                <a:gd name="T9" fmla="*/ 157 h 497"/>
                <a:gd name="T10" fmla="*/ 77 w 444"/>
                <a:gd name="T11" fmla="*/ 209 h 497"/>
                <a:gd name="T12" fmla="*/ 49 w 444"/>
                <a:gd name="T13" fmla="*/ 231 h 497"/>
                <a:gd name="T14" fmla="*/ 34 w 444"/>
                <a:gd name="T15" fmla="*/ 268 h 497"/>
                <a:gd name="T16" fmla="*/ 13 w 444"/>
                <a:gd name="T17" fmla="*/ 305 h 497"/>
                <a:gd name="T18" fmla="*/ 28 w 444"/>
                <a:gd name="T19" fmla="*/ 326 h 497"/>
                <a:gd name="T20" fmla="*/ 2 w 444"/>
                <a:gd name="T21" fmla="*/ 334 h 497"/>
                <a:gd name="T22" fmla="*/ 0 w 444"/>
                <a:gd name="T23" fmla="*/ 368 h 497"/>
                <a:gd name="T24" fmla="*/ 250 w 444"/>
                <a:gd name="T25" fmla="*/ 495 h 497"/>
                <a:gd name="T26" fmla="*/ 392 w 444"/>
                <a:gd name="T27" fmla="*/ 497 h 497"/>
                <a:gd name="T28" fmla="*/ 444 w 444"/>
                <a:gd name="T29" fmla="*/ 38 h 497"/>
                <a:gd name="T30" fmla="*/ 113 w 444"/>
                <a:gd name="T31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4" h="497">
                  <a:moveTo>
                    <a:pt x="113" y="0"/>
                  </a:moveTo>
                  <a:lnTo>
                    <a:pt x="104" y="65"/>
                  </a:lnTo>
                  <a:lnTo>
                    <a:pt x="66" y="56"/>
                  </a:lnTo>
                  <a:lnTo>
                    <a:pt x="68" y="141"/>
                  </a:lnTo>
                  <a:lnTo>
                    <a:pt x="49" y="157"/>
                  </a:lnTo>
                  <a:lnTo>
                    <a:pt x="77" y="209"/>
                  </a:lnTo>
                  <a:lnTo>
                    <a:pt x="49" y="231"/>
                  </a:lnTo>
                  <a:lnTo>
                    <a:pt x="34" y="268"/>
                  </a:lnTo>
                  <a:lnTo>
                    <a:pt x="13" y="305"/>
                  </a:lnTo>
                  <a:lnTo>
                    <a:pt x="28" y="326"/>
                  </a:lnTo>
                  <a:lnTo>
                    <a:pt x="2" y="334"/>
                  </a:lnTo>
                  <a:lnTo>
                    <a:pt x="0" y="368"/>
                  </a:lnTo>
                  <a:lnTo>
                    <a:pt x="250" y="495"/>
                  </a:lnTo>
                  <a:lnTo>
                    <a:pt x="392" y="497"/>
                  </a:lnTo>
                  <a:lnTo>
                    <a:pt x="444" y="38"/>
                  </a:lnTo>
                  <a:lnTo>
                    <a:pt x="113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3" name="Freeform 244"/>
            <p:cNvSpPr>
              <a:spLocks/>
            </p:cNvSpPr>
            <p:nvPr/>
          </p:nvSpPr>
          <p:spPr bwMode="auto">
            <a:xfrm>
              <a:off x="3434095" y="4063735"/>
              <a:ext cx="958364" cy="1017536"/>
            </a:xfrm>
            <a:custGeom>
              <a:avLst/>
              <a:gdLst>
                <a:gd name="T0" fmla="*/ 58 w 482"/>
                <a:gd name="T1" fmla="*/ 0 h 477"/>
                <a:gd name="T2" fmla="*/ 482 w 482"/>
                <a:gd name="T3" fmla="*/ 19 h 477"/>
                <a:gd name="T4" fmla="*/ 462 w 482"/>
                <a:gd name="T5" fmla="*/ 443 h 477"/>
                <a:gd name="T6" fmla="*/ 324 w 482"/>
                <a:gd name="T7" fmla="*/ 435 h 477"/>
                <a:gd name="T8" fmla="*/ 196 w 482"/>
                <a:gd name="T9" fmla="*/ 431 h 477"/>
                <a:gd name="T10" fmla="*/ 196 w 482"/>
                <a:gd name="T11" fmla="*/ 448 h 477"/>
                <a:gd name="T12" fmla="*/ 88 w 482"/>
                <a:gd name="T13" fmla="*/ 448 h 477"/>
                <a:gd name="T14" fmla="*/ 82 w 482"/>
                <a:gd name="T15" fmla="*/ 477 h 477"/>
                <a:gd name="T16" fmla="*/ 0 w 482"/>
                <a:gd name="T17" fmla="*/ 468 h 477"/>
                <a:gd name="T18" fmla="*/ 46 w 482"/>
                <a:gd name="T19" fmla="*/ 111 h 477"/>
                <a:gd name="T20" fmla="*/ 58 w 482"/>
                <a:gd name="T21" fmla="*/ 0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2" h="477">
                  <a:moveTo>
                    <a:pt x="58" y="0"/>
                  </a:moveTo>
                  <a:lnTo>
                    <a:pt x="482" y="19"/>
                  </a:lnTo>
                  <a:lnTo>
                    <a:pt x="462" y="443"/>
                  </a:lnTo>
                  <a:lnTo>
                    <a:pt x="324" y="435"/>
                  </a:lnTo>
                  <a:lnTo>
                    <a:pt x="196" y="431"/>
                  </a:lnTo>
                  <a:lnTo>
                    <a:pt x="196" y="448"/>
                  </a:lnTo>
                  <a:lnTo>
                    <a:pt x="88" y="448"/>
                  </a:lnTo>
                  <a:lnTo>
                    <a:pt x="82" y="477"/>
                  </a:lnTo>
                  <a:lnTo>
                    <a:pt x="0" y="468"/>
                  </a:lnTo>
                  <a:lnTo>
                    <a:pt x="46" y="111"/>
                  </a:lnTo>
                  <a:lnTo>
                    <a:pt x="58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4" name="Freeform 248"/>
            <p:cNvSpPr>
              <a:spLocks/>
            </p:cNvSpPr>
            <p:nvPr/>
          </p:nvSpPr>
          <p:spPr bwMode="auto">
            <a:xfrm>
              <a:off x="3823804" y="4217326"/>
              <a:ext cx="1920705" cy="1907079"/>
            </a:xfrm>
            <a:custGeom>
              <a:avLst/>
              <a:gdLst>
                <a:gd name="T0" fmla="*/ 280 w 966"/>
                <a:gd name="T1" fmla="*/ 0 h 894"/>
                <a:gd name="T2" fmla="*/ 494 w 966"/>
                <a:gd name="T3" fmla="*/ 7 h 894"/>
                <a:gd name="T4" fmla="*/ 494 w 966"/>
                <a:gd name="T5" fmla="*/ 170 h 894"/>
                <a:gd name="T6" fmla="*/ 601 w 966"/>
                <a:gd name="T7" fmla="*/ 215 h 894"/>
                <a:gd name="T8" fmla="*/ 632 w 966"/>
                <a:gd name="T9" fmla="*/ 201 h 894"/>
                <a:gd name="T10" fmla="*/ 703 w 966"/>
                <a:gd name="T11" fmla="*/ 236 h 894"/>
                <a:gd name="T12" fmla="*/ 746 w 966"/>
                <a:gd name="T13" fmla="*/ 233 h 894"/>
                <a:gd name="T14" fmla="*/ 829 w 966"/>
                <a:gd name="T15" fmla="*/ 199 h 894"/>
                <a:gd name="T16" fmla="*/ 876 w 966"/>
                <a:gd name="T17" fmla="*/ 232 h 894"/>
                <a:gd name="T18" fmla="*/ 917 w 966"/>
                <a:gd name="T19" fmla="*/ 241 h 894"/>
                <a:gd name="T20" fmla="*/ 917 w 966"/>
                <a:gd name="T21" fmla="*/ 374 h 894"/>
                <a:gd name="T22" fmla="*/ 966 w 966"/>
                <a:gd name="T23" fmla="*/ 455 h 894"/>
                <a:gd name="T24" fmla="*/ 954 w 966"/>
                <a:gd name="T25" fmla="*/ 568 h 894"/>
                <a:gd name="T26" fmla="*/ 902 w 966"/>
                <a:gd name="T27" fmla="*/ 614 h 894"/>
                <a:gd name="T28" fmla="*/ 891 w 966"/>
                <a:gd name="T29" fmla="*/ 571 h 894"/>
                <a:gd name="T30" fmla="*/ 876 w 966"/>
                <a:gd name="T31" fmla="*/ 590 h 894"/>
                <a:gd name="T32" fmla="*/ 887 w 966"/>
                <a:gd name="T33" fmla="*/ 617 h 894"/>
                <a:gd name="T34" fmla="*/ 794 w 966"/>
                <a:gd name="T35" fmla="*/ 684 h 894"/>
                <a:gd name="T36" fmla="*/ 770 w 966"/>
                <a:gd name="T37" fmla="*/ 689 h 894"/>
                <a:gd name="T38" fmla="*/ 722 w 966"/>
                <a:gd name="T39" fmla="*/ 722 h 894"/>
                <a:gd name="T40" fmla="*/ 722 w 966"/>
                <a:gd name="T41" fmla="*/ 741 h 894"/>
                <a:gd name="T42" fmla="*/ 707 w 966"/>
                <a:gd name="T43" fmla="*/ 746 h 894"/>
                <a:gd name="T44" fmla="*/ 719 w 966"/>
                <a:gd name="T45" fmla="*/ 768 h 894"/>
                <a:gd name="T46" fmla="*/ 692 w 966"/>
                <a:gd name="T47" fmla="*/ 802 h 894"/>
                <a:gd name="T48" fmla="*/ 707 w 966"/>
                <a:gd name="T49" fmla="*/ 850 h 894"/>
                <a:gd name="T50" fmla="*/ 722 w 966"/>
                <a:gd name="T51" fmla="*/ 864 h 894"/>
                <a:gd name="T52" fmla="*/ 719 w 966"/>
                <a:gd name="T53" fmla="*/ 894 h 894"/>
                <a:gd name="T54" fmla="*/ 681 w 966"/>
                <a:gd name="T55" fmla="*/ 894 h 894"/>
                <a:gd name="T56" fmla="*/ 647 w 966"/>
                <a:gd name="T57" fmla="*/ 880 h 894"/>
                <a:gd name="T58" fmla="*/ 625 w 966"/>
                <a:gd name="T59" fmla="*/ 883 h 894"/>
                <a:gd name="T60" fmla="*/ 550 w 966"/>
                <a:gd name="T61" fmla="*/ 856 h 894"/>
                <a:gd name="T62" fmla="*/ 516 w 966"/>
                <a:gd name="T63" fmla="*/ 756 h 894"/>
                <a:gd name="T64" fmla="*/ 464 w 966"/>
                <a:gd name="T65" fmla="*/ 708 h 894"/>
                <a:gd name="T66" fmla="*/ 419 w 966"/>
                <a:gd name="T67" fmla="*/ 617 h 894"/>
                <a:gd name="T68" fmla="*/ 398 w 966"/>
                <a:gd name="T69" fmla="*/ 608 h 894"/>
                <a:gd name="T70" fmla="*/ 372 w 966"/>
                <a:gd name="T71" fmla="*/ 585 h 894"/>
                <a:gd name="T72" fmla="*/ 348 w 966"/>
                <a:gd name="T73" fmla="*/ 585 h 894"/>
                <a:gd name="T74" fmla="*/ 312 w 966"/>
                <a:gd name="T75" fmla="*/ 579 h 894"/>
                <a:gd name="T76" fmla="*/ 285 w 966"/>
                <a:gd name="T77" fmla="*/ 585 h 894"/>
                <a:gd name="T78" fmla="*/ 266 w 966"/>
                <a:gd name="T79" fmla="*/ 630 h 894"/>
                <a:gd name="T80" fmla="*/ 237 w 966"/>
                <a:gd name="T81" fmla="*/ 638 h 894"/>
                <a:gd name="T82" fmla="*/ 176 w 966"/>
                <a:gd name="T83" fmla="*/ 603 h 894"/>
                <a:gd name="T84" fmla="*/ 140 w 966"/>
                <a:gd name="T85" fmla="*/ 561 h 894"/>
                <a:gd name="T86" fmla="*/ 133 w 966"/>
                <a:gd name="T87" fmla="*/ 509 h 894"/>
                <a:gd name="T88" fmla="*/ 107 w 966"/>
                <a:gd name="T89" fmla="*/ 474 h 894"/>
                <a:gd name="T90" fmla="*/ 46 w 966"/>
                <a:gd name="T91" fmla="*/ 426 h 894"/>
                <a:gd name="T92" fmla="*/ 0 w 966"/>
                <a:gd name="T93" fmla="*/ 375 h 894"/>
                <a:gd name="T94" fmla="*/ 0 w 966"/>
                <a:gd name="T95" fmla="*/ 354 h 894"/>
                <a:gd name="T96" fmla="*/ 147 w 966"/>
                <a:gd name="T97" fmla="*/ 355 h 894"/>
                <a:gd name="T98" fmla="*/ 266 w 966"/>
                <a:gd name="T99" fmla="*/ 364 h 894"/>
                <a:gd name="T100" fmla="*/ 280 w 966"/>
                <a:gd name="T101" fmla="*/ 0 h 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6" h="894">
                  <a:moveTo>
                    <a:pt x="280" y="0"/>
                  </a:moveTo>
                  <a:lnTo>
                    <a:pt x="494" y="7"/>
                  </a:lnTo>
                  <a:lnTo>
                    <a:pt x="494" y="170"/>
                  </a:lnTo>
                  <a:lnTo>
                    <a:pt x="601" y="215"/>
                  </a:lnTo>
                  <a:lnTo>
                    <a:pt x="632" y="201"/>
                  </a:lnTo>
                  <a:lnTo>
                    <a:pt x="703" y="236"/>
                  </a:lnTo>
                  <a:lnTo>
                    <a:pt x="746" y="233"/>
                  </a:lnTo>
                  <a:lnTo>
                    <a:pt x="829" y="199"/>
                  </a:lnTo>
                  <a:lnTo>
                    <a:pt x="876" y="232"/>
                  </a:lnTo>
                  <a:lnTo>
                    <a:pt x="917" y="241"/>
                  </a:lnTo>
                  <a:lnTo>
                    <a:pt x="917" y="374"/>
                  </a:lnTo>
                  <a:lnTo>
                    <a:pt x="966" y="455"/>
                  </a:lnTo>
                  <a:lnTo>
                    <a:pt x="954" y="568"/>
                  </a:lnTo>
                  <a:lnTo>
                    <a:pt x="902" y="614"/>
                  </a:lnTo>
                  <a:lnTo>
                    <a:pt x="891" y="571"/>
                  </a:lnTo>
                  <a:lnTo>
                    <a:pt x="876" y="590"/>
                  </a:lnTo>
                  <a:lnTo>
                    <a:pt x="887" y="617"/>
                  </a:lnTo>
                  <a:lnTo>
                    <a:pt x="794" y="684"/>
                  </a:lnTo>
                  <a:lnTo>
                    <a:pt x="770" y="689"/>
                  </a:lnTo>
                  <a:lnTo>
                    <a:pt x="722" y="722"/>
                  </a:lnTo>
                  <a:lnTo>
                    <a:pt x="722" y="741"/>
                  </a:lnTo>
                  <a:lnTo>
                    <a:pt x="707" y="746"/>
                  </a:lnTo>
                  <a:lnTo>
                    <a:pt x="719" y="768"/>
                  </a:lnTo>
                  <a:lnTo>
                    <a:pt x="692" y="802"/>
                  </a:lnTo>
                  <a:lnTo>
                    <a:pt x="707" y="850"/>
                  </a:lnTo>
                  <a:lnTo>
                    <a:pt x="722" y="864"/>
                  </a:lnTo>
                  <a:lnTo>
                    <a:pt x="719" y="894"/>
                  </a:lnTo>
                  <a:lnTo>
                    <a:pt x="681" y="894"/>
                  </a:lnTo>
                  <a:lnTo>
                    <a:pt x="647" y="880"/>
                  </a:lnTo>
                  <a:lnTo>
                    <a:pt x="625" y="883"/>
                  </a:lnTo>
                  <a:lnTo>
                    <a:pt x="550" y="856"/>
                  </a:lnTo>
                  <a:lnTo>
                    <a:pt x="516" y="756"/>
                  </a:lnTo>
                  <a:lnTo>
                    <a:pt x="464" y="708"/>
                  </a:lnTo>
                  <a:lnTo>
                    <a:pt x="419" y="617"/>
                  </a:lnTo>
                  <a:lnTo>
                    <a:pt x="398" y="608"/>
                  </a:lnTo>
                  <a:lnTo>
                    <a:pt x="372" y="585"/>
                  </a:lnTo>
                  <a:lnTo>
                    <a:pt x="348" y="585"/>
                  </a:lnTo>
                  <a:lnTo>
                    <a:pt x="312" y="579"/>
                  </a:lnTo>
                  <a:lnTo>
                    <a:pt x="285" y="585"/>
                  </a:lnTo>
                  <a:lnTo>
                    <a:pt x="266" y="630"/>
                  </a:lnTo>
                  <a:lnTo>
                    <a:pt x="237" y="638"/>
                  </a:lnTo>
                  <a:lnTo>
                    <a:pt x="176" y="603"/>
                  </a:lnTo>
                  <a:lnTo>
                    <a:pt x="140" y="561"/>
                  </a:lnTo>
                  <a:lnTo>
                    <a:pt x="133" y="509"/>
                  </a:lnTo>
                  <a:lnTo>
                    <a:pt x="107" y="474"/>
                  </a:lnTo>
                  <a:lnTo>
                    <a:pt x="46" y="426"/>
                  </a:lnTo>
                  <a:lnTo>
                    <a:pt x="0" y="375"/>
                  </a:lnTo>
                  <a:lnTo>
                    <a:pt x="0" y="354"/>
                  </a:lnTo>
                  <a:lnTo>
                    <a:pt x="147" y="355"/>
                  </a:lnTo>
                  <a:lnTo>
                    <a:pt x="266" y="364"/>
                  </a:lnTo>
                  <a:lnTo>
                    <a:pt x="280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5" name="Freeform 173"/>
            <p:cNvSpPr>
              <a:spLocks/>
            </p:cNvSpPr>
            <p:nvPr/>
          </p:nvSpPr>
          <p:spPr bwMode="auto">
            <a:xfrm>
              <a:off x="5547665" y="4134131"/>
              <a:ext cx="664095" cy="671958"/>
            </a:xfrm>
            <a:custGeom>
              <a:avLst/>
              <a:gdLst>
                <a:gd name="T0" fmla="*/ 0 w 334"/>
                <a:gd name="T1" fmla="*/ 30 h 315"/>
                <a:gd name="T2" fmla="*/ 131 w 334"/>
                <a:gd name="T3" fmla="*/ 14 h 315"/>
                <a:gd name="T4" fmla="*/ 294 w 334"/>
                <a:gd name="T5" fmla="*/ 0 h 315"/>
                <a:gd name="T6" fmla="*/ 286 w 334"/>
                <a:gd name="T7" fmla="*/ 42 h 315"/>
                <a:gd name="T8" fmla="*/ 322 w 334"/>
                <a:gd name="T9" fmla="*/ 33 h 315"/>
                <a:gd name="T10" fmla="*/ 334 w 334"/>
                <a:gd name="T11" fmla="*/ 60 h 315"/>
                <a:gd name="T12" fmla="*/ 296 w 334"/>
                <a:gd name="T13" fmla="*/ 86 h 315"/>
                <a:gd name="T14" fmla="*/ 306 w 334"/>
                <a:gd name="T15" fmla="*/ 130 h 315"/>
                <a:gd name="T16" fmla="*/ 267 w 334"/>
                <a:gd name="T17" fmla="*/ 203 h 315"/>
                <a:gd name="T18" fmla="*/ 238 w 334"/>
                <a:gd name="T19" fmla="*/ 247 h 315"/>
                <a:gd name="T20" fmla="*/ 254 w 334"/>
                <a:gd name="T21" fmla="*/ 305 h 315"/>
                <a:gd name="T22" fmla="*/ 47 w 334"/>
                <a:gd name="T23" fmla="*/ 315 h 315"/>
                <a:gd name="T24" fmla="*/ 46 w 334"/>
                <a:gd name="T25" fmla="*/ 280 h 315"/>
                <a:gd name="T26" fmla="*/ 6 w 334"/>
                <a:gd name="T27" fmla="*/ 272 h 315"/>
                <a:gd name="T28" fmla="*/ 6 w 334"/>
                <a:gd name="T29" fmla="*/ 86 h 315"/>
                <a:gd name="T30" fmla="*/ 0 w 334"/>
                <a:gd name="T31" fmla="*/ 3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4" h="315">
                  <a:moveTo>
                    <a:pt x="0" y="30"/>
                  </a:moveTo>
                  <a:lnTo>
                    <a:pt x="131" y="14"/>
                  </a:lnTo>
                  <a:lnTo>
                    <a:pt x="294" y="0"/>
                  </a:lnTo>
                  <a:lnTo>
                    <a:pt x="286" y="42"/>
                  </a:lnTo>
                  <a:lnTo>
                    <a:pt x="322" y="33"/>
                  </a:lnTo>
                  <a:lnTo>
                    <a:pt x="334" y="60"/>
                  </a:lnTo>
                  <a:lnTo>
                    <a:pt x="296" y="86"/>
                  </a:lnTo>
                  <a:lnTo>
                    <a:pt x="306" y="130"/>
                  </a:lnTo>
                  <a:lnTo>
                    <a:pt x="267" y="203"/>
                  </a:lnTo>
                  <a:lnTo>
                    <a:pt x="238" y="247"/>
                  </a:lnTo>
                  <a:lnTo>
                    <a:pt x="254" y="305"/>
                  </a:lnTo>
                  <a:lnTo>
                    <a:pt x="47" y="315"/>
                  </a:lnTo>
                  <a:lnTo>
                    <a:pt x="46" y="280"/>
                  </a:lnTo>
                  <a:lnTo>
                    <a:pt x="6" y="272"/>
                  </a:lnTo>
                  <a:lnTo>
                    <a:pt x="6" y="86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6" name="Freeform 177"/>
            <p:cNvSpPr>
              <a:spLocks/>
            </p:cNvSpPr>
            <p:nvPr/>
          </p:nvSpPr>
          <p:spPr bwMode="auto">
            <a:xfrm>
              <a:off x="5233513" y="2879809"/>
              <a:ext cx="807253" cy="558898"/>
            </a:xfrm>
            <a:custGeom>
              <a:avLst/>
              <a:gdLst>
                <a:gd name="T0" fmla="*/ 7 w 406"/>
                <a:gd name="T1" fmla="*/ 14 h 262"/>
                <a:gd name="T2" fmla="*/ 0 w 406"/>
                <a:gd name="T3" fmla="*/ 58 h 262"/>
                <a:gd name="T4" fmla="*/ 9 w 406"/>
                <a:gd name="T5" fmla="*/ 107 h 262"/>
                <a:gd name="T6" fmla="*/ 47 w 406"/>
                <a:gd name="T7" fmla="*/ 208 h 262"/>
                <a:gd name="T8" fmla="*/ 68 w 406"/>
                <a:gd name="T9" fmla="*/ 262 h 262"/>
                <a:gd name="T10" fmla="*/ 305 w 406"/>
                <a:gd name="T11" fmla="*/ 249 h 262"/>
                <a:gd name="T12" fmla="*/ 345 w 406"/>
                <a:gd name="T13" fmla="*/ 262 h 262"/>
                <a:gd name="T14" fmla="*/ 369 w 406"/>
                <a:gd name="T15" fmla="*/ 210 h 262"/>
                <a:gd name="T16" fmla="*/ 359 w 406"/>
                <a:gd name="T17" fmla="*/ 173 h 262"/>
                <a:gd name="T18" fmla="*/ 400 w 406"/>
                <a:gd name="T19" fmla="*/ 166 h 262"/>
                <a:gd name="T20" fmla="*/ 406 w 406"/>
                <a:gd name="T21" fmla="*/ 108 h 262"/>
                <a:gd name="T22" fmla="*/ 381 w 406"/>
                <a:gd name="T23" fmla="*/ 82 h 262"/>
                <a:gd name="T24" fmla="*/ 339 w 406"/>
                <a:gd name="T25" fmla="*/ 58 h 262"/>
                <a:gd name="T26" fmla="*/ 349 w 406"/>
                <a:gd name="T27" fmla="*/ 24 h 262"/>
                <a:gd name="T28" fmla="*/ 331 w 406"/>
                <a:gd name="T29" fmla="*/ 0 h 262"/>
                <a:gd name="T30" fmla="*/ 242 w 406"/>
                <a:gd name="T31" fmla="*/ 3 h 262"/>
                <a:gd name="T32" fmla="*/ 152 w 406"/>
                <a:gd name="T33" fmla="*/ 7 h 262"/>
                <a:gd name="T34" fmla="*/ 7 w 406"/>
                <a:gd name="T35" fmla="*/ 14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6" h="262">
                  <a:moveTo>
                    <a:pt x="7" y="14"/>
                  </a:moveTo>
                  <a:lnTo>
                    <a:pt x="0" y="58"/>
                  </a:lnTo>
                  <a:lnTo>
                    <a:pt x="9" y="107"/>
                  </a:lnTo>
                  <a:lnTo>
                    <a:pt x="47" y="208"/>
                  </a:lnTo>
                  <a:lnTo>
                    <a:pt x="68" y="262"/>
                  </a:lnTo>
                  <a:lnTo>
                    <a:pt x="305" y="249"/>
                  </a:lnTo>
                  <a:lnTo>
                    <a:pt x="345" y="262"/>
                  </a:lnTo>
                  <a:lnTo>
                    <a:pt x="369" y="210"/>
                  </a:lnTo>
                  <a:lnTo>
                    <a:pt x="359" y="173"/>
                  </a:lnTo>
                  <a:lnTo>
                    <a:pt x="400" y="166"/>
                  </a:lnTo>
                  <a:lnTo>
                    <a:pt x="406" y="108"/>
                  </a:lnTo>
                  <a:lnTo>
                    <a:pt x="381" y="82"/>
                  </a:lnTo>
                  <a:lnTo>
                    <a:pt x="339" y="58"/>
                  </a:lnTo>
                  <a:lnTo>
                    <a:pt x="349" y="24"/>
                  </a:lnTo>
                  <a:lnTo>
                    <a:pt x="331" y="0"/>
                  </a:lnTo>
                  <a:lnTo>
                    <a:pt x="242" y="3"/>
                  </a:lnTo>
                  <a:lnTo>
                    <a:pt x="152" y="7"/>
                  </a:lnTo>
                  <a:lnTo>
                    <a:pt x="7" y="1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7" name="Freeform 189"/>
            <p:cNvSpPr>
              <a:spLocks/>
            </p:cNvSpPr>
            <p:nvPr/>
          </p:nvSpPr>
          <p:spPr bwMode="auto">
            <a:xfrm>
              <a:off x="5366730" y="3408843"/>
              <a:ext cx="920587" cy="817015"/>
            </a:xfrm>
            <a:custGeom>
              <a:avLst/>
              <a:gdLst>
                <a:gd name="T0" fmla="*/ 0 w 463"/>
                <a:gd name="T1" fmla="*/ 14 h 383"/>
                <a:gd name="T2" fmla="*/ 202 w 463"/>
                <a:gd name="T3" fmla="*/ 0 h 383"/>
                <a:gd name="T4" fmla="*/ 245 w 463"/>
                <a:gd name="T5" fmla="*/ 0 h 383"/>
                <a:gd name="T6" fmla="*/ 277 w 463"/>
                <a:gd name="T7" fmla="*/ 12 h 383"/>
                <a:gd name="T8" fmla="*/ 261 w 463"/>
                <a:gd name="T9" fmla="*/ 46 h 383"/>
                <a:gd name="T10" fmla="*/ 320 w 463"/>
                <a:gd name="T11" fmla="*/ 99 h 383"/>
                <a:gd name="T12" fmla="*/ 339 w 463"/>
                <a:gd name="T13" fmla="*/ 145 h 383"/>
                <a:gd name="T14" fmla="*/ 374 w 463"/>
                <a:gd name="T15" fmla="*/ 133 h 383"/>
                <a:gd name="T16" fmla="*/ 372 w 463"/>
                <a:gd name="T17" fmla="*/ 199 h 383"/>
                <a:gd name="T18" fmla="*/ 407 w 463"/>
                <a:gd name="T19" fmla="*/ 218 h 383"/>
                <a:gd name="T20" fmla="*/ 424 w 463"/>
                <a:gd name="T21" fmla="*/ 275 h 383"/>
                <a:gd name="T22" fmla="*/ 450 w 463"/>
                <a:gd name="T23" fmla="*/ 279 h 383"/>
                <a:gd name="T24" fmla="*/ 463 w 463"/>
                <a:gd name="T25" fmla="*/ 302 h 383"/>
                <a:gd name="T26" fmla="*/ 432 w 463"/>
                <a:gd name="T27" fmla="*/ 335 h 383"/>
                <a:gd name="T28" fmla="*/ 421 w 463"/>
                <a:gd name="T29" fmla="*/ 373 h 383"/>
                <a:gd name="T30" fmla="*/ 378 w 463"/>
                <a:gd name="T31" fmla="*/ 383 h 383"/>
                <a:gd name="T32" fmla="*/ 388 w 463"/>
                <a:gd name="T33" fmla="*/ 341 h 383"/>
                <a:gd name="T34" fmla="*/ 215 w 463"/>
                <a:gd name="T35" fmla="*/ 356 h 383"/>
                <a:gd name="T36" fmla="*/ 91 w 463"/>
                <a:gd name="T37" fmla="*/ 372 h 383"/>
                <a:gd name="T38" fmla="*/ 82 w 463"/>
                <a:gd name="T39" fmla="*/ 331 h 383"/>
                <a:gd name="T40" fmla="*/ 74 w 463"/>
                <a:gd name="T41" fmla="*/ 209 h 383"/>
                <a:gd name="T42" fmla="*/ 73 w 463"/>
                <a:gd name="T43" fmla="*/ 143 h 383"/>
                <a:gd name="T44" fmla="*/ 30 w 463"/>
                <a:gd name="T45" fmla="*/ 112 h 383"/>
                <a:gd name="T46" fmla="*/ 46 w 463"/>
                <a:gd name="T47" fmla="*/ 85 h 383"/>
                <a:gd name="T48" fmla="*/ 26 w 463"/>
                <a:gd name="T49" fmla="*/ 69 h 383"/>
                <a:gd name="T50" fmla="*/ 0 w 463"/>
                <a:gd name="T51" fmla="*/ 14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3" h="383">
                  <a:moveTo>
                    <a:pt x="0" y="14"/>
                  </a:moveTo>
                  <a:lnTo>
                    <a:pt x="202" y="0"/>
                  </a:lnTo>
                  <a:lnTo>
                    <a:pt x="245" y="0"/>
                  </a:lnTo>
                  <a:lnTo>
                    <a:pt x="277" y="12"/>
                  </a:lnTo>
                  <a:lnTo>
                    <a:pt x="261" y="46"/>
                  </a:lnTo>
                  <a:lnTo>
                    <a:pt x="320" y="99"/>
                  </a:lnTo>
                  <a:lnTo>
                    <a:pt x="339" y="145"/>
                  </a:lnTo>
                  <a:lnTo>
                    <a:pt x="374" y="133"/>
                  </a:lnTo>
                  <a:lnTo>
                    <a:pt x="372" y="199"/>
                  </a:lnTo>
                  <a:lnTo>
                    <a:pt x="407" y="218"/>
                  </a:lnTo>
                  <a:lnTo>
                    <a:pt x="424" y="275"/>
                  </a:lnTo>
                  <a:lnTo>
                    <a:pt x="450" y="279"/>
                  </a:lnTo>
                  <a:lnTo>
                    <a:pt x="463" y="302"/>
                  </a:lnTo>
                  <a:lnTo>
                    <a:pt x="432" y="335"/>
                  </a:lnTo>
                  <a:lnTo>
                    <a:pt x="421" y="373"/>
                  </a:lnTo>
                  <a:lnTo>
                    <a:pt x="378" y="383"/>
                  </a:lnTo>
                  <a:lnTo>
                    <a:pt x="388" y="341"/>
                  </a:lnTo>
                  <a:lnTo>
                    <a:pt x="215" y="356"/>
                  </a:lnTo>
                  <a:lnTo>
                    <a:pt x="91" y="372"/>
                  </a:lnTo>
                  <a:lnTo>
                    <a:pt x="82" y="331"/>
                  </a:lnTo>
                  <a:lnTo>
                    <a:pt x="74" y="209"/>
                  </a:lnTo>
                  <a:lnTo>
                    <a:pt x="73" y="143"/>
                  </a:lnTo>
                  <a:lnTo>
                    <a:pt x="30" y="112"/>
                  </a:lnTo>
                  <a:lnTo>
                    <a:pt x="46" y="85"/>
                  </a:lnTo>
                  <a:lnTo>
                    <a:pt x="26" y="69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8" name="Freeform 195"/>
            <p:cNvSpPr>
              <a:spLocks/>
            </p:cNvSpPr>
            <p:nvPr/>
          </p:nvSpPr>
          <p:spPr bwMode="auto">
            <a:xfrm>
              <a:off x="6812228" y="4277055"/>
              <a:ext cx="749592" cy="836213"/>
            </a:xfrm>
            <a:custGeom>
              <a:avLst/>
              <a:gdLst>
                <a:gd name="T0" fmla="*/ 0 w 377"/>
                <a:gd name="T1" fmla="*/ 24 h 392"/>
                <a:gd name="T2" fmla="*/ 4 w 377"/>
                <a:gd name="T3" fmla="*/ 24 h 392"/>
                <a:gd name="T4" fmla="*/ 91 w 377"/>
                <a:gd name="T5" fmla="*/ 8 h 392"/>
                <a:gd name="T6" fmla="*/ 170 w 377"/>
                <a:gd name="T7" fmla="*/ 0 h 392"/>
                <a:gd name="T8" fmla="*/ 158 w 377"/>
                <a:gd name="T9" fmla="*/ 21 h 392"/>
                <a:gd name="T10" fmla="*/ 182 w 377"/>
                <a:gd name="T11" fmla="*/ 21 h 392"/>
                <a:gd name="T12" fmla="*/ 316 w 377"/>
                <a:gd name="T13" fmla="*/ 142 h 392"/>
                <a:gd name="T14" fmla="*/ 369 w 377"/>
                <a:gd name="T15" fmla="*/ 220 h 392"/>
                <a:gd name="T16" fmla="*/ 377 w 377"/>
                <a:gd name="T17" fmla="*/ 273 h 392"/>
                <a:gd name="T18" fmla="*/ 359 w 377"/>
                <a:gd name="T19" fmla="*/ 286 h 392"/>
                <a:gd name="T20" fmla="*/ 369 w 377"/>
                <a:gd name="T21" fmla="*/ 340 h 392"/>
                <a:gd name="T22" fmla="*/ 331 w 377"/>
                <a:gd name="T23" fmla="*/ 342 h 392"/>
                <a:gd name="T24" fmla="*/ 331 w 377"/>
                <a:gd name="T25" fmla="*/ 386 h 392"/>
                <a:gd name="T26" fmla="*/ 302 w 377"/>
                <a:gd name="T27" fmla="*/ 363 h 392"/>
                <a:gd name="T28" fmla="*/ 107 w 377"/>
                <a:gd name="T29" fmla="*/ 392 h 392"/>
                <a:gd name="T30" fmla="*/ 64 w 377"/>
                <a:gd name="T31" fmla="*/ 309 h 392"/>
                <a:gd name="T32" fmla="*/ 96 w 377"/>
                <a:gd name="T33" fmla="*/ 251 h 392"/>
                <a:gd name="T34" fmla="*/ 53 w 377"/>
                <a:gd name="T35" fmla="*/ 221 h 392"/>
                <a:gd name="T36" fmla="*/ 0 w 377"/>
                <a:gd name="T37" fmla="*/ 2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392">
                  <a:moveTo>
                    <a:pt x="0" y="24"/>
                  </a:moveTo>
                  <a:lnTo>
                    <a:pt x="4" y="24"/>
                  </a:lnTo>
                  <a:lnTo>
                    <a:pt x="91" y="8"/>
                  </a:lnTo>
                  <a:lnTo>
                    <a:pt x="170" y="0"/>
                  </a:lnTo>
                  <a:lnTo>
                    <a:pt x="158" y="21"/>
                  </a:lnTo>
                  <a:lnTo>
                    <a:pt x="182" y="21"/>
                  </a:lnTo>
                  <a:lnTo>
                    <a:pt x="316" y="142"/>
                  </a:lnTo>
                  <a:lnTo>
                    <a:pt x="369" y="220"/>
                  </a:lnTo>
                  <a:lnTo>
                    <a:pt x="377" y="273"/>
                  </a:lnTo>
                  <a:lnTo>
                    <a:pt x="359" y="286"/>
                  </a:lnTo>
                  <a:lnTo>
                    <a:pt x="369" y="340"/>
                  </a:lnTo>
                  <a:lnTo>
                    <a:pt x="331" y="342"/>
                  </a:lnTo>
                  <a:lnTo>
                    <a:pt x="331" y="386"/>
                  </a:lnTo>
                  <a:lnTo>
                    <a:pt x="302" y="363"/>
                  </a:lnTo>
                  <a:lnTo>
                    <a:pt x="107" y="392"/>
                  </a:lnTo>
                  <a:lnTo>
                    <a:pt x="64" y="309"/>
                  </a:lnTo>
                  <a:lnTo>
                    <a:pt x="96" y="251"/>
                  </a:lnTo>
                  <a:lnTo>
                    <a:pt x="53" y="221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9" name="Freeform 197"/>
            <p:cNvSpPr>
              <a:spLocks/>
            </p:cNvSpPr>
            <p:nvPr/>
          </p:nvSpPr>
          <p:spPr bwMode="auto">
            <a:xfrm>
              <a:off x="7136323" y="4166129"/>
              <a:ext cx="683978" cy="580229"/>
            </a:xfrm>
            <a:custGeom>
              <a:avLst/>
              <a:gdLst>
                <a:gd name="T0" fmla="*/ 13 w 344"/>
                <a:gd name="T1" fmla="*/ 48 h 272"/>
                <a:gd name="T2" fmla="*/ 40 w 344"/>
                <a:gd name="T3" fmla="*/ 22 h 272"/>
                <a:gd name="T4" fmla="*/ 143 w 344"/>
                <a:gd name="T5" fmla="*/ 0 h 272"/>
                <a:gd name="T6" fmla="*/ 174 w 344"/>
                <a:gd name="T7" fmla="*/ 15 h 272"/>
                <a:gd name="T8" fmla="*/ 241 w 344"/>
                <a:gd name="T9" fmla="*/ 3 h 272"/>
                <a:gd name="T10" fmla="*/ 295 w 344"/>
                <a:gd name="T11" fmla="*/ 42 h 272"/>
                <a:gd name="T12" fmla="*/ 344 w 344"/>
                <a:gd name="T13" fmla="*/ 73 h 272"/>
                <a:gd name="T14" fmla="*/ 316 w 344"/>
                <a:gd name="T15" fmla="*/ 154 h 272"/>
                <a:gd name="T16" fmla="*/ 275 w 344"/>
                <a:gd name="T17" fmla="*/ 195 h 272"/>
                <a:gd name="T18" fmla="*/ 229 w 344"/>
                <a:gd name="T19" fmla="*/ 208 h 272"/>
                <a:gd name="T20" fmla="*/ 239 w 344"/>
                <a:gd name="T21" fmla="*/ 241 h 272"/>
                <a:gd name="T22" fmla="*/ 210 w 344"/>
                <a:gd name="T23" fmla="*/ 272 h 272"/>
                <a:gd name="T24" fmla="*/ 157 w 344"/>
                <a:gd name="T25" fmla="*/ 195 h 272"/>
                <a:gd name="T26" fmla="*/ 22 w 344"/>
                <a:gd name="T27" fmla="*/ 73 h 272"/>
                <a:gd name="T28" fmla="*/ 0 w 344"/>
                <a:gd name="T29" fmla="*/ 73 h 272"/>
                <a:gd name="T30" fmla="*/ 13 w 344"/>
                <a:gd name="T31" fmla="*/ 48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44" h="272">
                  <a:moveTo>
                    <a:pt x="13" y="48"/>
                  </a:moveTo>
                  <a:lnTo>
                    <a:pt x="40" y="22"/>
                  </a:lnTo>
                  <a:lnTo>
                    <a:pt x="143" y="0"/>
                  </a:lnTo>
                  <a:lnTo>
                    <a:pt x="174" y="15"/>
                  </a:lnTo>
                  <a:lnTo>
                    <a:pt x="241" y="3"/>
                  </a:lnTo>
                  <a:lnTo>
                    <a:pt x="295" y="42"/>
                  </a:lnTo>
                  <a:lnTo>
                    <a:pt x="344" y="73"/>
                  </a:lnTo>
                  <a:lnTo>
                    <a:pt x="316" y="154"/>
                  </a:lnTo>
                  <a:lnTo>
                    <a:pt x="275" y="195"/>
                  </a:lnTo>
                  <a:lnTo>
                    <a:pt x="229" y="208"/>
                  </a:lnTo>
                  <a:lnTo>
                    <a:pt x="239" y="241"/>
                  </a:lnTo>
                  <a:lnTo>
                    <a:pt x="210" y="272"/>
                  </a:lnTo>
                  <a:lnTo>
                    <a:pt x="157" y="195"/>
                  </a:lnTo>
                  <a:lnTo>
                    <a:pt x="22" y="73"/>
                  </a:lnTo>
                  <a:lnTo>
                    <a:pt x="0" y="73"/>
                  </a:lnTo>
                  <a:lnTo>
                    <a:pt x="13" y="48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0" name="Freeform 250"/>
            <p:cNvSpPr>
              <a:spLocks/>
            </p:cNvSpPr>
            <p:nvPr/>
          </p:nvSpPr>
          <p:spPr bwMode="auto">
            <a:xfrm>
              <a:off x="5641116" y="4778356"/>
              <a:ext cx="817195" cy="701823"/>
            </a:xfrm>
            <a:custGeom>
              <a:avLst/>
              <a:gdLst>
                <a:gd name="T0" fmla="*/ 0 w 411"/>
                <a:gd name="T1" fmla="*/ 8 h 329"/>
                <a:gd name="T2" fmla="*/ 207 w 411"/>
                <a:gd name="T3" fmla="*/ 0 h 329"/>
                <a:gd name="T4" fmla="*/ 244 w 411"/>
                <a:gd name="T5" fmla="*/ 68 h 329"/>
                <a:gd name="T6" fmla="*/ 212 w 411"/>
                <a:gd name="T7" fmla="*/ 147 h 329"/>
                <a:gd name="T8" fmla="*/ 202 w 411"/>
                <a:gd name="T9" fmla="*/ 183 h 329"/>
                <a:gd name="T10" fmla="*/ 340 w 411"/>
                <a:gd name="T11" fmla="*/ 168 h 329"/>
                <a:gd name="T12" fmla="*/ 350 w 411"/>
                <a:gd name="T13" fmla="*/ 221 h 329"/>
                <a:gd name="T14" fmla="*/ 307 w 411"/>
                <a:gd name="T15" fmla="*/ 216 h 329"/>
                <a:gd name="T16" fmla="*/ 288 w 411"/>
                <a:gd name="T17" fmla="*/ 239 h 329"/>
                <a:gd name="T18" fmla="*/ 311 w 411"/>
                <a:gd name="T19" fmla="*/ 254 h 329"/>
                <a:gd name="T20" fmla="*/ 349 w 411"/>
                <a:gd name="T21" fmla="*/ 236 h 329"/>
                <a:gd name="T22" fmla="*/ 350 w 411"/>
                <a:gd name="T23" fmla="*/ 261 h 329"/>
                <a:gd name="T24" fmla="*/ 370 w 411"/>
                <a:gd name="T25" fmla="*/ 240 h 329"/>
                <a:gd name="T26" fmla="*/ 384 w 411"/>
                <a:gd name="T27" fmla="*/ 240 h 329"/>
                <a:gd name="T28" fmla="*/ 367 w 411"/>
                <a:gd name="T29" fmla="*/ 283 h 329"/>
                <a:gd name="T30" fmla="*/ 400 w 411"/>
                <a:gd name="T31" fmla="*/ 292 h 329"/>
                <a:gd name="T32" fmla="*/ 411 w 411"/>
                <a:gd name="T33" fmla="*/ 315 h 329"/>
                <a:gd name="T34" fmla="*/ 396 w 411"/>
                <a:gd name="T35" fmla="*/ 322 h 329"/>
                <a:gd name="T36" fmla="*/ 374 w 411"/>
                <a:gd name="T37" fmla="*/ 307 h 329"/>
                <a:gd name="T38" fmla="*/ 337 w 411"/>
                <a:gd name="T39" fmla="*/ 296 h 329"/>
                <a:gd name="T40" fmla="*/ 345 w 411"/>
                <a:gd name="T41" fmla="*/ 325 h 329"/>
                <a:gd name="T42" fmla="*/ 325 w 411"/>
                <a:gd name="T43" fmla="*/ 329 h 329"/>
                <a:gd name="T44" fmla="*/ 309 w 411"/>
                <a:gd name="T45" fmla="*/ 302 h 329"/>
                <a:gd name="T46" fmla="*/ 299 w 411"/>
                <a:gd name="T47" fmla="*/ 319 h 329"/>
                <a:gd name="T48" fmla="*/ 239 w 411"/>
                <a:gd name="T49" fmla="*/ 319 h 329"/>
                <a:gd name="T50" fmla="*/ 239 w 411"/>
                <a:gd name="T51" fmla="*/ 302 h 329"/>
                <a:gd name="T52" fmla="*/ 216 w 411"/>
                <a:gd name="T53" fmla="*/ 283 h 329"/>
                <a:gd name="T54" fmla="*/ 170 w 411"/>
                <a:gd name="T55" fmla="*/ 281 h 329"/>
                <a:gd name="T56" fmla="*/ 208 w 411"/>
                <a:gd name="T57" fmla="*/ 302 h 329"/>
                <a:gd name="T58" fmla="*/ 155 w 411"/>
                <a:gd name="T59" fmla="*/ 314 h 329"/>
                <a:gd name="T60" fmla="*/ 72 w 411"/>
                <a:gd name="T61" fmla="*/ 299 h 329"/>
                <a:gd name="T62" fmla="*/ 41 w 411"/>
                <a:gd name="T63" fmla="*/ 302 h 329"/>
                <a:gd name="T64" fmla="*/ 52 w 411"/>
                <a:gd name="T65" fmla="*/ 192 h 329"/>
                <a:gd name="T66" fmla="*/ 2 w 411"/>
                <a:gd name="T67" fmla="*/ 106 h 329"/>
                <a:gd name="T68" fmla="*/ 0 w 411"/>
                <a:gd name="T69" fmla="*/ 8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11" h="329">
                  <a:moveTo>
                    <a:pt x="0" y="8"/>
                  </a:moveTo>
                  <a:lnTo>
                    <a:pt x="207" y="0"/>
                  </a:lnTo>
                  <a:lnTo>
                    <a:pt x="244" y="68"/>
                  </a:lnTo>
                  <a:lnTo>
                    <a:pt x="212" y="147"/>
                  </a:lnTo>
                  <a:lnTo>
                    <a:pt x="202" y="183"/>
                  </a:lnTo>
                  <a:lnTo>
                    <a:pt x="340" y="168"/>
                  </a:lnTo>
                  <a:lnTo>
                    <a:pt x="350" y="221"/>
                  </a:lnTo>
                  <a:lnTo>
                    <a:pt x="307" y="216"/>
                  </a:lnTo>
                  <a:lnTo>
                    <a:pt x="288" y="239"/>
                  </a:lnTo>
                  <a:lnTo>
                    <a:pt x="311" y="254"/>
                  </a:lnTo>
                  <a:lnTo>
                    <a:pt x="349" y="236"/>
                  </a:lnTo>
                  <a:lnTo>
                    <a:pt x="350" y="261"/>
                  </a:lnTo>
                  <a:lnTo>
                    <a:pt x="370" y="240"/>
                  </a:lnTo>
                  <a:lnTo>
                    <a:pt x="384" y="240"/>
                  </a:lnTo>
                  <a:lnTo>
                    <a:pt x="367" y="283"/>
                  </a:lnTo>
                  <a:lnTo>
                    <a:pt x="400" y="292"/>
                  </a:lnTo>
                  <a:lnTo>
                    <a:pt x="411" y="315"/>
                  </a:lnTo>
                  <a:lnTo>
                    <a:pt x="396" y="322"/>
                  </a:lnTo>
                  <a:lnTo>
                    <a:pt x="374" y="307"/>
                  </a:lnTo>
                  <a:lnTo>
                    <a:pt x="337" y="296"/>
                  </a:lnTo>
                  <a:lnTo>
                    <a:pt x="345" y="325"/>
                  </a:lnTo>
                  <a:lnTo>
                    <a:pt x="325" y="329"/>
                  </a:lnTo>
                  <a:lnTo>
                    <a:pt x="309" y="302"/>
                  </a:lnTo>
                  <a:lnTo>
                    <a:pt x="299" y="319"/>
                  </a:lnTo>
                  <a:lnTo>
                    <a:pt x="239" y="319"/>
                  </a:lnTo>
                  <a:lnTo>
                    <a:pt x="239" y="302"/>
                  </a:lnTo>
                  <a:lnTo>
                    <a:pt x="216" y="283"/>
                  </a:lnTo>
                  <a:lnTo>
                    <a:pt x="170" y="281"/>
                  </a:lnTo>
                  <a:lnTo>
                    <a:pt x="208" y="302"/>
                  </a:lnTo>
                  <a:lnTo>
                    <a:pt x="155" y="314"/>
                  </a:lnTo>
                  <a:lnTo>
                    <a:pt x="72" y="299"/>
                  </a:lnTo>
                  <a:lnTo>
                    <a:pt x="41" y="302"/>
                  </a:lnTo>
                  <a:lnTo>
                    <a:pt x="52" y="192"/>
                  </a:lnTo>
                  <a:lnTo>
                    <a:pt x="2" y="106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1" name="Freeform 256"/>
            <p:cNvSpPr>
              <a:spLocks/>
            </p:cNvSpPr>
            <p:nvPr/>
          </p:nvSpPr>
          <p:spPr bwMode="auto">
            <a:xfrm>
              <a:off x="6136204" y="3950676"/>
              <a:ext cx="1169125" cy="447971"/>
            </a:xfrm>
            <a:custGeom>
              <a:avLst/>
              <a:gdLst>
                <a:gd name="T0" fmla="*/ 36 w 588"/>
                <a:gd name="T1" fmla="*/ 96 h 210"/>
                <a:gd name="T2" fmla="*/ 36 w 588"/>
                <a:gd name="T3" fmla="*/ 99 h 210"/>
                <a:gd name="T4" fmla="*/ 26 w 588"/>
                <a:gd name="T5" fmla="*/ 119 h 210"/>
                <a:gd name="T6" fmla="*/ 37 w 588"/>
                <a:gd name="T7" fmla="*/ 145 h 210"/>
                <a:gd name="T8" fmla="*/ 0 w 588"/>
                <a:gd name="T9" fmla="*/ 170 h 210"/>
                <a:gd name="T10" fmla="*/ 9 w 588"/>
                <a:gd name="T11" fmla="*/ 210 h 210"/>
                <a:gd name="T12" fmla="*/ 161 w 588"/>
                <a:gd name="T13" fmla="*/ 197 h 210"/>
                <a:gd name="T14" fmla="*/ 345 w 588"/>
                <a:gd name="T15" fmla="*/ 176 h 210"/>
                <a:gd name="T16" fmla="*/ 436 w 588"/>
                <a:gd name="T17" fmla="*/ 160 h 210"/>
                <a:gd name="T18" fmla="*/ 455 w 588"/>
                <a:gd name="T19" fmla="*/ 106 h 210"/>
                <a:gd name="T20" fmla="*/ 488 w 588"/>
                <a:gd name="T21" fmla="*/ 104 h 210"/>
                <a:gd name="T22" fmla="*/ 588 w 588"/>
                <a:gd name="T23" fmla="*/ 0 h 210"/>
                <a:gd name="T24" fmla="*/ 458 w 588"/>
                <a:gd name="T25" fmla="*/ 27 h 210"/>
                <a:gd name="T26" fmla="*/ 153 w 588"/>
                <a:gd name="T27" fmla="*/ 68 h 210"/>
                <a:gd name="T28" fmla="*/ 156 w 588"/>
                <a:gd name="T29" fmla="*/ 81 h 210"/>
                <a:gd name="T30" fmla="*/ 36 w 588"/>
                <a:gd name="T31" fmla="*/ 9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8" h="210">
                  <a:moveTo>
                    <a:pt x="36" y="96"/>
                  </a:moveTo>
                  <a:lnTo>
                    <a:pt x="36" y="99"/>
                  </a:lnTo>
                  <a:lnTo>
                    <a:pt x="26" y="119"/>
                  </a:lnTo>
                  <a:lnTo>
                    <a:pt x="37" y="145"/>
                  </a:lnTo>
                  <a:lnTo>
                    <a:pt x="0" y="170"/>
                  </a:lnTo>
                  <a:lnTo>
                    <a:pt x="9" y="210"/>
                  </a:lnTo>
                  <a:lnTo>
                    <a:pt x="161" y="197"/>
                  </a:lnTo>
                  <a:lnTo>
                    <a:pt x="345" y="176"/>
                  </a:lnTo>
                  <a:lnTo>
                    <a:pt x="436" y="160"/>
                  </a:lnTo>
                  <a:lnTo>
                    <a:pt x="455" y="106"/>
                  </a:lnTo>
                  <a:lnTo>
                    <a:pt x="488" y="104"/>
                  </a:lnTo>
                  <a:lnTo>
                    <a:pt x="588" y="0"/>
                  </a:lnTo>
                  <a:lnTo>
                    <a:pt x="458" y="27"/>
                  </a:lnTo>
                  <a:lnTo>
                    <a:pt x="153" y="68"/>
                  </a:lnTo>
                  <a:lnTo>
                    <a:pt x="156" y="81"/>
                  </a:lnTo>
                  <a:lnTo>
                    <a:pt x="36" y="9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2" name="Freeform 258"/>
            <p:cNvSpPr>
              <a:spLocks/>
            </p:cNvSpPr>
            <p:nvPr/>
          </p:nvSpPr>
          <p:spPr bwMode="auto">
            <a:xfrm>
              <a:off x="6022871" y="4368782"/>
              <a:ext cx="473217" cy="898077"/>
            </a:xfrm>
            <a:custGeom>
              <a:avLst/>
              <a:gdLst>
                <a:gd name="T0" fmla="*/ 68 w 238"/>
                <a:gd name="T1" fmla="*/ 15 h 421"/>
                <a:gd name="T2" fmla="*/ 32 w 238"/>
                <a:gd name="T3" fmla="*/ 85 h 421"/>
                <a:gd name="T4" fmla="*/ 0 w 238"/>
                <a:gd name="T5" fmla="*/ 133 h 421"/>
                <a:gd name="T6" fmla="*/ 11 w 238"/>
                <a:gd name="T7" fmla="*/ 188 h 421"/>
                <a:gd name="T8" fmla="*/ 48 w 238"/>
                <a:gd name="T9" fmla="*/ 264 h 421"/>
                <a:gd name="T10" fmla="*/ 19 w 238"/>
                <a:gd name="T11" fmla="*/ 339 h 421"/>
                <a:gd name="T12" fmla="*/ 7 w 238"/>
                <a:gd name="T13" fmla="*/ 379 h 421"/>
                <a:gd name="T14" fmla="*/ 147 w 238"/>
                <a:gd name="T15" fmla="*/ 363 h 421"/>
                <a:gd name="T16" fmla="*/ 152 w 238"/>
                <a:gd name="T17" fmla="*/ 415 h 421"/>
                <a:gd name="T18" fmla="*/ 179 w 238"/>
                <a:gd name="T19" fmla="*/ 421 h 421"/>
                <a:gd name="T20" fmla="*/ 187 w 238"/>
                <a:gd name="T21" fmla="*/ 395 h 421"/>
                <a:gd name="T22" fmla="*/ 238 w 238"/>
                <a:gd name="T23" fmla="*/ 386 h 421"/>
                <a:gd name="T24" fmla="*/ 226 w 238"/>
                <a:gd name="T25" fmla="*/ 303 h 421"/>
                <a:gd name="T26" fmla="*/ 224 w 238"/>
                <a:gd name="T27" fmla="*/ 0 h 421"/>
                <a:gd name="T28" fmla="*/ 68 w 238"/>
                <a:gd name="T29" fmla="*/ 15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8" h="421">
                  <a:moveTo>
                    <a:pt x="68" y="15"/>
                  </a:moveTo>
                  <a:lnTo>
                    <a:pt x="32" y="85"/>
                  </a:lnTo>
                  <a:lnTo>
                    <a:pt x="0" y="133"/>
                  </a:lnTo>
                  <a:lnTo>
                    <a:pt x="11" y="188"/>
                  </a:lnTo>
                  <a:lnTo>
                    <a:pt x="48" y="264"/>
                  </a:lnTo>
                  <a:lnTo>
                    <a:pt x="19" y="339"/>
                  </a:lnTo>
                  <a:lnTo>
                    <a:pt x="7" y="379"/>
                  </a:lnTo>
                  <a:lnTo>
                    <a:pt x="147" y="363"/>
                  </a:lnTo>
                  <a:lnTo>
                    <a:pt x="152" y="415"/>
                  </a:lnTo>
                  <a:lnTo>
                    <a:pt x="179" y="421"/>
                  </a:lnTo>
                  <a:lnTo>
                    <a:pt x="187" y="395"/>
                  </a:lnTo>
                  <a:lnTo>
                    <a:pt x="238" y="386"/>
                  </a:lnTo>
                  <a:lnTo>
                    <a:pt x="226" y="303"/>
                  </a:lnTo>
                  <a:lnTo>
                    <a:pt x="224" y="0"/>
                  </a:lnTo>
                  <a:lnTo>
                    <a:pt x="68" y="15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3" name="Freeform 260"/>
            <p:cNvSpPr>
              <a:spLocks/>
            </p:cNvSpPr>
            <p:nvPr/>
          </p:nvSpPr>
          <p:spPr bwMode="auto">
            <a:xfrm>
              <a:off x="6470239" y="4328252"/>
              <a:ext cx="540819" cy="898077"/>
            </a:xfrm>
            <a:custGeom>
              <a:avLst/>
              <a:gdLst>
                <a:gd name="T0" fmla="*/ 0 w 272"/>
                <a:gd name="T1" fmla="*/ 22 h 421"/>
                <a:gd name="T2" fmla="*/ 177 w 272"/>
                <a:gd name="T3" fmla="*/ 0 h 421"/>
                <a:gd name="T4" fmla="*/ 233 w 272"/>
                <a:gd name="T5" fmla="*/ 195 h 421"/>
                <a:gd name="T6" fmla="*/ 272 w 272"/>
                <a:gd name="T7" fmla="*/ 226 h 421"/>
                <a:gd name="T8" fmla="*/ 240 w 272"/>
                <a:gd name="T9" fmla="*/ 284 h 421"/>
                <a:gd name="T10" fmla="*/ 271 w 272"/>
                <a:gd name="T11" fmla="*/ 337 h 421"/>
                <a:gd name="T12" fmla="*/ 90 w 272"/>
                <a:gd name="T13" fmla="*/ 357 h 421"/>
                <a:gd name="T14" fmla="*/ 97 w 272"/>
                <a:gd name="T15" fmla="*/ 404 h 421"/>
                <a:gd name="T16" fmla="*/ 71 w 272"/>
                <a:gd name="T17" fmla="*/ 421 h 421"/>
                <a:gd name="T18" fmla="*/ 50 w 272"/>
                <a:gd name="T19" fmla="*/ 361 h 421"/>
                <a:gd name="T20" fmla="*/ 37 w 272"/>
                <a:gd name="T21" fmla="*/ 410 h 421"/>
                <a:gd name="T22" fmla="*/ 15 w 272"/>
                <a:gd name="T23" fmla="*/ 404 h 421"/>
                <a:gd name="T24" fmla="*/ 8 w 272"/>
                <a:gd name="T25" fmla="*/ 356 h 421"/>
                <a:gd name="T26" fmla="*/ 1 w 272"/>
                <a:gd name="T27" fmla="*/ 315 h 421"/>
                <a:gd name="T28" fmla="*/ 0 w 272"/>
                <a:gd name="T29" fmla="*/ 22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2" h="421">
                  <a:moveTo>
                    <a:pt x="0" y="22"/>
                  </a:moveTo>
                  <a:lnTo>
                    <a:pt x="177" y="0"/>
                  </a:lnTo>
                  <a:lnTo>
                    <a:pt x="233" y="195"/>
                  </a:lnTo>
                  <a:lnTo>
                    <a:pt x="272" y="226"/>
                  </a:lnTo>
                  <a:lnTo>
                    <a:pt x="240" y="284"/>
                  </a:lnTo>
                  <a:lnTo>
                    <a:pt x="271" y="337"/>
                  </a:lnTo>
                  <a:lnTo>
                    <a:pt x="90" y="357"/>
                  </a:lnTo>
                  <a:lnTo>
                    <a:pt x="97" y="404"/>
                  </a:lnTo>
                  <a:lnTo>
                    <a:pt x="71" y="421"/>
                  </a:lnTo>
                  <a:lnTo>
                    <a:pt x="50" y="361"/>
                  </a:lnTo>
                  <a:lnTo>
                    <a:pt x="37" y="410"/>
                  </a:lnTo>
                  <a:lnTo>
                    <a:pt x="15" y="404"/>
                  </a:lnTo>
                  <a:lnTo>
                    <a:pt x="8" y="356"/>
                  </a:lnTo>
                  <a:lnTo>
                    <a:pt x="1" y="315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4" name="Freeform 264"/>
            <p:cNvSpPr>
              <a:spLocks/>
            </p:cNvSpPr>
            <p:nvPr/>
          </p:nvSpPr>
          <p:spPr bwMode="auto">
            <a:xfrm>
              <a:off x="6651176" y="5002343"/>
              <a:ext cx="1272516" cy="927942"/>
            </a:xfrm>
            <a:custGeom>
              <a:avLst/>
              <a:gdLst>
                <a:gd name="T0" fmla="*/ 0 w 640"/>
                <a:gd name="T1" fmla="*/ 42 h 435"/>
                <a:gd name="T2" fmla="*/ 175 w 640"/>
                <a:gd name="T3" fmla="*/ 24 h 435"/>
                <a:gd name="T4" fmla="*/ 194 w 640"/>
                <a:gd name="T5" fmla="*/ 52 h 435"/>
                <a:gd name="T6" fmla="*/ 383 w 640"/>
                <a:gd name="T7" fmla="*/ 24 h 435"/>
                <a:gd name="T8" fmla="*/ 415 w 640"/>
                <a:gd name="T9" fmla="*/ 47 h 435"/>
                <a:gd name="T10" fmla="*/ 415 w 640"/>
                <a:gd name="T11" fmla="*/ 4 h 435"/>
                <a:gd name="T12" fmla="*/ 413 w 640"/>
                <a:gd name="T13" fmla="*/ 0 h 435"/>
                <a:gd name="T14" fmla="*/ 451 w 640"/>
                <a:gd name="T15" fmla="*/ 3 h 435"/>
                <a:gd name="T16" fmla="*/ 490 w 640"/>
                <a:gd name="T17" fmla="*/ 68 h 435"/>
                <a:gd name="T18" fmla="*/ 555 w 640"/>
                <a:gd name="T19" fmla="*/ 160 h 435"/>
                <a:gd name="T20" fmla="*/ 585 w 640"/>
                <a:gd name="T21" fmla="*/ 239 h 435"/>
                <a:gd name="T22" fmla="*/ 633 w 640"/>
                <a:gd name="T23" fmla="*/ 294 h 435"/>
                <a:gd name="T24" fmla="*/ 640 w 640"/>
                <a:gd name="T25" fmla="*/ 374 h 435"/>
                <a:gd name="T26" fmla="*/ 625 w 640"/>
                <a:gd name="T27" fmla="*/ 422 h 435"/>
                <a:gd name="T28" fmla="*/ 558 w 640"/>
                <a:gd name="T29" fmla="*/ 435 h 435"/>
                <a:gd name="T30" fmla="*/ 547 w 640"/>
                <a:gd name="T31" fmla="*/ 415 h 435"/>
                <a:gd name="T32" fmla="*/ 500 w 640"/>
                <a:gd name="T33" fmla="*/ 386 h 435"/>
                <a:gd name="T34" fmla="*/ 484 w 640"/>
                <a:gd name="T35" fmla="*/ 355 h 435"/>
                <a:gd name="T36" fmla="*/ 471 w 640"/>
                <a:gd name="T37" fmla="*/ 344 h 435"/>
                <a:gd name="T38" fmla="*/ 465 w 640"/>
                <a:gd name="T39" fmla="*/ 316 h 435"/>
                <a:gd name="T40" fmla="*/ 453 w 640"/>
                <a:gd name="T41" fmla="*/ 325 h 435"/>
                <a:gd name="T42" fmla="*/ 415 w 640"/>
                <a:gd name="T43" fmla="*/ 288 h 435"/>
                <a:gd name="T44" fmla="*/ 425 w 640"/>
                <a:gd name="T45" fmla="*/ 254 h 435"/>
                <a:gd name="T46" fmla="*/ 415 w 640"/>
                <a:gd name="T47" fmla="*/ 235 h 435"/>
                <a:gd name="T48" fmla="*/ 405 w 640"/>
                <a:gd name="T49" fmla="*/ 241 h 435"/>
                <a:gd name="T50" fmla="*/ 406 w 640"/>
                <a:gd name="T51" fmla="*/ 261 h 435"/>
                <a:gd name="T52" fmla="*/ 393 w 640"/>
                <a:gd name="T53" fmla="*/ 235 h 435"/>
                <a:gd name="T54" fmla="*/ 394 w 640"/>
                <a:gd name="T55" fmla="*/ 174 h 435"/>
                <a:gd name="T56" fmla="*/ 371 w 640"/>
                <a:gd name="T57" fmla="*/ 138 h 435"/>
                <a:gd name="T58" fmla="*/ 311 w 640"/>
                <a:gd name="T59" fmla="*/ 107 h 435"/>
                <a:gd name="T60" fmla="*/ 281 w 640"/>
                <a:gd name="T61" fmla="*/ 73 h 435"/>
                <a:gd name="T62" fmla="*/ 247 w 640"/>
                <a:gd name="T63" fmla="*/ 70 h 435"/>
                <a:gd name="T64" fmla="*/ 233 w 640"/>
                <a:gd name="T65" fmla="*/ 91 h 435"/>
                <a:gd name="T66" fmla="*/ 184 w 640"/>
                <a:gd name="T67" fmla="*/ 106 h 435"/>
                <a:gd name="T68" fmla="*/ 154 w 640"/>
                <a:gd name="T69" fmla="*/ 91 h 435"/>
                <a:gd name="T70" fmla="*/ 139 w 640"/>
                <a:gd name="T71" fmla="*/ 68 h 435"/>
                <a:gd name="T72" fmla="*/ 46 w 640"/>
                <a:gd name="T73" fmla="*/ 89 h 435"/>
                <a:gd name="T74" fmla="*/ 26 w 640"/>
                <a:gd name="T75" fmla="*/ 72 h 435"/>
                <a:gd name="T76" fmla="*/ 5 w 640"/>
                <a:gd name="T77" fmla="*/ 90 h 435"/>
                <a:gd name="T78" fmla="*/ 0 w 640"/>
                <a:gd name="T79" fmla="*/ 42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40" h="435">
                  <a:moveTo>
                    <a:pt x="0" y="42"/>
                  </a:moveTo>
                  <a:lnTo>
                    <a:pt x="175" y="24"/>
                  </a:lnTo>
                  <a:lnTo>
                    <a:pt x="194" y="52"/>
                  </a:lnTo>
                  <a:lnTo>
                    <a:pt x="383" y="24"/>
                  </a:lnTo>
                  <a:lnTo>
                    <a:pt x="415" y="47"/>
                  </a:lnTo>
                  <a:lnTo>
                    <a:pt x="415" y="4"/>
                  </a:lnTo>
                  <a:lnTo>
                    <a:pt x="413" y="0"/>
                  </a:lnTo>
                  <a:lnTo>
                    <a:pt x="451" y="3"/>
                  </a:lnTo>
                  <a:lnTo>
                    <a:pt x="490" y="68"/>
                  </a:lnTo>
                  <a:lnTo>
                    <a:pt x="555" y="160"/>
                  </a:lnTo>
                  <a:lnTo>
                    <a:pt x="585" y="239"/>
                  </a:lnTo>
                  <a:lnTo>
                    <a:pt x="633" y="294"/>
                  </a:lnTo>
                  <a:lnTo>
                    <a:pt x="640" y="374"/>
                  </a:lnTo>
                  <a:lnTo>
                    <a:pt x="625" y="422"/>
                  </a:lnTo>
                  <a:lnTo>
                    <a:pt x="558" y="435"/>
                  </a:lnTo>
                  <a:lnTo>
                    <a:pt x="547" y="415"/>
                  </a:lnTo>
                  <a:lnTo>
                    <a:pt x="500" y="386"/>
                  </a:lnTo>
                  <a:lnTo>
                    <a:pt x="484" y="355"/>
                  </a:lnTo>
                  <a:lnTo>
                    <a:pt x="471" y="344"/>
                  </a:lnTo>
                  <a:lnTo>
                    <a:pt x="465" y="316"/>
                  </a:lnTo>
                  <a:lnTo>
                    <a:pt x="453" y="325"/>
                  </a:lnTo>
                  <a:lnTo>
                    <a:pt x="415" y="288"/>
                  </a:lnTo>
                  <a:lnTo>
                    <a:pt x="425" y="254"/>
                  </a:lnTo>
                  <a:lnTo>
                    <a:pt x="415" y="235"/>
                  </a:lnTo>
                  <a:lnTo>
                    <a:pt x="405" y="241"/>
                  </a:lnTo>
                  <a:lnTo>
                    <a:pt x="406" y="261"/>
                  </a:lnTo>
                  <a:lnTo>
                    <a:pt x="393" y="235"/>
                  </a:lnTo>
                  <a:lnTo>
                    <a:pt x="394" y="174"/>
                  </a:lnTo>
                  <a:lnTo>
                    <a:pt x="371" y="138"/>
                  </a:lnTo>
                  <a:lnTo>
                    <a:pt x="311" y="107"/>
                  </a:lnTo>
                  <a:lnTo>
                    <a:pt x="281" y="73"/>
                  </a:lnTo>
                  <a:lnTo>
                    <a:pt x="247" y="70"/>
                  </a:lnTo>
                  <a:lnTo>
                    <a:pt x="233" y="91"/>
                  </a:lnTo>
                  <a:lnTo>
                    <a:pt x="184" y="106"/>
                  </a:lnTo>
                  <a:lnTo>
                    <a:pt x="154" y="91"/>
                  </a:lnTo>
                  <a:lnTo>
                    <a:pt x="139" y="68"/>
                  </a:lnTo>
                  <a:lnTo>
                    <a:pt x="46" y="89"/>
                  </a:lnTo>
                  <a:lnTo>
                    <a:pt x="26" y="72"/>
                  </a:lnTo>
                  <a:lnTo>
                    <a:pt x="5" y="90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5" name="Freeform 181"/>
            <p:cNvSpPr>
              <a:spLocks/>
            </p:cNvSpPr>
            <p:nvPr/>
          </p:nvSpPr>
          <p:spPr bwMode="auto">
            <a:xfrm>
              <a:off x="5947315" y="2071328"/>
              <a:ext cx="739650" cy="345578"/>
            </a:xfrm>
            <a:custGeom>
              <a:avLst/>
              <a:gdLst>
                <a:gd name="T0" fmla="*/ 0 w 372"/>
                <a:gd name="T1" fmla="*/ 90 h 162"/>
                <a:gd name="T2" fmla="*/ 84 w 372"/>
                <a:gd name="T3" fmla="*/ 0 h 162"/>
                <a:gd name="T4" fmla="*/ 69 w 372"/>
                <a:gd name="T5" fmla="*/ 37 h 162"/>
                <a:gd name="T6" fmla="*/ 79 w 372"/>
                <a:gd name="T7" fmla="*/ 48 h 162"/>
                <a:gd name="T8" fmla="*/ 107 w 372"/>
                <a:gd name="T9" fmla="*/ 34 h 162"/>
                <a:gd name="T10" fmla="*/ 164 w 372"/>
                <a:gd name="T11" fmla="*/ 56 h 162"/>
                <a:gd name="T12" fmla="*/ 189 w 372"/>
                <a:gd name="T13" fmla="*/ 37 h 162"/>
                <a:gd name="T14" fmla="*/ 264 w 372"/>
                <a:gd name="T15" fmla="*/ 26 h 162"/>
                <a:gd name="T16" fmla="*/ 279 w 372"/>
                <a:gd name="T17" fmla="*/ 49 h 162"/>
                <a:gd name="T18" fmla="*/ 310 w 372"/>
                <a:gd name="T19" fmla="*/ 44 h 162"/>
                <a:gd name="T20" fmla="*/ 368 w 372"/>
                <a:gd name="T21" fmla="*/ 68 h 162"/>
                <a:gd name="T22" fmla="*/ 372 w 372"/>
                <a:gd name="T23" fmla="*/ 85 h 162"/>
                <a:gd name="T24" fmla="*/ 309 w 372"/>
                <a:gd name="T25" fmla="*/ 101 h 162"/>
                <a:gd name="T26" fmla="*/ 290 w 372"/>
                <a:gd name="T27" fmla="*/ 90 h 162"/>
                <a:gd name="T28" fmla="*/ 257 w 372"/>
                <a:gd name="T29" fmla="*/ 94 h 162"/>
                <a:gd name="T30" fmla="*/ 219 w 372"/>
                <a:gd name="T31" fmla="*/ 116 h 162"/>
                <a:gd name="T32" fmla="*/ 204 w 372"/>
                <a:gd name="T33" fmla="*/ 117 h 162"/>
                <a:gd name="T34" fmla="*/ 190 w 372"/>
                <a:gd name="T35" fmla="*/ 101 h 162"/>
                <a:gd name="T36" fmla="*/ 169 w 372"/>
                <a:gd name="T37" fmla="*/ 161 h 162"/>
                <a:gd name="T38" fmla="*/ 145 w 372"/>
                <a:gd name="T39" fmla="*/ 162 h 162"/>
                <a:gd name="T40" fmla="*/ 135 w 372"/>
                <a:gd name="T41" fmla="*/ 139 h 162"/>
                <a:gd name="T42" fmla="*/ 85 w 372"/>
                <a:gd name="T43" fmla="*/ 128 h 162"/>
                <a:gd name="T44" fmla="*/ 61 w 372"/>
                <a:gd name="T45" fmla="*/ 110 h 162"/>
                <a:gd name="T46" fmla="*/ 20 w 372"/>
                <a:gd name="T47" fmla="*/ 116 h 162"/>
                <a:gd name="T48" fmla="*/ 0 w 372"/>
                <a:gd name="T49" fmla="*/ 9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2" h="162">
                  <a:moveTo>
                    <a:pt x="0" y="90"/>
                  </a:moveTo>
                  <a:lnTo>
                    <a:pt x="84" y="0"/>
                  </a:lnTo>
                  <a:lnTo>
                    <a:pt x="69" y="37"/>
                  </a:lnTo>
                  <a:lnTo>
                    <a:pt x="79" y="48"/>
                  </a:lnTo>
                  <a:lnTo>
                    <a:pt x="107" y="34"/>
                  </a:lnTo>
                  <a:lnTo>
                    <a:pt x="164" y="56"/>
                  </a:lnTo>
                  <a:lnTo>
                    <a:pt x="189" y="37"/>
                  </a:lnTo>
                  <a:lnTo>
                    <a:pt x="264" y="26"/>
                  </a:lnTo>
                  <a:lnTo>
                    <a:pt x="279" y="49"/>
                  </a:lnTo>
                  <a:lnTo>
                    <a:pt x="310" y="44"/>
                  </a:lnTo>
                  <a:lnTo>
                    <a:pt x="368" y="68"/>
                  </a:lnTo>
                  <a:lnTo>
                    <a:pt x="372" y="85"/>
                  </a:lnTo>
                  <a:lnTo>
                    <a:pt x="309" y="101"/>
                  </a:lnTo>
                  <a:lnTo>
                    <a:pt x="290" y="90"/>
                  </a:lnTo>
                  <a:lnTo>
                    <a:pt x="257" y="94"/>
                  </a:lnTo>
                  <a:lnTo>
                    <a:pt x="219" y="116"/>
                  </a:lnTo>
                  <a:lnTo>
                    <a:pt x="204" y="117"/>
                  </a:lnTo>
                  <a:lnTo>
                    <a:pt x="190" y="101"/>
                  </a:lnTo>
                  <a:lnTo>
                    <a:pt x="169" y="161"/>
                  </a:lnTo>
                  <a:lnTo>
                    <a:pt x="145" y="162"/>
                  </a:lnTo>
                  <a:lnTo>
                    <a:pt x="135" y="139"/>
                  </a:lnTo>
                  <a:lnTo>
                    <a:pt x="85" y="128"/>
                  </a:lnTo>
                  <a:lnTo>
                    <a:pt x="61" y="110"/>
                  </a:lnTo>
                  <a:lnTo>
                    <a:pt x="20" y="116"/>
                  </a:lnTo>
                  <a:lnTo>
                    <a:pt x="0" y="9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6" name="Freeform 185"/>
            <p:cNvSpPr>
              <a:spLocks/>
            </p:cNvSpPr>
            <p:nvPr/>
          </p:nvSpPr>
          <p:spPr bwMode="auto">
            <a:xfrm>
              <a:off x="6460299" y="2316645"/>
              <a:ext cx="530879" cy="774352"/>
            </a:xfrm>
            <a:custGeom>
              <a:avLst/>
              <a:gdLst>
                <a:gd name="T0" fmla="*/ 67 w 267"/>
                <a:gd name="T1" fmla="*/ 16 h 363"/>
                <a:gd name="T2" fmla="*/ 77 w 267"/>
                <a:gd name="T3" fmla="*/ 38 h 363"/>
                <a:gd name="T4" fmla="*/ 59 w 267"/>
                <a:gd name="T5" fmla="*/ 52 h 363"/>
                <a:gd name="T6" fmla="*/ 57 w 267"/>
                <a:gd name="T7" fmla="*/ 110 h 363"/>
                <a:gd name="T8" fmla="*/ 47 w 267"/>
                <a:gd name="T9" fmla="*/ 72 h 363"/>
                <a:gd name="T10" fmla="*/ 8 w 267"/>
                <a:gd name="T11" fmla="*/ 109 h 363"/>
                <a:gd name="T12" fmla="*/ 0 w 267"/>
                <a:gd name="T13" fmla="*/ 213 h 363"/>
                <a:gd name="T14" fmla="*/ 25 w 267"/>
                <a:gd name="T15" fmla="*/ 265 h 363"/>
                <a:gd name="T16" fmla="*/ 27 w 267"/>
                <a:gd name="T17" fmla="*/ 291 h 363"/>
                <a:gd name="T18" fmla="*/ 28 w 267"/>
                <a:gd name="T19" fmla="*/ 312 h 363"/>
                <a:gd name="T20" fmla="*/ 27 w 267"/>
                <a:gd name="T21" fmla="*/ 329 h 363"/>
                <a:gd name="T22" fmla="*/ 22 w 267"/>
                <a:gd name="T23" fmla="*/ 363 h 363"/>
                <a:gd name="T24" fmla="*/ 128 w 267"/>
                <a:gd name="T25" fmla="*/ 357 h 363"/>
                <a:gd name="T26" fmla="*/ 266 w 267"/>
                <a:gd name="T27" fmla="*/ 344 h 363"/>
                <a:gd name="T28" fmla="*/ 241 w 267"/>
                <a:gd name="T29" fmla="*/ 337 h 363"/>
                <a:gd name="T30" fmla="*/ 227 w 267"/>
                <a:gd name="T31" fmla="*/ 320 h 363"/>
                <a:gd name="T32" fmla="*/ 248 w 267"/>
                <a:gd name="T33" fmla="*/ 304 h 363"/>
                <a:gd name="T34" fmla="*/ 248 w 267"/>
                <a:gd name="T35" fmla="*/ 284 h 363"/>
                <a:gd name="T36" fmla="*/ 239 w 267"/>
                <a:gd name="T37" fmla="*/ 266 h 363"/>
                <a:gd name="T38" fmla="*/ 248 w 267"/>
                <a:gd name="T39" fmla="*/ 253 h 363"/>
                <a:gd name="T40" fmla="*/ 267 w 267"/>
                <a:gd name="T41" fmla="*/ 254 h 363"/>
                <a:gd name="T42" fmla="*/ 264 w 267"/>
                <a:gd name="T43" fmla="*/ 205 h 363"/>
                <a:gd name="T44" fmla="*/ 259 w 267"/>
                <a:gd name="T45" fmla="*/ 174 h 363"/>
                <a:gd name="T46" fmla="*/ 247 w 267"/>
                <a:gd name="T47" fmla="*/ 155 h 363"/>
                <a:gd name="T48" fmla="*/ 235 w 267"/>
                <a:gd name="T49" fmla="*/ 143 h 363"/>
                <a:gd name="T50" fmla="*/ 219 w 267"/>
                <a:gd name="T51" fmla="*/ 140 h 363"/>
                <a:gd name="T52" fmla="*/ 203 w 267"/>
                <a:gd name="T53" fmla="*/ 140 h 363"/>
                <a:gd name="T54" fmla="*/ 185 w 267"/>
                <a:gd name="T55" fmla="*/ 165 h 363"/>
                <a:gd name="T56" fmla="*/ 174 w 267"/>
                <a:gd name="T57" fmla="*/ 172 h 363"/>
                <a:gd name="T58" fmla="*/ 166 w 267"/>
                <a:gd name="T59" fmla="*/ 174 h 363"/>
                <a:gd name="T60" fmla="*/ 157 w 267"/>
                <a:gd name="T61" fmla="*/ 171 h 363"/>
                <a:gd name="T62" fmla="*/ 155 w 267"/>
                <a:gd name="T63" fmla="*/ 159 h 363"/>
                <a:gd name="T64" fmla="*/ 157 w 267"/>
                <a:gd name="T65" fmla="*/ 152 h 363"/>
                <a:gd name="T66" fmla="*/ 165 w 267"/>
                <a:gd name="T67" fmla="*/ 143 h 363"/>
                <a:gd name="T68" fmla="*/ 172 w 267"/>
                <a:gd name="T69" fmla="*/ 140 h 363"/>
                <a:gd name="T70" fmla="*/ 179 w 267"/>
                <a:gd name="T71" fmla="*/ 139 h 363"/>
                <a:gd name="T72" fmla="*/ 179 w 267"/>
                <a:gd name="T73" fmla="*/ 124 h 363"/>
                <a:gd name="T74" fmla="*/ 200 w 267"/>
                <a:gd name="T75" fmla="*/ 110 h 363"/>
                <a:gd name="T76" fmla="*/ 179 w 267"/>
                <a:gd name="T77" fmla="*/ 62 h 363"/>
                <a:gd name="T78" fmla="*/ 179 w 267"/>
                <a:gd name="T79" fmla="*/ 39 h 363"/>
                <a:gd name="T80" fmla="*/ 147 w 267"/>
                <a:gd name="T81" fmla="*/ 30 h 363"/>
                <a:gd name="T82" fmla="*/ 97 w 267"/>
                <a:gd name="T83" fmla="*/ 0 h 363"/>
                <a:gd name="T84" fmla="*/ 67 w 267"/>
                <a:gd name="T85" fmla="*/ 16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7" h="363">
                  <a:moveTo>
                    <a:pt x="67" y="16"/>
                  </a:moveTo>
                  <a:lnTo>
                    <a:pt x="77" y="38"/>
                  </a:lnTo>
                  <a:lnTo>
                    <a:pt x="59" y="52"/>
                  </a:lnTo>
                  <a:lnTo>
                    <a:pt x="57" y="110"/>
                  </a:lnTo>
                  <a:lnTo>
                    <a:pt x="47" y="72"/>
                  </a:lnTo>
                  <a:lnTo>
                    <a:pt x="8" y="109"/>
                  </a:lnTo>
                  <a:lnTo>
                    <a:pt x="0" y="213"/>
                  </a:lnTo>
                  <a:lnTo>
                    <a:pt x="25" y="265"/>
                  </a:lnTo>
                  <a:lnTo>
                    <a:pt x="27" y="291"/>
                  </a:lnTo>
                  <a:lnTo>
                    <a:pt x="28" y="312"/>
                  </a:lnTo>
                  <a:lnTo>
                    <a:pt x="27" y="329"/>
                  </a:lnTo>
                  <a:lnTo>
                    <a:pt x="22" y="363"/>
                  </a:lnTo>
                  <a:lnTo>
                    <a:pt x="128" y="357"/>
                  </a:lnTo>
                  <a:lnTo>
                    <a:pt x="266" y="344"/>
                  </a:lnTo>
                  <a:lnTo>
                    <a:pt x="241" y="337"/>
                  </a:lnTo>
                  <a:lnTo>
                    <a:pt x="227" y="320"/>
                  </a:lnTo>
                  <a:lnTo>
                    <a:pt x="248" y="304"/>
                  </a:lnTo>
                  <a:lnTo>
                    <a:pt x="248" y="284"/>
                  </a:lnTo>
                  <a:lnTo>
                    <a:pt x="239" y="266"/>
                  </a:lnTo>
                  <a:lnTo>
                    <a:pt x="248" y="253"/>
                  </a:lnTo>
                  <a:lnTo>
                    <a:pt x="267" y="254"/>
                  </a:lnTo>
                  <a:lnTo>
                    <a:pt x="264" y="205"/>
                  </a:lnTo>
                  <a:lnTo>
                    <a:pt x="259" y="174"/>
                  </a:lnTo>
                  <a:lnTo>
                    <a:pt x="247" y="155"/>
                  </a:lnTo>
                  <a:lnTo>
                    <a:pt x="235" y="143"/>
                  </a:lnTo>
                  <a:lnTo>
                    <a:pt x="219" y="140"/>
                  </a:lnTo>
                  <a:lnTo>
                    <a:pt x="203" y="140"/>
                  </a:lnTo>
                  <a:lnTo>
                    <a:pt x="185" y="165"/>
                  </a:lnTo>
                  <a:lnTo>
                    <a:pt x="174" y="172"/>
                  </a:lnTo>
                  <a:lnTo>
                    <a:pt x="166" y="174"/>
                  </a:lnTo>
                  <a:lnTo>
                    <a:pt x="157" y="171"/>
                  </a:lnTo>
                  <a:lnTo>
                    <a:pt x="155" y="159"/>
                  </a:lnTo>
                  <a:lnTo>
                    <a:pt x="157" y="152"/>
                  </a:lnTo>
                  <a:lnTo>
                    <a:pt x="165" y="143"/>
                  </a:lnTo>
                  <a:lnTo>
                    <a:pt x="172" y="140"/>
                  </a:lnTo>
                  <a:lnTo>
                    <a:pt x="179" y="139"/>
                  </a:lnTo>
                  <a:lnTo>
                    <a:pt x="179" y="124"/>
                  </a:lnTo>
                  <a:lnTo>
                    <a:pt x="200" y="110"/>
                  </a:lnTo>
                  <a:lnTo>
                    <a:pt x="179" y="62"/>
                  </a:lnTo>
                  <a:lnTo>
                    <a:pt x="179" y="39"/>
                  </a:lnTo>
                  <a:lnTo>
                    <a:pt x="147" y="30"/>
                  </a:lnTo>
                  <a:lnTo>
                    <a:pt x="97" y="0"/>
                  </a:lnTo>
                  <a:lnTo>
                    <a:pt x="67" y="1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7" name="Freeform 187"/>
            <p:cNvSpPr>
              <a:spLocks/>
            </p:cNvSpPr>
            <p:nvPr/>
          </p:nvSpPr>
          <p:spPr bwMode="auto">
            <a:xfrm>
              <a:off x="5879713" y="3001403"/>
              <a:ext cx="578598" cy="1019669"/>
            </a:xfrm>
            <a:custGeom>
              <a:avLst/>
              <a:gdLst>
                <a:gd name="T0" fmla="*/ 54 w 291"/>
                <a:gd name="T1" fmla="*/ 25 h 478"/>
                <a:gd name="T2" fmla="*/ 222 w 291"/>
                <a:gd name="T3" fmla="*/ 0 h 478"/>
                <a:gd name="T4" fmla="*/ 246 w 291"/>
                <a:gd name="T5" fmla="*/ 57 h 478"/>
                <a:gd name="T6" fmla="*/ 280 w 291"/>
                <a:gd name="T7" fmla="*/ 303 h 478"/>
                <a:gd name="T8" fmla="*/ 291 w 291"/>
                <a:gd name="T9" fmla="*/ 336 h 478"/>
                <a:gd name="T10" fmla="*/ 264 w 291"/>
                <a:gd name="T11" fmla="*/ 401 h 478"/>
                <a:gd name="T12" fmla="*/ 264 w 291"/>
                <a:gd name="T13" fmla="*/ 447 h 478"/>
                <a:gd name="T14" fmla="*/ 237 w 291"/>
                <a:gd name="T15" fmla="*/ 441 h 478"/>
                <a:gd name="T16" fmla="*/ 238 w 291"/>
                <a:gd name="T17" fmla="*/ 478 h 478"/>
                <a:gd name="T18" fmla="*/ 206 w 291"/>
                <a:gd name="T19" fmla="*/ 465 h 478"/>
                <a:gd name="T20" fmla="*/ 189 w 291"/>
                <a:gd name="T21" fmla="*/ 469 h 478"/>
                <a:gd name="T22" fmla="*/ 166 w 291"/>
                <a:gd name="T23" fmla="*/ 466 h 478"/>
                <a:gd name="T24" fmla="*/ 148 w 291"/>
                <a:gd name="T25" fmla="*/ 408 h 478"/>
                <a:gd name="T26" fmla="*/ 114 w 291"/>
                <a:gd name="T27" fmla="*/ 390 h 478"/>
                <a:gd name="T28" fmla="*/ 114 w 291"/>
                <a:gd name="T29" fmla="*/ 328 h 478"/>
                <a:gd name="T30" fmla="*/ 81 w 291"/>
                <a:gd name="T31" fmla="*/ 336 h 478"/>
                <a:gd name="T32" fmla="*/ 62 w 291"/>
                <a:gd name="T33" fmla="*/ 290 h 478"/>
                <a:gd name="T34" fmla="*/ 0 w 291"/>
                <a:gd name="T35" fmla="*/ 238 h 478"/>
                <a:gd name="T36" fmla="*/ 45 w 291"/>
                <a:gd name="T37" fmla="*/ 155 h 478"/>
                <a:gd name="T38" fmla="*/ 32 w 291"/>
                <a:gd name="T39" fmla="*/ 116 h 478"/>
                <a:gd name="T40" fmla="*/ 76 w 291"/>
                <a:gd name="T41" fmla="*/ 109 h 478"/>
                <a:gd name="T42" fmla="*/ 81 w 291"/>
                <a:gd name="T43" fmla="*/ 54 h 478"/>
                <a:gd name="T44" fmla="*/ 54 w 291"/>
                <a:gd name="T45" fmla="*/ 25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1" h="478">
                  <a:moveTo>
                    <a:pt x="54" y="25"/>
                  </a:moveTo>
                  <a:lnTo>
                    <a:pt x="222" y="0"/>
                  </a:lnTo>
                  <a:lnTo>
                    <a:pt x="246" y="57"/>
                  </a:lnTo>
                  <a:lnTo>
                    <a:pt x="280" y="303"/>
                  </a:lnTo>
                  <a:lnTo>
                    <a:pt x="291" y="336"/>
                  </a:lnTo>
                  <a:lnTo>
                    <a:pt x="264" y="401"/>
                  </a:lnTo>
                  <a:lnTo>
                    <a:pt x="264" y="447"/>
                  </a:lnTo>
                  <a:lnTo>
                    <a:pt x="237" y="441"/>
                  </a:lnTo>
                  <a:lnTo>
                    <a:pt x="238" y="478"/>
                  </a:lnTo>
                  <a:lnTo>
                    <a:pt x="206" y="465"/>
                  </a:lnTo>
                  <a:lnTo>
                    <a:pt x="189" y="469"/>
                  </a:lnTo>
                  <a:lnTo>
                    <a:pt x="166" y="466"/>
                  </a:lnTo>
                  <a:lnTo>
                    <a:pt x="148" y="408"/>
                  </a:lnTo>
                  <a:lnTo>
                    <a:pt x="114" y="390"/>
                  </a:lnTo>
                  <a:lnTo>
                    <a:pt x="114" y="328"/>
                  </a:lnTo>
                  <a:lnTo>
                    <a:pt x="81" y="336"/>
                  </a:lnTo>
                  <a:lnTo>
                    <a:pt x="62" y="290"/>
                  </a:lnTo>
                  <a:lnTo>
                    <a:pt x="0" y="238"/>
                  </a:lnTo>
                  <a:lnTo>
                    <a:pt x="45" y="155"/>
                  </a:lnTo>
                  <a:lnTo>
                    <a:pt x="32" y="116"/>
                  </a:lnTo>
                  <a:lnTo>
                    <a:pt x="76" y="109"/>
                  </a:lnTo>
                  <a:lnTo>
                    <a:pt x="81" y="54"/>
                  </a:lnTo>
                  <a:lnTo>
                    <a:pt x="54" y="25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8" name="Freeform 191"/>
            <p:cNvSpPr>
              <a:spLocks/>
            </p:cNvSpPr>
            <p:nvPr/>
          </p:nvSpPr>
          <p:spPr bwMode="auto">
            <a:xfrm>
              <a:off x="6716790" y="2920341"/>
              <a:ext cx="578598" cy="701823"/>
            </a:xfrm>
            <a:custGeom>
              <a:avLst/>
              <a:gdLst>
                <a:gd name="T0" fmla="*/ 0 w 291"/>
                <a:gd name="T1" fmla="*/ 72 h 329"/>
                <a:gd name="T2" fmla="*/ 132 w 291"/>
                <a:gd name="T3" fmla="*/ 59 h 329"/>
                <a:gd name="T4" fmla="*/ 159 w 291"/>
                <a:gd name="T5" fmla="*/ 64 h 329"/>
                <a:gd name="T6" fmla="*/ 220 w 291"/>
                <a:gd name="T7" fmla="*/ 38 h 329"/>
                <a:gd name="T8" fmla="*/ 234 w 291"/>
                <a:gd name="T9" fmla="*/ 11 h 329"/>
                <a:gd name="T10" fmla="*/ 271 w 291"/>
                <a:gd name="T11" fmla="*/ 0 h 329"/>
                <a:gd name="T12" fmla="*/ 291 w 291"/>
                <a:gd name="T13" fmla="*/ 122 h 329"/>
                <a:gd name="T14" fmla="*/ 276 w 291"/>
                <a:gd name="T15" fmla="*/ 136 h 329"/>
                <a:gd name="T16" fmla="*/ 281 w 291"/>
                <a:gd name="T17" fmla="*/ 224 h 329"/>
                <a:gd name="T18" fmla="*/ 251 w 291"/>
                <a:gd name="T19" fmla="*/ 231 h 329"/>
                <a:gd name="T20" fmla="*/ 234 w 291"/>
                <a:gd name="T21" fmla="*/ 280 h 329"/>
                <a:gd name="T22" fmla="*/ 212 w 291"/>
                <a:gd name="T23" fmla="*/ 273 h 329"/>
                <a:gd name="T24" fmla="*/ 205 w 291"/>
                <a:gd name="T25" fmla="*/ 329 h 329"/>
                <a:gd name="T26" fmla="*/ 172 w 291"/>
                <a:gd name="T27" fmla="*/ 306 h 329"/>
                <a:gd name="T28" fmla="*/ 107 w 291"/>
                <a:gd name="T29" fmla="*/ 321 h 329"/>
                <a:gd name="T30" fmla="*/ 80 w 291"/>
                <a:gd name="T31" fmla="*/ 300 h 329"/>
                <a:gd name="T32" fmla="*/ 43 w 291"/>
                <a:gd name="T33" fmla="*/ 299 h 329"/>
                <a:gd name="T34" fmla="*/ 24 w 291"/>
                <a:gd name="T35" fmla="*/ 205 h 329"/>
                <a:gd name="T36" fmla="*/ 0 w 291"/>
                <a:gd name="T37" fmla="*/ 72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1" h="329">
                  <a:moveTo>
                    <a:pt x="0" y="72"/>
                  </a:moveTo>
                  <a:lnTo>
                    <a:pt x="132" y="59"/>
                  </a:lnTo>
                  <a:lnTo>
                    <a:pt x="159" y="64"/>
                  </a:lnTo>
                  <a:lnTo>
                    <a:pt x="220" y="38"/>
                  </a:lnTo>
                  <a:lnTo>
                    <a:pt x="234" y="11"/>
                  </a:lnTo>
                  <a:lnTo>
                    <a:pt x="271" y="0"/>
                  </a:lnTo>
                  <a:lnTo>
                    <a:pt x="291" y="122"/>
                  </a:lnTo>
                  <a:lnTo>
                    <a:pt x="276" y="136"/>
                  </a:lnTo>
                  <a:lnTo>
                    <a:pt x="281" y="224"/>
                  </a:lnTo>
                  <a:lnTo>
                    <a:pt x="251" y="231"/>
                  </a:lnTo>
                  <a:lnTo>
                    <a:pt x="234" y="280"/>
                  </a:lnTo>
                  <a:lnTo>
                    <a:pt x="212" y="273"/>
                  </a:lnTo>
                  <a:lnTo>
                    <a:pt x="205" y="329"/>
                  </a:lnTo>
                  <a:lnTo>
                    <a:pt x="172" y="306"/>
                  </a:lnTo>
                  <a:lnTo>
                    <a:pt x="107" y="321"/>
                  </a:lnTo>
                  <a:lnTo>
                    <a:pt x="80" y="300"/>
                  </a:lnTo>
                  <a:lnTo>
                    <a:pt x="43" y="299"/>
                  </a:lnTo>
                  <a:lnTo>
                    <a:pt x="24" y="205"/>
                  </a:lnTo>
                  <a:lnTo>
                    <a:pt x="0" y="72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9" name="Freeform 193"/>
            <p:cNvSpPr>
              <a:spLocks/>
            </p:cNvSpPr>
            <p:nvPr/>
          </p:nvSpPr>
          <p:spPr bwMode="auto">
            <a:xfrm>
              <a:off x="6193865" y="3528458"/>
              <a:ext cx="1016025" cy="650615"/>
            </a:xfrm>
            <a:custGeom>
              <a:avLst/>
              <a:gdLst>
                <a:gd name="T0" fmla="*/ 0 w 511"/>
                <a:gd name="T1" fmla="*/ 281 h 281"/>
                <a:gd name="T2" fmla="*/ 123 w 511"/>
                <a:gd name="T3" fmla="*/ 263 h 281"/>
                <a:gd name="T4" fmla="*/ 123 w 511"/>
                <a:gd name="T5" fmla="*/ 251 h 281"/>
                <a:gd name="T6" fmla="*/ 425 w 511"/>
                <a:gd name="T7" fmla="*/ 211 h 281"/>
                <a:gd name="T8" fmla="*/ 430 w 511"/>
                <a:gd name="T9" fmla="*/ 189 h 281"/>
                <a:gd name="T10" fmla="*/ 473 w 511"/>
                <a:gd name="T11" fmla="*/ 173 h 281"/>
                <a:gd name="T12" fmla="*/ 478 w 511"/>
                <a:gd name="T13" fmla="*/ 151 h 281"/>
                <a:gd name="T14" fmla="*/ 497 w 511"/>
                <a:gd name="T15" fmla="*/ 143 h 281"/>
                <a:gd name="T16" fmla="*/ 511 w 511"/>
                <a:gd name="T17" fmla="*/ 110 h 281"/>
                <a:gd name="T18" fmla="*/ 470 w 511"/>
                <a:gd name="T19" fmla="*/ 76 h 281"/>
                <a:gd name="T20" fmla="*/ 462 w 511"/>
                <a:gd name="T21" fmla="*/ 30 h 281"/>
                <a:gd name="T22" fmla="*/ 430 w 511"/>
                <a:gd name="T23" fmla="*/ 8 h 281"/>
                <a:gd name="T24" fmla="*/ 362 w 511"/>
                <a:gd name="T25" fmla="*/ 21 h 281"/>
                <a:gd name="T26" fmla="*/ 331 w 511"/>
                <a:gd name="T27" fmla="*/ 1 h 281"/>
                <a:gd name="T28" fmla="*/ 301 w 511"/>
                <a:gd name="T29" fmla="*/ 0 h 281"/>
                <a:gd name="T30" fmla="*/ 307 w 511"/>
                <a:gd name="T31" fmla="*/ 30 h 281"/>
                <a:gd name="T32" fmla="*/ 265 w 511"/>
                <a:gd name="T33" fmla="*/ 46 h 281"/>
                <a:gd name="T34" fmla="*/ 238 w 511"/>
                <a:gd name="T35" fmla="*/ 117 h 281"/>
                <a:gd name="T36" fmla="*/ 200 w 511"/>
                <a:gd name="T37" fmla="*/ 105 h 281"/>
                <a:gd name="T38" fmla="*/ 154 w 511"/>
                <a:gd name="T39" fmla="*/ 132 h 281"/>
                <a:gd name="T40" fmla="*/ 96 w 511"/>
                <a:gd name="T41" fmla="*/ 141 h 281"/>
                <a:gd name="T42" fmla="*/ 96 w 511"/>
                <a:gd name="T43" fmla="*/ 181 h 281"/>
                <a:gd name="T44" fmla="*/ 70 w 511"/>
                <a:gd name="T45" fmla="*/ 180 h 281"/>
                <a:gd name="T46" fmla="*/ 71 w 511"/>
                <a:gd name="T47" fmla="*/ 214 h 281"/>
                <a:gd name="T48" fmla="*/ 40 w 511"/>
                <a:gd name="T49" fmla="*/ 201 h 281"/>
                <a:gd name="T50" fmla="*/ 23 w 511"/>
                <a:gd name="T51" fmla="*/ 208 h 281"/>
                <a:gd name="T52" fmla="*/ 38 w 511"/>
                <a:gd name="T53" fmla="*/ 230 h 281"/>
                <a:gd name="T54" fmla="*/ 7 w 511"/>
                <a:gd name="T55" fmla="*/ 262 h 281"/>
                <a:gd name="T56" fmla="*/ 0 w 511"/>
                <a:gd name="T57" fmla="*/ 28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1" h="281">
                  <a:moveTo>
                    <a:pt x="0" y="281"/>
                  </a:moveTo>
                  <a:lnTo>
                    <a:pt x="123" y="263"/>
                  </a:lnTo>
                  <a:lnTo>
                    <a:pt x="123" y="251"/>
                  </a:lnTo>
                  <a:lnTo>
                    <a:pt x="425" y="211"/>
                  </a:lnTo>
                  <a:lnTo>
                    <a:pt x="430" y="189"/>
                  </a:lnTo>
                  <a:lnTo>
                    <a:pt x="473" y="173"/>
                  </a:lnTo>
                  <a:lnTo>
                    <a:pt x="478" y="151"/>
                  </a:lnTo>
                  <a:lnTo>
                    <a:pt x="497" y="143"/>
                  </a:lnTo>
                  <a:lnTo>
                    <a:pt x="511" y="110"/>
                  </a:lnTo>
                  <a:lnTo>
                    <a:pt x="470" y="76"/>
                  </a:lnTo>
                  <a:lnTo>
                    <a:pt x="462" y="30"/>
                  </a:lnTo>
                  <a:lnTo>
                    <a:pt x="430" y="8"/>
                  </a:lnTo>
                  <a:lnTo>
                    <a:pt x="362" y="21"/>
                  </a:lnTo>
                  <a:lnTo>
                    <a:pt x="331" y="1"/>
                  </a:lnTo>
                  <a:lnTo>
                    <a:pt x="301" y="0"/>
                  </a:lnTo>
                  <a:lnTo>
                    <a:pt x="307" y="30"/>
                  </a:lnTo>
                  <a:lnTo>
                    <a:pt x="265" y="46"/>
                  </a:lnTo>
                  <a:lnTo>
                    <a:pt x="238" y="117"/>
                  </a:lnTo>
                  <a:lnTo>
                    <a:pt x="200" y="105"/>
                  </a:lnTo>
                  <a:lnTo>
                    <a:pt x="154" y="132"/>
                  </a:lnTo>
                  <a:lnTo>
                    <a:pt x="96" y="141"/>
                  </a:lnTo>
                  <a:lnTo>
                    <a:pt x="96" y="181"/>
                  </a:lnTo>
                  <a:lnTo>
                    <a:pt x="70" y="180"/>
                  </a:lnTo>
                  <a:lnTo>
                    <a:pt x="71" y="214"/>
                  </a:lnTo>
                  <a:lnTo>
                    <a:pt x="40" y="201"/>
                  </a:lnTo>
                  <a:lnTo>
                    <a:pt x="23" y="208"/>
                  </a:lnTo>
                  <a:lnTo>
                    <a:pt x="38" y="230"/>
                  </a:lnTo>
                  <a:lnTo>
                    <a:pt x="7" y="262"/>
                  </a:lnTo>
                  <a:lnTo>
                    <a:pt x="0" y="281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0" name="Freeform 199"/>
            <p:cNvSpPr>
              <a:spLocks/>
            </p:cNvSpPr>
            <p:nvPr/>
          </p:nvSpPr>
          <p:spPr bwMode="auto">
            <a:xfrm>
              <a:off x="7003106" y="3767220"/>
              <a:ext cx="1169125" cy="558898"/>
            </a:xfrm>
            <a:custGeom>
              <a:avLst/>
              <a:gdLst>
                <a:gd name="T0" fmla="*/ 20 w 588"/>
                <a:gd name="T1" fmla="*/ 193 h 262"/>
                <a:gd name="T2" fmla="*/ 0 w 588"/>
                <a:gd name="T3" fmla="*/ 249 h 262"/>
                <a:gd name="T4" fmla="*/ 76 w 588"/>
                <a:gd name="T5" fmla="*/ 242 h 262"/>
                <a:gd name="T6" fmla="*/ 106 w 588"/>
                <a:gd name="T7" fmla="*/ 216 h 262"/>
                <a:gd name="T8" fmla="*/ 210 w 588"/>
                <a:gd name="T9" fmla="*/ 189 h 262"/>
                <a:gd name="T10" fmla="*/ 238 w 588"/>
                <a:gd name="T11" fmla="*/ 204 h 262"/>
                <a:gd name="T12" fmla="*/ 307 w 588"/>
                <a:gd name="T13" fmla="*/ 193 h 262"/>
                <a:gd name="T14" fmla="*/ 307 w 588"/>
                <a:gd name="T15" fmla="*/ 197 h 262"/>
                <a:gd name="T16" fmla="*/ 409 w 588"/>
                <a:gd name="T17" fmla="*/ 262 h 262"/>
                <a:gd name="T18" fmla="*/ 468 w 588"/>
                <a:gd name="T19" fmla="*/ 243 h 262"/>
                <a:gd name="T20" fmla="*/ 501 w 588"/>
                <a:gd name="T21" fmla="*/ 171 h 262"/>
                <a:gd name="T22" fmla="*/ 560 w 588"/>
                <a:gd name="T23" fmla="*/ 150 h 262"/>
                <a:gd name="T24" fmla="*/ 588 w 588"/>
                <a:gd name="T25" fmla="*/ 98 h 262"/>
                <a:gd name="T26" fmla="*/ 586 w 588"/>
                <a:gd name="T27" fmla="*/ 34 h 262"/>
                <a:gd name="T28" fmla="*/ 578 w 588"/>
                <a:gd name="T29" fmla="*/ 87 h 262"/>
                <a:gd name="T30" fmla="*/ 547 w 588"/>
                <a:gd name="T31" fmla="*/ 131 h 262"/>
                <a:gd name="T32" fmla="*/ 534 w 588"/>
                <a:gd name="T33" fmla="*/ 128 h 262"/>
                <a:gd name="T34" fmla="*/ 490 w 588"/>
                <a:gd name="T35" fmla="*/ 139 h 262"/>
                <a:gd name="T36" fmla="*/ 490 w 588"/>
                <a:gd name="T37" fmla="*/ 125 h 262"/>
                <a:gd name="T38" fmla="*/ 534 w 588"/>
                <a:gd name="T39" fmla="*/ 111 h 262"/>
                <a:gd name="T40" fmla="*/ 494 w 588"/>
                <a:gd name="T41" fmla="*/ 106 h 262"/>
                <a:gd name="T42" fmla="*/ 539 w 588"/>
                <a:gd name="T43" fmla="*/ 92 h 262"/>
                <a:gd name="T44" fmla="*/ 556 w 588"/>
                <a:gd name="T45" fmla="*/ 99 h 262"/>
                <a:gd name="T46" fmla="*/ 565 w 588"/>
                <a:gd name="T47" fmla="*/ 49 h 262"/>
                <a:gd name="T48" fmla="*/ 554 w 588"/>
                <a:gd name="T49" fmla="*/ 37 h 262"/>
                <a:gd name="T50" fmla="*/ 500 w 588"/>
                <a:gd name="T51" fmla="*/ 57 h 262"/>
                <a:gd name="T52" fmla="*/ 501 w 588"/>
                <a:gd name="T53" fmla="*/ 26 h 262"/>
                <a:gd name="T54" fmla="*/ 523 w 588"/>
                <a:gd name="T55" fmla="*/ 35 h 262"/>
                <a:gd name="T56" fmla="*/ 554 w 588"/>
                <a:gd name="T57" fmla="*/ 12 h 262"/>
                <a:gd name="T58" fmla="*/ 537 w 588"/>
                <a:gd name="T59" fmla="*/ 0 h 262"/>
                <a:gd name="T60" fmla="*/ 363 w 588"/>
                <a:gd name="T61" fmla="*/ 41 h 262"/>
                <a:gd name="T62" fmla="*/ 147 w 588"/>
                <a:gd name="T63" fmla="*/ 85 h 262"/>
                <a:gd name="T64" fmla="*/ 49 w 588"/>
                <a:gd name="T65" fmla="*/ 192 h 262"/>
                <a:gd name="T66" fmla="*/ 20 w 588"/>
                <a:gd name="T67" fmla="*/ 193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8" h="262">
                  <a:moveTo>
                    <a:pt x="20" y="193"/>
                  </a:moveTo>
                  <a:lnTo>
                    <a:pt x="0" y="249"/>
                  </a:lnTo>
                  <a:lnTo>
                    <a:pt x="76" y="242"/>
                  </a:lnTo>
                  <a:lnTo>
                    <a:pt x="106" y="216"/>
                  </a:lnTo>
                  <a:lnTo>
                    <a:pt x="210" y="189"/>
                  </a:lnTo>
                  <a:lnTo>
                    <a:pt x="238" y="204"/>
                  </a:lnTo>
                  <a:lnTo>
                    <a:pt x="307" y="193"/>
                  </a:lnTo>
                  <a:lnTo>
                    <a:pt x="307" y="197"/>
                  </a:lnTo>
                  <a:lnTo>
                    <a:pt x="409" y="262"/>
                  </a:lnTo>
                  <a:lnTo>
                    <a:pt x="468" y="243"/>
                  </a:lnTo>
                  <a:lnTo>
                    <a:pt x="501" y="171"/>
                  </a:lnTo>
                  <a:lnTo>
                    <a:pt x="560" y="150"/>
                  </a:lnTo>
                  <a:lnTo>
                    <a:pt x="588" y="98"/>
                  </a:lnTo>
                  <a:lnTo>
                    <a:pt x="586" y="34"/>
                  </a:lnTo>
                  <a:lnTo>
                    <a:pt x="578" y="87"/>
                  </a:lnTo>
                  <a:lnTo>
                    <a:pt x="547" y="131"/>
                  </a:lnTo>
                  <a:lnTo>
                    <a:pt x="534" y="128"/>
                  </a:lnTo>
                  <a:lnTo>
                    <a:pt x="490" y="139"/>
                  </a:lnTo>
                  <a:lnTo>
                    <a:pt x="490" y="125"/>
                  </a:lnTo>
                  <a:lnTo>
                    <a:pt x="534" y="111"/>
                  </a:lnTo>
                  <a:lnTo>
                    <a:pt x="494" y="106"/>
                  </a:lnTo>
                  <a:lnTo>
                    <a:pt x="539" y="92"/>
                  </a:lnTo>
                  <a:lnTo>
                    <a:pt x="556" y="99"/>
                  </a:lnTo>
                  <a:lnTo>
                    <a:pt x="565" y="49"/>
                  </a:lnTo>
                  <a:lnTo>
                    <a:pt x="554" y="37"/>
                  </a:lnTo>
                  <a:lnTo>
                    <a:pt x="500" y="57"/>
                  </a:lnTo>
                  <a:lnTo>
                    <a:pt x="501" y="26"/>
                  </a:lnTo>
                  <a:lnTo>
                    <a:pt x="523" y="35"/>
                  </a:lnTo>
                  <a:lnTo>
                    <a:pt x="554" y="12"/>
                  </a:lnTo>
                  <a:lnTo>
                    <a:pt x="537" y="0"/>
                  </a:lnTo>
                  <a:lnTo>
                    <a:pt x="363" y="41"/>
                  </a:lnTo>
                  <a:lnTo>
                    <a:pt x="147" y="85"/>
                  </a:lnTo>
                  <a:lnTo>
                    <a:pt x="49" y="192"/>
                  </a:lnTo>
                  <a:lnTo>
                    <a:pt x="20" y="19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1" name="Freeform 201"/>
            <p:cNvSpPr>
              <a:spLocks/>
            </p:cNvSpPr>
            <p:nvPr/>
          </p:nvSpPr>
          <p:spPr bwMode="auto">
            <a:xfrm>
              <a:off x="7116440" y="3174191"/>
              <a:ext cx="588539" cy="663425"/>
            </a:xfrm>
            <a:custGeom>
              <a:avLst/>
              <a:gdLst>
                <a:gd name="T0" fmla="*/ 30 w 296"/>
                <a:gd name="T1" fmla="*/ 163 h 311"/>
                <a:gd name="T2" fmla="*/ 7 w 296"/>
                <a:gd name="T3" fmla="*/ 155 h 311"/>
                <a:gd name="T4" fmla="*/ 0 w 296"/>
                <a:gd name="T5" fmla="*/ 205 h 311"/>
                <a:gd name="T6" fmla="*/ 7 w 296"/>
                <a:gd name="T7" fmla="*/ 257 h 311"/>
                <a:gd name="T8" fmla="*/ 50 w 296"/>
                <a:gd name="T9" fmla="*/ 293 h 311"/>
                <a:gd name="T10" fmla="*/ 61 w 296"/>
                <a:gd name="T11" fmla="*/ 311 h 311"/>
                <a:gd name="T12" fmla="*/ 115 w 296"/>
                <a:gd name="T13" fmla="*/ 293 h 311"/>
                <a:gd name="T14" fmla="*/ 180 w 296"/>
                <a:gd name="T15" fmla="*/ 250 h 311"/>
                <a:gd name="T16" fmla="*/ 199 w 296"/>
                <a:gd name="T17" fmla="*/ 160 h 311"/>
                <a:gd name="T18" fmla="*/ 240 w 296"/>
                <a:gd name="T19" fmla="*/ 135 h 311"/>
                <a:gd name="T20" fmla="*/ 263 w 296"/>
                <a:gd name="T21" fmla="*/ 80 h 311"/>
                <a:gd name="T22" fmla="*/ 296 w 296"/>
                <a:gd name="T23" fmla="*/ 66 h 311"/>
                <a:gd name="T24" fmla="*/ 253 w 296"/>
                <a:gd name="T25" fmla="*/ 57 h 311"/>
                <a:gd name="T26" fmla="*/ 179 w 296"/>
                <a:gd name="T27" fmla="*/ 98 h 311"/>
                <a:gd name="T28" fmla="*/ 167 w 296"/>
                <a:gd name="T29" fmla="*/ 58 h 311"/>
                <a:gd name="T30" fmla="*/ 103 w 296"/>
                <a:gd name="T31" fmla="*/ 63 h 311"/>
                <a:gd name="T32" fmla="*/ 87 w 296"/>
                <a:gd name="T33" fmla="*/ 0 h 311"/>
                <a:gd name="T34" fmla="*/ 71 w 296"/>
                <a:gd name="T35" fmla="*/ 17 h 311"/>
                <a:gd name="T36" fmla="*/ 76 w 296"/>
                <a:gd name="T37" fmla="*/ 106 h 311"/>
                <a:gd name="T38" fmla="*/ 47 w 296"/>
                <a:gd name="T39" fmla="*/ 113 h 311"/>
                <a:gd name="T40" fmla="*/ 30 w 296"/>
                <a:gd name="T41" fmla="*/ 163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6" h="311">
                  <a:moveTo>
                    <a:pt x="30" y="163"/>
                  </a:moveTo>
                  <a:lnTo>
                    <a:pt x="7" y="155"/>
                  </a:lnTo>
                  <a:lnTo>
                    <a:pt x="0" y="205"/>
                  </a:lnTo>
                  <a:lnTo>
                    <a:pt x="7" y="257"/>
                  </a:lnTo>
                  <a:lnTo>
                    <a:pt x="50" y="293"/>
                  </a:lnTo>
                  <a:lnTo>
                    <a:pt x="61" y="311"/>
                  </a:lnTo>
                  <a:lnTo>
                    <a:pt x="115" y="293"/>
                  </a:lnTo>
                  <a:lnTo>
                    <a:pt x="180" y="250"/>
                  </a:lnTo>
                  <a:lnTo>
                    <a:pt x="199" y="160"/>
                  </a:lnTo>
                  <a:lnTo>
                    <a:pt x="240" y="135"/>
                  </a:lnTo>
                  <a:lnTo>
                    <a:pt x="263" y="80"/>
                  </a:lnTo>
                  <a:lnTo>
                    <a:pt x="296" y="66"/>
                  </a:lnTo>
                  <a:lnTo>
                    <a:pt x="253" y="57"/>
                  </a:lnTo>
                  <a:lnTo>
                    <a:pt x="179" y="98"/>
                  </a:lnTo>
                  <a:lnTo>
                    <a:pt x="167" y="58"/>
                  </a:lnTo>
                  <a:lnTo>
                    <a:pt x="103" y="63"/>
                  </a:lnTo>
                  <a:lnTo>
                    <a:pt x="87" y="0"/>
                  </a:lnTo>
                  <a:lnTo>
                    <a:pt x="71" y="17"/>
                  </a:lnTo>
                  <a:lnTo>
                    <a:pt x="76" y="106"/>
                  </a:lnTo>
                  <a:lnTo>
                    <a:pt x="47" y="113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2" name="Freeform 203"/>
            <p:cNvSpPr>
              <a:spLocks/>
            </p:cNvSpPr>
            <p:nvPr/>
          </p:nvSpPr>
          <p:spPr bwMode="auto">
            <a:xfrm>
              <a:off x="7953517" y="3184857"/>
              <a:ext cx="161053" cy="221853"/>
            </a:xfrm>
            <a:custGeom>
              <a:avLst/>
              <a:gdLst>
                <a:gd name="T0" fmla="*/ 0 w 81"/>
                <a:gd name="T1" fmla="*/ 6 h 104"/>
                <a:gd name="T2" fmla="*/ 17 w 81"/>
                <a:gd name="T3" fmla="*/ 0 h 104"/>
                <a:gd name="T4" fmla="*/ 54 w 81"/>
                <a:gd name="T5" fmla="*/ 23 h 104"/>
                <a:gd name="T6" fmla="*/ 54 w 81"/>
                <a:gd name="T7" fmla="*/ 46 h 104"/>
                <a:gd name="T8" fmla="*/ 80 w 81"/>
                <a:gd name="T9" fmla="*/ 62 h 104"/>
                <a:gd name="T10" fmla="*/ 81 w 81"/>
                <a:gd name="T11" fmla="*/ 92 h 104"/>
                <a:gd name="T12" fmla="*/ 39 w 81"/>
                <a:gd name="T13" fmla="*/ 104 h 104"/>
                <a:gd name="T14" fmla="*/ 0 w 81"/>
                <a:gd name="T15" fmla="*/ 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1" h="104">
                  <a:moveTo>
                    <a:pt x="0" y="6"/>
                  </a:moveTo>
                  <a:lnTo>
                    <a:pt x="17" y="0"/>
                  </a:lnTo>
                  <a:lnTo>
                    <a:pt x="54" y="23"/>
                  </a:lnTo>
                  <a:lnTo>
                    <a:pt x="54" y="46"/>
                  </a:lnTo>
                  <a:lnTo>
                    <a:pt x="80" y="62"/>
                  </a:lnTo>
                  <a:lnTo>
                    <a:pt x="81" y="92"/>
                  </a:lnTo>
                  <a:lnTo>
                    <a:pt x="39" y="104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3" name="Freeform 206"/>
            <p:cNvSpPr>
              <a:spLocks/>
            </p:cNvSpPr>
            <p:nvPr/>
          </p:nvSpPr>
          <p:spPr bwMode="auto">
            <a:xfrm>
              <a:off x="7963459" y="2828613"/>
              <a:ext cx="208773" cy="437307"/>
            </a:xfrm>
            <a:custGeom>
              <a:avLst/>
              <a:gdLst>
                <a:gd name="T0" fmla="*/ 18 w 105"/>
                <a:gd name="T1" fmla="*/ 1 h 205"/>
                <a:gd name="T2" fmla="*/ 42 w 105"/>
                <a:gd name="T3" fmla="*/ 0 h 205"/>
                <a:gd name="T4" fmla="*/ 93 w 105"/>
                <a:gd name="T5" fmla="*/ 30 h 205"/>
                <a:gd name="T6" fmla="*/ 86 w 105"/>
                <a:gd name="T7" fmla="*/ 56 h 205"/>
                <a:gd name="T8" fmla="*/ 103 w 105"/>
                <a:gd name="T9" fmla="*/ 71 h 205"/>
                <a:gd name="T10" fmla="*/ 105 w 105"/>
                <a:gd name="T11" fmla="*/ 167 h 205"/>
                <a:gd name="T12" fmla="*/ 87 w 105"/>
                <a:gd name="T13" fmla="*/ 205 h 205"/>
                <a:gd name="T14" fmla="*/ 67 w 105"/>
                <a:gd name="T15" fmla="*/ 191 h 205"/>
                <a:gd name="T16" fmla="*/ 46 w 105"/>
                <a:gd name="T17" fmla="*/ 190 h 205"/>
                <a:gd name="T18" fmla="*/ 10 w 105"/>
                <a:gd name="T19" fmla="*/ 170 h 205"/>
                <a:gd name="T20" fmla="*/ 37 w 105"/>
                <a:gd name="T21" fmla="*/ 108 h 205"/>
                <a:gd name="T22" fmla="*/ 0 w 105"/>
                <a:gd name="T23" fmla="*/ 79 h 205"/>
                <a:gd name="T24" fmla="*/ 18 w 105"/>
                <a:gd name="T25" fmla="*/ 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205">
                  <a:moveTo>
                    <a:pt x="18" y="1"/>
                  </a:moveTo>
                  <a:lnTo>
                    <a:pt x="42" y="0"/>
                  </a:lnTo>
                  <a:lnTo>
                    <a:pt x="93" y="30"/>
                  </a:lnTo>
                  <a:lnTo>
                    <a:pt x="86" y="56"/>
                  </a:lnTo>
                  <a:lnTo>
                    <a:pt x="103" y="71"/>
                  </a:lnTo>
                  <a:lnTo>
                    <a:pt x="105" y="167"/>
                  </a:lnTo>
                  <a:lnTo>
                    <a:pt x="87" y="205"/>
                  </a:lnTo>
                  <a:lnTo>
                    <a:pt x="67" y="191"/>
                  </a:lnTo>
                  <a:lnTo>
                    <a:pt x="46" y="190"/>
                  </a:lnTo>
                  <a:lnTo>
                    <a:pt x="10" y="170"/>
                  </a:lnTo>
                  <a:lnTo>
                    <a:pt x="37" y="108"/>
                  </a:lnTo>
                  <a:lnTo>
                    <a:pt x="0" y="79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4" name="Freeform 208"/>
            <p:cNvSpPr>
              <a:spLocks/>
            </p:cNvSpPr>
            <p:nvPr/>
          </p:nvSpPr>
          <p:spPr bwMode="auto">
            <a:xfrm>
              <a:off x="7993283" y="2081994"/>
              <a:ext cx="236187" cy="458639"/>
            </a:xfrm>
            <a:custGeom>
              <a:avLst/>
              <a:gdLst>
                <a:gd name="T0" fmla="*/ 0 w 114"/>
                <a:gd name="T1" fmla="*/ 22 h 215"/>
                <a:gd name="T2" fmla="*/ 82 w 114"/>
                <a:gd name="T3" fmla="*/ 0 h 215"/>
                <a:gd name="T4" fmla="*/ 114 w 114"/>
                <a:gd name="T5" fmla="*/ 59 h 215"/>
                <a:gd name="T6" fmla="*/ 97 w 114"/>
                <a:gd name="T7" fmla="*/ 74 h 215"/>
                <a:gd name="T8" fmla="*/ 104 w 114"/>
                <a:gd name="T9" fmla="*/ 203 h 215"/>
                <a:gd name="T10" fmla="*/ 56 w 114"/>
                <a:gd name="T11" fmla="*/ 215 h 215"/>
                <a:gd name="T12" fmla="*/ 33 w 114"/>
                <a:gd name="T13" fmla="*/ 161 h 215"/>
                <a:gd name="T14" fmla="*/ 32 w 114"/>
                <a:gd name="T15" fmla="*/ 97 h 215"/>
                <a:gd name="T16" fmla="*/ 11 w 114"/>
                <a:gd name="T17" fmla="*/ 78 h 215"/>
                <a:gd name="T18" fmla="*/ 0 w 114"/>
                <a:gd name="T19" fmla="*/ 22 h 215"/>
                <a:gd name="connsiteX0" fmla="*/ 0 w 10000"/>
                <a:gd name="connsiteY0" fmla="*/ 1023 h 10000"/>
                <a:gd name="connsiteX1" fmla="*/ 7193 w 10000"/>
                <a:gd name="connsiteY1" fmla="*/ 0 h 10000"/>
                <a:gd name="connsiteX2" fmla="*/ 10000 w 10000"/>
                <a:gd name="connsiteY2" fmla="*/ 2744 h 10000"/>
                <a:gd name="connsiteX3" fmla="*/ 8509 w 10000"/>
                <a:gd name="connsiteY3" fmla="*/ 3442 h 10000"/>
                <a:gd name="connsiteX4" fmla="*/ 9543 w 10000"/>
                <a:gd name="connsiteY4" fmla="*/ 9553 h 10000"/>
                <a:gd name="connsiteX5" fmla="*/ 4912 w 10000"/>
                <a:gd name="connsiteY5" fmla="*/ 10000 h 10000"/>
                <a:gd name="connsiteX6" fmla="*/ 2895 w 10000"/>
                <a:gd name="connsiteY6" fmla="*/ 7488 h 10000"/>
                <a:gd name="connsiteX7" fmla="*/ 2807 w 10000"/>
                <a:gd name="connsiteY7" fmla="*/ 4512 h 10000"/>
                <a:gd name="connsiteX8" fmla="*/ 965 w 10000"/>
                <a:gd name="connsiteY8" fmla="*/ 3628 h 10000"/>
                <a:gd name="connsiteX9" fmla="*/ 0 w 10000"/>
                <a:gd name="connsiteY9" fmla="*/ 1023 h 10000"/>
                <a:gd name="connsiteX0" fmla="*/ 0 w 10420"/>
                <a:gd name="connsiteY0" fmla="*/ 1023 h 10000"/>
                <a:gd name="connsiteX1" fmla="*/ 7193 w 10420"/>
                <a:gd name="connsiteY1" fmla="*/ 0 h 10000"/>
                <a:gd name="connsiteX2" fmla="*/ 10420 w 10420"/>
                <a:gd name="connsiteY2" fmla="*/ 2744 h 10000"/>
                <a:gd name="connsiteX3" fmla="*/ 8509 w 10420"/>
                <a:gd name="connsiteY3" fmla="*/ 3442 h 10000"/>
                <a:gd name="connsiteX4" fmla="*/ 9543 w 10420"/>
                <a:gd name="connsiteY4" fmla="*/ 9553 h 10000"/>
                <a:gd name="connsiteX5" fmla="*/ 4912 w 10420"/>
                <a:gd name="connsiteY5" fmla="*/ 10000 h 10000"/>
                <a:gd name="connsiteX6" fmla="*/ 2895 w 10420"/>
                <a:gd name="connsiteY6" fmla="*/ 7488 h 10000"/>
                <a:gd name="connsiteX7" fmla="*/ 2807 w 10420"/>
                <a:gd name="connsiteY7" fmla="*/ 4512 h 10000"/>
                <a:gd name="connsiteX8" fmla="*/ 965 w 10420"/>
                <a:gd name="connsiteY8" fmla="*/ 3628 h 10000"/>
                <a:gd name="connsiteX9" fmla="*/ 0 w 10420"/>
                <a:gd name="connsiteY9" fmla="*/ 1023 h 10000"/>
                <a:gd name="connsiteX0" fmla="*/ 0 w 10420"/>
                <a:gd name="connsiteY0" fmla="*/ 1023 h 10000"/>
                <a:gd name="connsiteX1" fmla="*/ 7193 w 10420"/>
                <a:gd name="connsiteY1" fmla="*/ 0 h 10000"/>
                <a:gd name="connsiteX2" fmla="*/ 10420 w 10420"/>
                <a:gd name="connsiteY2" fmla="*/ 2744 h 10000"/>
                <a:gd name="connsiteX3" fmla="*/ 8929 w 10420"/>
                <a:gd name="connsiteY3" fmla="*/ 3498 h 10000"/>
                <a:gd name="connsiteX4" fmla="*/ 9543 w 10420"/>
                <a:gd name="connsiteY4" fmla="*/ 9553 h 10000"/>
                <a:gd name="connsiteX5" fmla="*/ 4912 w 10420"/>
                <a:gd name="connsiteY5" fmla="*/ 10000 h 10000"/>
                <a:gd name="connsiteX6" fmla="*/ 2895 w 10420"/>
                <a:gd name="connsiteY6" fmla="*/ 7488 h 10000"/>
                <a:gd name="connsiteX7" fmla="*/ 2807 w 10420"/>
                <a:gd name="connsiteY7" fmla="*/ 4512 h 10000"/>
                <a:gd name="connsiteX8" fmla="*/ 965 w 10420"/>
                <a:gd name="connsiteY8" fmla="*/ 3628 h 10000"/>
                <a:gd name="connsiteX9" fmla="*/ 0 w 10420"/>
                <a:gd name="connsiteY9" fmla="*/ 1023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20" h="10000">
                  <a:moveTo>
                    <a:pt x="0" y="1023"/>
                  </a:moveTo>
                  <a:lnTo>
                    <a:pt x="7193" y="0"/>
                  </a:lnTo>
                  <a:lnTo>
                    <a:pt x="10420" y="2744"/>
                  </a:lnTo>
                  <a:lnTo>
                    <a:pt x="8929" y="3498"/>
                  </a:lnTo>
                  <a:cubicBezTo>
                    <a:pt x="9134" y="5516"/>
                    <a:pt x="9338" y="7535"/>
                    <a:pt x="9543" y="9553"/>
                  </a:cubicBezTo>
                  <a:lnTo>
                    <a:pt x="4912" y="10000"/>
                  </a:lnTo>
                  <a:lnTo>
                    <a:pt x="2895" y="7488"/>
                  </a:lnTo>
                  <a:cubicBezTo>
                    <a:pt x="2866" y="6496"/>
                    <a:pt x="2836" y="5504"/>
                    <a:pt x="2807" y="4512"/>
                  </a:cubicBezTo>
                  <a:lnTo>
                    <a:pt x="965" y="3628"/>
                  </a:lnTo>
                  <a:lnTo>
                    <a:pt x="0" y="102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5" name="Freeform 210"/>
            <p:cNvSpPr>
              <a:spLocks/>
            </p:cNvSpPr>
            <p:nvPr/>
          </p:nvSpPr>
          <p:spPr bwMode="auto">
            <a:xfrm>
              <a:off x="8106617" y="2451037"/>
              <a:ext cx="493100" cy="232519"/>
            </a:xfrm>
            <a:custGeom>
              <a:avLst/>
              <a:gdLst>
                <a:gd name="T0" fmla="*/ 0 w 248"/>
                <a:gd name="T1" fmla="*/ 44 h 109"/>
                <a:gd name="T2" fmla="*/ 127 w 248"/>
                <a:gd name="T3" fmla="*/ 13 h 109"/>
                <a:gd name="T4" fmla="*/ 141 w 248"/>
                <a:gd name="T5" fmla="*/ 14 h 109"/>
                <a:gd name="T6" fmla="*/ 156 w 248"/>
                <a:gd name="T7" fmla="*/ 0 h 109"/>
                <a:gd name="T8" fmla="*/ 169 w 248"/>
                <a:gd name="T9" fmla="*/ 8 h 109"/>
                <a:gd name="T10" fmla="*/ 154 w 248"/>
                <a:gd name="T11" fmla="*/ 38 h 109"/>
                <a:gd name="T12" fmla="*/ 181 w 248"/>
                <a:gd name="T13" fmla="*/ 36 h 109"/>
                <a:gd name="T14" fmla="*/ 195 w 248"/>
                <a:gd name="T15" fmla="*/ 60 h 109"/>
                <a:gd name="T16" fmla="*/ 213 w 248"/>
                <a:gd name="T17" fmla="*/ 63 h 109"/>
                <a:gd name="T18" fmla="*/ 226 w 248"/>
                <a:gd name="T19" fmla="*/ 59 h 109"/>
                <a:gd name="T20" fmla="*/ 226 w 248"/>
                <a:gd name="T21" fmla="*/ 46 h 109"/>
                <a:gd name="T22" fmla="*/ 204 w 248"/>
                <a:gd name="T23" fmla="*/ 29 h 109"/>
                <a:gd name="T24" fmla="*/ 221 w 248"/>
                <a:gd name="T25" fmla="*/ 28 h 109"/>
                <a:gd name="T26" fmla="*/ 248 w 248"/>
                <a:gd name="T27" fmla="*/ 64 h 109"/>
                <a:gd name="T28" fmla="*/ 222 w 248"/>
                <a:gd name="T29" fmla="*/ 86 h 109"/>
                <a:gd name="T30" fmla="*/ 192 w 248"/>
                <a:gd name="T31" fmla="*/ 75 h 109"/>
                <a:gd name="T32" fmla="*/ 173 w 248"/>
                <a:gd name="T33" fmla="*/ 102 h 109"/>
                <a:gd name="T34" fmla="*/ 135 w 248"/>
                <a:gd name="T35" fmla="*/ 75 h 109"/>
                <a:gd name="T36" fmla="*/ 10 w 248"/>
                <a:gd name="T37" fmla="*/ 109 h 109"/>
                <a:gd name="T38" fmla="*/ 0 w 248"/>
                <a:gd name="T39" fmla="*/ 4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109">
                  <a:moveTo>
                    <a:pt x="0" y="44"/>
                  </a:moveTo>
                  <a:lnTo>
                    <a:pt x="127" y="13"/>
                  </a:lnTo>
                  <a:lnTo>
                    <a:pt x="141" y="14"/>
                  </a:lnTo>
                  <a:lnTo>
                    <a:pt x="156" y="0"/>
                  </a:lnTo>
                  <a:lnTo>
                    <a:pt x="169" y="8"/>
                  </a:lnTo>
                  <a:lnTo>
                    <a:pt x="154" y="38"/>
                  </a:lnTo>
                  <a:lnTo>
                    <a:pt x="181" y="36"/>
                  </a:lnTo>
                  <a:lnTo>
                    <a:pt x="195" y="60"/>
                  </a:lnTo>
                  <a:lnTo>
                    <a:pt x="213" y="63"/>
                  </a:lnTo>
                  <a:lnTo>
                    <a:pt x="226" y="59"/>
                  </a:lnTo>
                  <a:lnTo>
                    <a:pt x="226" y="46"/>
                  </a:lnTo>
                  <a:lnTo>
                    <a:pt x="204" y="29"/>
                  </a:lnTo>
                  <a:lnTo>
                    <a:pt x="221" y="28"/>
                  </a:lnTo>
                  <a:lnTo>
                    <a:pt x="248" y="64"/>
                  </a:lnTo>
                  <a:lnTo>
                    <a:pt x="222" y="86"/>
                  </a:lnTo>
                  <a:lnTo>
                    <a:pt x="192" y="75"/>
                  </a:lnTo>
                  <a:lnTo>
                    <a:pt x="173" y="102"/>
                  </a:lnTo>
                  <a:lnTo>
                    <a:pt x="135" y="75"/>
                  </a:lnTo>
                  <a:lnTo>
                    <a:pt x="10" y="109"/>
                  </a:lnTo>
                  <a:lnTo>
                    <a:pt x="0" y="4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6" name="Freeform 212"/>
            <p:cNvSpPr>
              <a:spLocks/>
            </p:cNvSpPr>
            <p:nvPr/>
          </p:nvSpPr>
          <p:spPr bwMode="auto">
            <a:xfrm>
              <a:off x="8126500" y="2626832"/>
              <a:ext cx="254503" cy="210315"/>
            </a:xfrm>
            <a:custGeom>
              <a:avLst/>
              <a:gdLst>
                <a:gd name="T0" fmla="*/ 0 w 128"/>
                <a:gd name="T1" fmla="*/ 24 h 95"/>
                <a:gd name="T2" fmla="*/ 99 w 128"/>
                <a:gd name="T3" fmla="*/ 0 h 95"/>
                <a:gd name="T4" fmla="*/ 128 w 128"/>
                <a:gd name="T5" fmla="*/ 43 h 95"/>
                <a:gd name="T6" fmla="*/ 110 w 128"/>
                <a:gd name="T7" fmla="*/ 62 h 95"/>
                <a:gd name="T8" fmla="*/ 80 w 128"/>
                <a:gd name="T9" fmla="*/ 55 h 95"/>
                <a:gd name="T10" fmla="*/ 31 w 128"/>
                <a:gd name="T11" fmla="*/ 95 h 95"/>
                <a:gd name="T12" fmla="*/ 6 w 128"/>
                <a:gd name="T13" fmla="*/ 74 h 95"/>
                <a:gd name="T14" fmla="*/ 0 w 128"/>
                <a:gd name="T15" fmla="*/ 24 h 95"/>
                <a:gd name="connsiteX0" fmla="*/ 0 w 10000"/>
                <a:gd name="connsiteY0" fmla="*/ 2904 h 10378"/>
                <a:gd name="connsiteX1" fmla="*/ 7453 w 10000"/>
                <a:gd name="connsiteY1" fmla="*/ 0 h 10378"/>
                <a:gd name="connsiteX2" fmla="*/ 10000 w 10000"/>
                <a:gd name="connsiteY2" fmla="*/ 4904 h 10378"/>
                <a:gd name="connsiteX3" fmla="*/ 8594 w 10000"/>
                <a:gd name="connsiteY3" fmla="*/ 6904 h 10378"/>
                <a:gd name="connsiteX4" fmla="*/ 6250 w 10000"/>
                <a:gd name="connsiteY4" fmla="*/ 6167 h 10378"/>
                <a:gd name="connsiteX5" fmla="*/ 2422 w 10000"/>
                <a:gd name="connsiteY5" fmla="*/ 10378 h 10378"/>
                <a:gd name="connsiteX6" fmla="*/ 469 w 10000"/>
                <a:gd name="connsiteY6" fmla="*/ 8167 h 10378"/>
                <a:gd name="connsiteX7" fmla="*/ 0 w 10000"/>
                <a:gd name="connsiteY7" fmla="*/ 2904 h 10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378">
                  <a:moveTo>
                    <a:pt x="0" y="2904"/>
                  </a:moveTo>
                  <a:lnTo>
                    <a:pt x="7453" y="0"/>
                  </a:lnTo>
                  <a:lnTo>
                    <a:pt x="10000" y="4904"/>
                  </a:lnTo>
                  <a:lnTo>
                    <a:pt x="8594" y="6904"/>
                  </a:lnTo>
                  <a:lnTo>
                    <a:pt x="6250" y="6167"/>
                  </a:lnTo>
                  <a:lnTo>
                    <a:pt x="2422" y="10378"/>
                  </a:lnTo>
                  <a:lnTo>
                    <a:pt x="469" y="8167"/>
                  </a:lnTo>
                  <a:cubicBezTo>
                    <a:pt x="313" y="6413"/>
                    <a:pt x="156" y="4658"/>
                    <a:pt x="0" y="290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7" name="Freeform 214"/>
            <p:cNvSpPr>
              <a:spLocks/>
            </p:cNvSpPr>
            <p:nvPr/>
          </p:nvSpPr>
          <p:spPr bwMode="auto">
            <a:xfrm>
              <a:off x="8164277" y="2000932"/>
              <a:ext cx="274386" cy="518368"/>
            </a:xfrm>
            <a:custGeom>
              <a:avLst/>
              <a:gdLst>
                <a:gd name="T0" fmla="*/ 29 w 138"/>
                <a:gd name="T1" fmla="*/ 0 h 243"/>
                <a:gd name="T2" fmla="*/ 0 w 138"/>
                <a:gd name="T3" fmla="*/ 42 h 243"/>
                <a:gd name="T4" fmla="*/ 32 w 138"/>
                <a:gd name="T5" fmla="*/ 99 h 243"/>
                <a:gd name="T6" fmla="*/ 13 w 138"/>
                <a:gd name="T7" fmla="*/ 114 h 243"/>
                <a:gd name="T8" fmla="*/ 21 w 138"/>
                <a:gd name="T9" fmla="*/ 243 h 243"/>
                <a:gd name="T10" fmla="*/ 98 w 138"/>
                <a:gd name="T11" fmla="*/ 224 h 243"/>
                <a:gd name="T12" fmla="*/ 118 w 138"/>
                <a:gd name="T13" fmla="*/ 224 h 243"/>
                <a:gd name="T14" fmla="*/ 128 w 138"/>
                <a:gd name="T15" fmla="*/ 210 h 243"/>
                <a:gd name="T16" fmla="*/ 128 w 138"/>
                <a:gd name="T17" fmla="*/ 187 h 243"/>
                <a:gd name="T18" fmla="*/ 138 w 138"/>
                <a:gd name="T19" fmla="*/ 171 h 243"/>
                <a:gd name="T20" fmla="*/ 94 w 138"/>
                <a:gd name="T21" fmla="*/ 152 h 243"/>
                <a:gd name="T22" fmla="*/ 40 w 138"/>
                <a:gd name="T23" fmla="*/ 12 h 243"/>
                <a:gd name="T24" fmla="*/ 29 w 138"/>
                <a:gd name="T25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243">
                  <a:moveTo>
                    <a:pt x="29" y="0"/>
                  </a:moveTo>
                  <a:lnTo>
                    <a:pt x="0" y="42"/>
                  </a:lnTo>
                  <a:lnTo>
                    <a:pt x="32" y="99"/>
                  </a:lnTo>
                  <a:lnTo>
                    <a:pt x="13" y="114"/>
                  </a:lnTo>
                  <a:lnTo>
                    <a:pt x="21" y="243"/>
                  </a:lnTo>
                  <a:lnTo>
                    <a:pt x="98" y="224"/>
                  </a:lnTo>
                  <a:lnTo>
                    <a:pt x="118" y="224"/>
                  </a:lnTo>
                  <a:lnTo>
                    <a:pt x="128" y="210"/>
                  </a:lnTo>
                  <a:lnTo>
                    <a:pt x="128" y="187"/>
                  </a:lnTo>
                  <a:lnTo>
                    <a:pt x="138" y="171"/>
                  </a:lnTo>
                  <a:lnTo>
                    <a:pt x="94" y="152"/>
                  </a:lnTo>
                  <a:lnTo>
                    <a:pt x="40" y="12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8" name="Freeform 216"/>
            <p:cNvSpPr>
              <a:spLocks/>
            </p:cNvSpPr>
            <p:nvPr/>
          </p:nvSpPr>
          <p:spPr bwMode="auto">
            <a:xfrm>
              <a:off x="8318187" y="2613161"/>
              <a:ext cx="128431" cy="110926"/>
            </a:xfrm>
            <a:custGeom>
              <a:avLst/>
              <a:gdLst>
                <a:gd name="T0" fmla="*/ 0 w 61"/>
                <a:gd name="T1" fmla="*/ 9 h 52"/>
                <a:gd name="T2" fmla="*/ 26 w 61"/>
                <a:gd name="T3" fmla="*/ 0 h 52"/>
                <a:gd name="T4" fmla="*/ 61 w 61"/>
                <a:gd name="T5" fmla="*/ 27 h 52"/>
                <a:gd name="T6" fmla="*/ 55 w 61"/>
                <a:gd name="T7" fmla="*/ 34 h 52"/>
                <a:gd name="T8" fmla="*/ 37 w 61"/>
                <a:gd name="T9" fmla="*/ 34 h 52"/>
                <a:gd name="T10" fmla="*/ 28 w 61"/>
                <a:gd name="T11" fmla="*/ 52 h 52"/>
                <a:gd name="T12" fmla="*/ 0 w 61"/>
                <a:gd name="T13" fmla="*/ 9 h 52"/>
                <a:gd name="connsiteX0" fmla="*/ 0 w 10589"/>
                <a:gd name="connsiteY0" fmla="*/ 1501 h 10000"/>
                <a:gd name="connsiteX1" fmla="*/ 4851 w 10589"/>
                <a:gd name="connsiteY1" fmla="*/ 0 h 10000"/>
                <a:gd name="connsiteX2" fmla="*/ 10589 w 10589"/>
                <a:gd name="connsiteY2" fmla="*/ 5192 h 10000"/>
                <a:gd name="connsiteX3" fmla="*/ 9605 w 10589"/>
                <a:gd name="connsiteY3" fmla="*/ 6538 h 10000"/>
                <a:gd name="connsiteX4" fmla="*/ 6655 w 10589"/>
                <a:gd name="connsiteY4" fmla="*/ 6538 h 10000"/>
                <a:gd name="connsiteX5" fmla="*/ 5179 w 10589"/>
                <a:gd name="connsiteY5" fmla="*/ 10000 h 10000"/>
                <a:gd name="connsiteX6" fmla="*/ 0 w 10589"/>
                <a:gd name="connsiteY6" fmla="*/ 1501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89" h="10000">
                  <a:moveTo>
                    <a:pt x="0" y="1501"/>
                  </a:moveTo>
                  <a:lnTo>
                    <a:pt x="4851" y="0"/>
                  </a:lnTo>
                  <a:lnTo>
                    <a:pt x="10589" y="5192"/>
                  </a:lnTo>
                  <a:lnTo>
                    <a:pt x="9605" y="6538"/>
                  </a:lnTo>
                  <a:lnTo>
                    <a:pt x="6655" y="6538"/>
                  </a:lnTo>
                  <a:lnTo>
                    <a:pt x="5179" y="10000"/>
                  </a:lnTo>
                  <a:lnTo>
                    <a:pt x="0" y="1501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9" name="Freeform 252"/>
            <p:cNvSpPr>
              <a:spLocks/>
            </p:cNvSpPr>
            <p:nvPr/>
          </p:nvSpPr>
          <p:spPr bwMode="auto">
            <a:xfrm>
              <a:off x="5670940" y="2195054"/>
              <a:ext cx="691931" cy="866079"/>
            </a:xfrm>
            <a:custGeom>
              <a:avLst/>
              <a:gdLst>
                <a:gd name="T0" fmla="*/ 25 w 348"/>
                <a:gd name="T1" fmla="*/ 27 h 406"/>
                <a:gd name="T2" fmla="*/ 52 w 348"/>
                <a:gd name="T3" fmla="*/ 23 h 406"/>
                <a:gd name="T4" fmla="*/ 75 w 348"/>
                <a:gd name="T5" fmla="*/ 23 h 406"/>
                <a:gd name="T6" fmla="*/ 90 w 348"/>
                <a:gd name="T7" fmla="*/ 0 h 406"/>
                <a:gd name="T8" fmla="*/ 101 w 348"/>
                <a:gd name="T9" fmla="*/ 29 h 406"/>
                <a:gd name="T10" fmla="*/ 139 w 348"/>
                <a:gd name="T11" fmla="*/ 29 h 406"/>
                <a:gd name="T12" fmla="*/ 159 w 348"/>
                <a:gd name="T13" fmla="*/ 58 h 406"/>
                <a:gd name="T14" fmla="*/ 197 w 348"/>
                <a:gd name="T15" fmla="*/ 51 h 406"/>
                <a:gd name="T16" fmla="*/ 225 w 348"/>
                <a:gd name="T17" fmla="*/ 67 h 406"/>
                <a:gd name="T18" fmla="*/ 273 w 348"/>
                <a:gd name="T19" fmla="*/ 80 h 406"/>
                <a:gd name="T20" fmla="*/ 282 w 348"/>
                <a:gd name="T21" fmla="*/ 101 h 406"/>
                <a:gd name="T22" fmla="*/ 307 w 348"/>
                <a:gd name="T23" fmla="*/ 102 h 406"/>
                <a:gd name="T24" fmla="*/ 300 w 348"/>
                <a:gd name="T25" fmla="*/ 124 h 406"/>
                <a:gd name="T26" fmla="*/ 308 w 348"/>
                <a:gd name="T27" fmla="*/ 149 h 406"/>
                <a:gd name="T28" fmla="*/ 292 w 348"/>
                <a:gd name="T29" fmla="*/ 178 h 406"/>
                <a:gd name="T30" fmla="*/ 303 w 348"/>
                <a:gd name="T31" fmla="*/ 185 h 406"/>
                <a:gd name="T32" fmla="*/ 331 w 348"/>
                <a:gd name="T33" fmla="*/ 152 h 406"/>
                <a:gd name="T34" fmla="*/ 329 w 348"/>
                <a:gd name="T35" fmla="*/ 140 h 406"/>
                <a:gd name="T36" fmla="*/ 341 w 348"/>
                <a:gd name="T37" fmla="*/ 136 h 406"/>
                <a:gd name="T38" fmla="*/ 348 w 348"/>
                <a:gd name="T39" fmla="*/ 152 h 406"/>
                <a:gd name="T40" fmla="*/ 327 w 348"/>
                <a:gd name="T41" fmla="*/ 175 h 406"/>
                <a:gd name="T42" fmla="*/ 319 w 348"/>
                <a:gd name="T43" fmla="*/ 226 h 406"/>
                <a:gd name="T44" fmla="*/ 319 w 348"/>
                <a:gd name="T45" fmla="*/ 312 h 406"/>
                <a:gd name="T46" fmla="*/ 331 w 348"/>
                <a:gd name="T47" fmla="*/ 328 h 406"/>
                <a:gd name="T48" fmla="*/ 326 w 348"/>
                <a:gd name="T49" fmla="*/ 381 h 406"/>
                <a:gd name="T50" fmla="*/ 160 w 348"/>
                <a:gd name="T51" fmla="*/ 406 h 406"/>
                <a:gd name="T52" fmla="*/ 119 w 348"/>
                <a:gd name="T53" fmla="*/ 381 h 406"/>
                <a:gd name="T54" fmla="*/ 128 w 348"/>
                <a:gd name="T55" fmla="*/ 350 h 406"/>
                <a:gd name="T56" fmla="*/ 108 w 348"/>
                <a:gd name="T57" fmla="*/ 316 h 406"/>
                <a:gd name="T58" fmla="*/ 90 w 348"/>
                <a:gd name="T59" fmla="*/ 271 h 406"/>
                <a:gd name="T60" fmla="*/ 43 w 348"/>
                <a:gd name="T61" fmla="*/ 228 h 406"/>
                <a:gd name="T62" fmla="*/ 15 w 348"/>
                <a:gd name="T63" fmla="*/ 228 h 406"/>
                <a:gd name="T64" fmla="*/ 15 w 348"/>
                <a:gd name="T65" fmla="*/ 167 h 406"/>
                <a:gd name="T66" fmla="*/ 0 w 348"/>
                <a:gd name="T67" fmla="*/ 145 h 406"/>
                <a:gd name="T68" fmla="*/ 33 w 348"/>
                <a:gd name="T69" fmla="*/ 110 h 406"/>
                <a:gd name="T70" fmla="*/ 25 w 348"/>
                <a:gd name="T71" fmla="*/ 27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48" h="406">
                  <a:moveTo>
                    <a:pt x="25" y="27"/>
                  </a:moveTo>
                  <a:lnTo>
                    <a:pt x="52" y="23"/>
                  </a:lnTo>
                  <a:lnTo>
                    <a:pt x="75" y="23"/>
                  </a:lnTo>
                  <a:lnTo>
                    <a:pt x="90" y="0"/>
                  </a:lnTo>
                  <a:lnTo>
                    <a:pt x="101" y="29"/>
                  </a:lnTo>
                  <a:lnTo>
                    <a:pt x="139" y="29"/>
                  </a:lnTo>
                  <a:lnTo>
                    <a:pt x="159" y="58"/>
                  </a:lnTo>
                  <a:lnTo>
                    <a:pt x="197" y="51"/>
                  </a:lnTo>
                  <a:lnTo>
                    <a:pt x="225" y="67"/>
                  </a:lnTo>
                  <a:lnTo>
                    <a:pt x="273" y="80"/>
                  </a:lnTo>
                  <a:lnTo>
                    <a:pt x="282" y="101"/>
                  </a:lnTo>
                  <a:lnTo>
                    <a:pt x="307" y="102"/>
                  </a:lnTo>
                  <a:lnTo>
                    <a:pt x="300" y="124"/>
                  </a:lnTo>
                  <a:lnTo>
                    <a:pt x="308" y="149"/>
                  </a:lnTo>
                  <a:lnTo>
                    <a:pt x="292" y="178"/>
                  </a:lnTo>
                  <a:lnTo>
                    <a:pt x="303" y="185"/>
                  </a:lnTo>
                  <a:lnTo>
                    <a:pt x="331" y="152"/>
                  </a:lnTo>
                  <a:lnTo>
                    <a:pt x="329" y="140"/>
                  </a:lnTo>
                  <a:lnTo>
                    <a:pt x="341" y="136"/>
                  </a:lnTo>
                  <a:lnTo>
                    <a:pt x="348" y="152"/>
                  </a:lnTo>
                  <a:lnTo>
                    <a:pt x="327" y="175"/>
                  </a:lnTo>
                  <a:lnTo>
                    <a:pt x="319" y="226"/>
                  </a:lnTo>
                  <a:lnTo>
                    <a:pt x="319" y="312"/>
                  </a:lnTo>
                  <a:lnTo>
                    <a:pt x="331" y="328"/>
                  </a:lnTo>
                  <a:lnTo>
                    <a:pt x="326" y="381"/>
                  </a:lnTo>
                  <a:lnTo>
                    <a:pt x="160" y="406"/>
                  </a:lnTo>
                  <a:lnTo>
                    <a:pt x="119" y="381"/>
                  </a:lnTo>
                  <a:lnTo>
                    <a:pt x="128" y="350"/>
                  </a:lnTo>
                  <a:lnTo>
                    <a:pt x="108" y="316"/>
                  </a:lnTo>
                  <a:lnTo>
                    <a:pt x="90" y="271"/>
                  </a:lnTo>
                  <a:lnTo>
                    <a:pt x="43" y="228"/>
                  </a:lnTo>
                  <a:lnTo>
                    <a:pt x="15" y="228"/>
                  </a:lnTo>
                  <a:lnTo>
                    <a:pt x="15" y="167"/>
                  </a:lnTo>
                  <a:lnTo>
                    <a:pt x="0" y="145"/>
                  </a:lnTo>
                  <a:lnTo>
                    <a:pt x="33" y="110"/>
                  </a:lnTo>
                  <a:lnTo>
                    <a:pt x="25" y="27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60" name="Freeform 254"/>
            <p:cNvSpPr>
              <a:spLocks/>
            </p:cNvSpPr>
            <p:nvPr/>
          </p:nvSpPr>
          <p:spPr bwMode="auto">
            <a:xfrm>
              <a:off x="6364860" y="3052599"/>
              <a:ext cx="445381" cy="793550"/>
            </a:xfrm>
            <a:custGeom>
              <a:avLst/>
              <a:gdLst>
                <a:gd name="T0" fmla="*/ 0 w 224"/>
                <a:gd name="T1" fmla="*/ 26 h 372"/>
                <a:gd name="T2" fmla="*/ 27 w 224"/>
                <a:gd name="T3" fmla="*/ 40 h 372"/>
                <a:gd name="T4" fmla="*/ 52 w 224"/>
                <a:gd name="T5" fmla="*/ 38 h 372"/>
                <a:gd name="T6" fmla="*/ 61 w 224"/>
                <a:gd name="T7" fmla="*/ 30 h 372"/>
                <a:gd name="T8" fmla="*/ 67 w 224"/>
                <a:gd name="T9" fmla="*/ 7 h 372"/>
                <a:gd name="T10" fmla="*/ 175 w 224"/>
                <a:gd name="T11" fmla="*/ 0 h 372"/>
                <a:gd name="T12" fmla="*/ 224 w 224"/>
                <a:gd name="T13" fmla="*/ 264 h 372"/>
                <a:gd name="T14" fmla="*/ 221 w 224"/>
                <a:gd name="T15" fmla="*/ 260 h 372"/>
                <a:gd name="T16" fmla="*/ 183 w 224"/>
                <a:gd name="T17" fmla="*/ 275 h 372"/>
                <a:gd name="T18" fmla="*/ 157 w 224"/>
                <a:gd name="T19" fmla="*/ 346 h 372"/>
                <a:gd name="T20" fmla="*/ 119 w 224"/>
                <a:gd name="T21" fmla="*/ 336 h 372"/>
                <a:gd name="T22" fmla="*/ 74 w 224"/>
                <a:gd name="T23" fmla="*/ 363 h 372"/>
                <a:gd name="T24" fmla="*/ 15 w 224"/>
                <a:gd name="T25" fmla="*/ 372 h 372"/>
                <a:gd name="T26" fmla="*/ 42 w 224"/>
                <a:gd name="T27" fmla="*/ 304 h 372"/>
                <a:gd name="T28" fmla="*/ 31 w 224"/>
                <a:gd name="T29" fmla="*/ 265 h 372"/>
                <a:gd name="T30" fmla="*/ 0 w 224"/>
                <a:gd name="T31" fmla="*/ 26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4" h="372">
                  <a:moveTo>
                    <a:pt x="0" y="26"/>
                  </a:moveTo>
                  <a:lnTo>
                    <a:pt x="27" y="40"/>
                  </a:lnTo>
                  <a:lnTo>
                    <a:pt x="52" y="38"/>
                  </a:lnTo>
                  <a:lnTo>
                    <a:pt x="61" y="30"/>
                  </a:lnTo>
                  <a:lnTo>
                    <a:pt x="67" y="7"/>
                  </a:lnTo>
                  <a:lnTo>
                    <a:pt x="175" y="0"/>
                  </a:lnTo>
                  <a:lnTo>
                    <a:pt x="224" y="264"/>
                  </a:lnTo>
                  <a:lnTo>
                    <a:pt x="221" y="260"/>
                  </a:lnTo>
                  <a:lnTo>
                    <a:pt x="183" y="275"/>
                  </a:lnTo>
                  <a:lnTo>
                    <a:pt x="157" y="346"/>
                  </a:lnTo>
                  <a:lnTo>
                    <a:pt x="119" y="336"/>
                  </a:lnTo>
                  <a:lnTo>
                    <a:pt x="74" y="363"/>
                  </a:lnTo>
                  <a:lnTo>
                    <a:pt x="15" y="372"/>
                  </a:lnTo>
                  <a:lnTo>
                    <a:pt x="42" y="304"/>
                  </a:lnTo>
                  <a:lnTo>
                    <a:pt x="31" y="265"/>
                  </a:lnTo>
                  <a:lnTo>
                    <a:pt x="0" y="2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61" name="Freeform 266"/>
            <p:cNvSpPr>
              <a:spLocks/>
            </p:cNvSpPr>
            <p:nvPr/>
          </p:nvSpPr>
          <p:spPr bwMode="auto">
            <a:xfrm>
              <a:off x="7249656" y="2756084"/>
              <a:ext cx="789358" cy="558898"/>
            </a:xfrm>
            <a:custGeom>
              <a:avLst/>
              <a:gdLst>
                <a:gd name="T0" fmla="*/ 37 w 397"/>
                <a:gd name="T1" fmla="*/ 38 h 262"/>
                <a:gd name="T2" fmla="*/ 0 w 397"/>
                <a:gd name="T3" fmla="*/ 74 h 262"/>
                <a:gd name="T4" fmla="*/ 20 w 397"/>
                <a:gd name="T5" fmla="*/ 199 h 262"/>
                <a:gd name="T6" fmla="*/ 37 w 397"/>
                <a:gd name="T7" fmla="*/ 262 h 262"/>
                <a:gd name="T8" fmla="*/ 105 w 397"/>
                <a:gd name="T9" fmla="*/ 257 h 262"/>
                <a:gd name="T10" fmla="*/ 355 w 397"/>
                <a:gd name="T11" fmla="*/ 209 h 262"/>
                <a:gd name="T12" fmla="*/ 372 w 397"/>
                <a:gd name="T13" fmla="*/ 200 h 262"/>
                <a:gd name="T14" fmla="*/ 397 w 397"/>
                <a:gd name="T15" fmla="*/ 141 h 262"/>
                <a:gd name="T16" fmla="*/ 360 w 397"/>
                <a:gd name="T17" fmla="*/ 111 h 262"/>
                <a:gd name="T18" fmla="*/ 379 w 397"/>
                <a:gd name="T19" fmla="*/ 35 h 262"/>
                <a:gd name="T20" fmla="*/ 352 w 397"/>
                <a:gd name="T21" fmla="*/ 26 h 262"/>
                <a:gd name="T22" fmla="*/ 352 w 397"/>
                <a:gd name="T23" fmla="*/ 7 h 262"/>
                <a:gd name="T24" fmla="*/ 339 w 397"/>
                <a:gd name="T25" fmla="*/ 0 h 262"/>
                <a:gd name="T26" fmla="*/ 49 w 397"/>
                <a:gd name="T27" fmla="*/ 55 h 262"/>
                <a:gd name="T28" fmla="*/ 37 w 397"/>
                <a:gd name="T29" fmla="*/ 38 h 262"/>
                <a:gd name="connsiteX0" fmla="*/ 932 w 10000"/>
                <a:gd name="connsiteY0" fmla="*/ 1450 h 10000"/>
                <a:gd name="connsiteX1" fmla="*/ 0 w 10000"/>
                <a:gd name="connsiteY1" fmla="*/ 2824 h 10000"/>
                <a:gd name="connsiteX2" fmla="*/ 504 w 10000"/>
                <a:gd name="connsiteY2" fmla="*/ 7595 h 10000"/>
                <a:gd name="connsiteX3" fmla="*/ 932 w 10000"/>
                <a:gd name="connsiteY3" fmla="*/ 10000 h 10000"/>
                <a:gd name="connsiteX4" fmla="*/ 2645 w 10000"/>
                <a:gd name="connsiteY4" fmla="*/ 9809 h 10000"/>
                <a:gd name="connsiteX5" fmla="*/ 8942 w 10000"/>
                <a:gd name="connsiteY5" fmla="*/ 7977 h 10000"/>
                <a:gd name="connsiteX6" fmla="*/ 9370 w 10000"/>
                <a:gd name="connsiteY6" fmla="*/ 7634 h 10000"/>
                <a:gd name="connsiteX7" fmla="*/ 10000 w 10000"/>
                <a:gd name="connsiteY7" fmla="*/ 5382 h 10000"/>
                <a:gd name="connsiteX8" fmla="*/ 9068 w 10000"/>
                <a:gd name="connsiteY8" fmla="*/ 4237 h 10000"/>
                <a:gd name="connsiteX9" fmla="*/ 9547 w 10000"/>
                <a:gd name="connsiteY9" fmla="*/ 1336 h 10000"/>
                <a:gd name="connsiteX10" fmla="*/ 8866 w 10000"/>
                <a:gd name="connsiteY10" fmla="*/ 992 h 10000"/>
                <a:gd name="connsiteX11" fmla="*/ 8866 w 10000"/>
                <a:gd name="connsiteY11" fmla="*/ 267 h 10000"/>
                <a:gd name="connsiteX12" fmla="*/ 8539 w 10000"/>
                <a:gd name="connsiteY12" fmla="*/ 0 h 10000"/>
                <a:gd name="connsiteX13" fmla="*/ 1301 w 10000"/>
                <a:gd name="connsiteY13" fmla="*/ 1950 h 10000"/>
                <a:gd name="connsiteX14" fmla="*/ 1234 w 10000"/>
                <a:gd name="connsiteY14" fmla="*/ 2099 h 10000"/>
                <a:gd name="connsiteX15" fmla="*/ 932 w 10000"/>
                <a:gd name="connsiteY15" fmla="*/ 145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000" h="10000">
                  <a:moveTo>
                    <a:pt x="932" y="1450"/>
                  </a:moveTo>
                  <a:lnTo>
                    <a:pt x="0" y="2824"/>
                  </a:lnTo>
                  <a:lnTo>
                    <a:pt x="504" y="7595"/>
                  </a:lnTo>
                  <a:cubicBezTo>
                    <a:pt x="647" y="8397"/>
                    <a:pt x="789" y="9198"/>
                    <a:pt x="932" y="10000"/>
                  </a:cubicBezTo>
                  <a:lnTo>
                    <a:pt x="2645" y="9809"/>
                  </a:lnTo>
                  <a:lnTo>
                    <a:pt x="8942" y="7977"/>
                  </a:lnTo>
                  <a:lnTo>
                    <a:pt x="9370" y="7634"/>
                  </a:lnTo>
                  <a:lnTo>
                    <a:pt x="10000" y="5382"/>
                  </a:lnTo>
                  <a:lnTo>
                    <a:pt x="9068" y="4237"/>
                  </a:lnTo>
                  <a:cubicBezTo>
                    <a:pt x="9228" y="3270"/>
                    <a:pt x="9387" y="2303"/>
                    <a:pt x="9547" y="1336"/>
                  </a:cubicBezTo>
                  <a:lnTo>
                    <a:pt x="8866" y="992"/>
                  </a:lnTo>
                  <a:lnTo>
                    <a:pt x="8866" y="267"/>
                  </a:lnTo>
                  <a:lnTo>
                    <a:pt x="8539" y="0"/>
                  </a:lnTo>
                  <a:cubicBezTo>
                    <a:pt x="6136" y="696"/>
                    <a:pt x="3704" y="1254"/>
                    <a:pt x="1301" y="1950"/>
                  </a:cubicBezTo>
                  <a:cubicBezTo>
                    <a:pt x="1279" y="2000"/>
                    <a:pt x="1256" y="2049"/>
                    <a:pt x="1234" y="2099"/>
                  </a:cubicBezTo>
                  <a:cubicBezTo>
                    <a:pt x="1133" y="1883"/>
                    <a:pt x="1033" y="1666"/>
                    <a:pt x="932" y="145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7307317" y="2133190"/>
              <a:ext cx="1111463" cy="804217"/>
              <a:chOff x="7239221" y="2382503"/>
              <a:chExt cx="1111463" cy="749593"/>
            </a:xfrm>
            <a:grpFill/>
            <a:effectLst/>
          </p:grpSpPr>
          <p:sp>
            <p:nvSpPr>
              <p:cNvPr id="65" name="Freeform 268"/>
              <p:cNvSpPr>
                <a:spLocks/>
              </p:cNvSpPr>
              <p:nvPr/>
            </p:nvSpPr>
            <p:spPr bwMode="auto">
              <a:xfrm>
                <a:off x="7239221" y="2382503"/>
                <a:ext cx="882808" cy="711814"/>
              </a:xfrm>
              <a:custGeom>
                <a:avLst/>
                <a:gdLst>
                  <a:gd name="T0" fmla="*/ 36 w 444"/>
                  <a:gd name="T1" fmla="*/ 234 h 358"/>
                  <a:gd name="T2" fmla="*/ 79 w 444"/>
                  <a:gd name="T3" fmla="*/ 214 h 358"/>
                  <a:gd name="T4" fmla="*/ 136 w 444"/>
                  <a:gd name="T5" fmla="*/ 211 h 358"/>
                  <a:gd name="T6" fmla="*/ 150 w 444"/>
                  <a:gd name="T7" fmla="*/ 192 h 358"/>
                  <a:gd name="T8" fmla="*/ 170 w 444"/>
                  <a:gd name="T9" fmla="*/ 190 h 358"/>
                  <a:gd name="T10" fmla="*/ 181 w 444"/>
                  <a:gd name="T11" fmla="*/ 170 h 358"/>
                  <a:gd name="T12" fmla="*/ 200 w 444"/>
                  <a:gd name="T13" fmla="*/ 163 h 358"/>
                  <a:gd name="T14" fmla="*/ 193 w 444"/>
                  <a:gd name="T15" fmla="*/ 125 h 358"/>
                  <a:gd name="T16" fmla="*/ 181 w 444"/>
                  <a:gd name="T17" fmla="*/ 115 h 358"/>
                  <a:gd name="T18" fmla="*/ 205 w 444"/>
                  <a:gd name="T19" fmla="*/ 86 h 358"/>
                  <a:gd name="T20" fmla="*/ 220 w 444"/>
                  <a:gd name="T21" fmla="*/ 86 h 358"/>
                  <a:gd name="T22" fmla="*/ 274 w 444"/>
                  <a:gd name="T23" fmla="*/ 24 h 358"/>
                  <a:gd name="T24" fmla="*/ 354 w 444"/>
                  <a:gd name="T25" fmla="*/ 0 h 358"/>
                  <a:gd name="T26" fmla="*/ 362 w 444"/>
                  <a:gd name="T27" fmla="*/ 60 h 358"/>
                  <a:gd name="T28" fmla="*/ 366 w 444"/>
                  <a:gd name="T29" fmla="*/ 58 h 358"/>
                  <a:gd name="T30" fmla="*/ 385 w 444"/>
                  <a:gd name="T31" fmla="*/ 79 h 358"/>
                  <a:gd name="T32" fmla="*/ 385 w 444"/>
                  <a:gd name="T33" fmla="*/ 141 h 358"/>
                  <a:gd name="T34" fmla="*/ 407 w 444"/>
                  <a:gd name="T35" fmla="*/ 191 h 358"/>
                  <a:gd name="T36" fmla="*/ 416 w 444"/>
                  <a:gd name="T37" fmla="*/ 256 h 358"/>
                  <a:gd name="T38" fmla="*/ 417 w 444"/>
                  <a:gd name="T39" fmla="*/ 312 h 358"/>
                  <a:gd name="T40" fmla="*/ 444 w 444"/>
                  <a:gd name="T41" fmla="*/ 331 h 358"/>
                  <a:gd name="T42" fmla="*/ 423 w 444"/>
                  <a:gd name="T43" fmla="*/ 358 h 358"/>
                  <a:gd name="T44" fmla="*/ 372 w 444"/>
                  <a:gd name="T45" fmla="*/ 325 h 358"/>
                  <a:gd name="T46" fmla="*/ 345 w 444"/>
                  <a:gd name="T47" fmla="*/ 328 h 358"/>
                  <a:gd name="T48" fmla="*/ 320 w 444"/>
                  <a:gd name="T49" fmla="*/ 320 h 358"/>
                  <a:gd name="T50" fmla="*/ 322 w 444"/>
                  <a:gd name="T51" fmla="*/ 301 h 358"/>
                  <a:gd name="T52" fmla="*/ 305 w 444"/>
                  <a:gd name="T53" fmla="*/ 294 h 358"/>
                  <a:gd name="T54" fmla="*/ 12 w 444"/>
                  <a:gd name="T55" fmla="*/ 344 h 358"/>
                  <a:gd name="T56" fmla="*/ 0 w 444"/>
                  <a:gd name="T57" fmla="*/ 328 h 358"/>
                  <a:gd name="T58" fmla="*/ 45 w 444"/>
                  <a:gd name="T59" fmla="*/ 266 h 358"/>
                  <a:gd name="T60" fmla="*/ 36 w 444"/>
                  <a:gd name="T61" fmla="*/ 234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44" h="358">
                    <a:moveTo>
                      <a:pt x="36" y="234"/>
                    </a:moveTo>
                    <a:lnTo>
                      <a:pt x="79" y="214"/>
                    </a:lnTo>
                    <a:lnTo>
                      <a:pt x="136" y="211"/>
                    </a:lnTo>
                    <a:lnTo>
                      <a:pt x="150" y="192"/>
                    </a:lnTo>
                    <a:lnTo>
                      <a:pt x="170" y="190"/>
                    </a:lnTo>
                    <a:lnTo>
                      <a:pt x="181" y="170"/>
                    </a:lnTo>
                    <a:lnTo>
                      <a:pt x="200" y="163"/>
                    </a:lnTo>
                    <a:lnTo>
                      <a:pt x="193" y="125"/>
                    </a:lnTo>
                    <a:lnTo>
                      <a:pt x="181" y="115"/>
                    </a:lnTo>
                    <a:lnTo>
                      <a:pt x="205" y="86"/>
                    </a:lnTo>
                    <a:lnTo>
                      <a:pt x="220" y="86"/>
                    </a:lnTo>
                    <a:lnTo>
                      <a:pt x="274" y="24"/>
                    </a:lnTo>
                    <a:lnTo>
                      <a:pt x="354" y="0"/>
                    </a:lnTo>
                    <a:lnTo>
                      <a:pt x="362" y="60"/>
                    </a:lnTo>
                    <a:lnTo>
                      <a:pt x="366" y="58"/>
                    </a:lnTo>
                    <a:lnTo>
                      <a:pt x="385" y="79"/>
                    </a:lnTo>
                    <a:lnTo>
                      <a:pt x="385" y="141"/>
                    </a:lnTo>
                    <a:lnTo>
                      <a:pt x="407" y="191"/>
                    </a:lnTo>
                    <a:lnTo>
                      <a:pt x="416" y="256"/>
                    </a:lnTo>
                    <a:lnTo>
                      <a:pt x="417" y="312"/>
                    </a:lnTo>
                    <a:lnTo>
                      <a:pt x="444" y="331"/>
                    </a:lnTo>
                    <a:lnTo>
                      <a:pt x="423" y="358"/>
                    </a:lnTo>
                    <a:lnTo>
                      <a:pt x="372" y="325"/>
                    </a:lnTo>
                    <a:lnTo>
                      <a:pt x="345" y="328"/>
                    </a:lnTo>
                    <a:lnTo>
                      <a:pt x="320" y="320"/>
                    </a:lnTo>
                    <a:lnTo>
                      <a:pt x="322" y="301"/>
                    </a:lnTo>
                    <a:lnTo>
                      <a:pt x="305" y="294"/>
                    </a:lnTo>
                    <a:lnTo>
                      <a:pt x="12" y="344"/>
                    </a:lnTo>
                    <a:lnTo>
                      <a:pt x="0" y="328"/>
                    </a:lnTo>
                    <a:lnTo>
                      <a:pt x="45" y="266"/>
                    </a:lnTo>
                    <a:lnTo>
                      <a:pt x="36" y="234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  <p:sp>
            <p:nvSpPr>
              <p:cNvPr id="66" name="Freeform 270"/>
              <p:cNvSpPr>
                <a:spLocks/>
              </p:cNvSpPr>
              <p:nvPr/>
            </p:nvSpPr>
            <p:spPr bwMode="auto">
              <a:xfrm>
                <a:off x="8096181" y="2982972"/>
                <a:ext cx="254503" cy="149124"/>
              </a:xfrm>
              <a:custGeom>
                <a:avLst/>
                <a:gdLst>
                  <a:gd name="T0" fmla="*/ 0 w 128"/>
                  <a:gd name="T1" fmla="*/ 55 h 75"/>
                  <a:gd name="T2" fmla="*/ 53 w 128"/>
                  <a:gd name="T3" fmla="*/ 31 h 75"/>
                  <a:gd name="T4" fmla="*/ 104 w 128"/>
                  <a:gd name="T5" fmla="*/ 0 h 75"/>
                  <a:gd name="T6" fmla="*/ 114 w 128"/>
                  <a:gd name="T7" fmla="*/ 1 h 75"/>
                  <a:gd name="T8" fmla="*/ 128 w 128"/>
                  <a:gd name="T9" fmla="*/ 2 h 75"/>
                  <a:gd name="T10" fmla="*/ 79 w 128"/>
                  <a:gd name="T11" fmla="*/ 43 h 75"/>
                  <a:gd name="T12" fmla="*/ 14 w 128"/>
                  <a:gd name="T13" fmla="*/ 75 h 75"/>
                  <a:gd name="T14" fmla="*/ 0 w 128"/>
                  <a:gd name="T15" fmla="*/ 5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8" h="75">
                    <a:moveTo>
                      <a:pt x="0" y="55"/>
                    </a:moveTo>
                    <a:lnTo>
                      <a:pt x="53" y="31"/>
                    </a:lnTo>
                    <a:lnTo>
                      <a:pt x="104" y="0"/>
                    </a:lnTo>
                    <a:lnTo>
                      <a:pt x="114" y="1"/>
                    </a:lnTo>
                    <a:lnTo>
                      <a:pt x="128" y="2"/>
                    </a:lnTo>
                    <a:lnTo>
                      <a:pt x="79" y="43"/>
                    </a:lnTo>
                    <a:lnTo>
                      <a:pt x="14" y="75"/>
                    </a:lnTo>
                    <a:lnTo>
                      <a:pt x="0" y="55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</p:grpSp>
        <p:sp>
          <p:nvSpPr>
            <p:cNvPr id="63" name="Freeform 272"/>
            <p:cNvSpPr>
              <a:spLocks/>
            </p:cNvSpPr>
            <p:nvPr/>
          </p:nvSpPr>
          <p:spPr bwMode="auto">
            <a:xfrm>
              <a:off x="8219950" y="1510296"/>
              <a:ext cx="522925" cy="855414"/>
            </a:xfrm>
            <a:custGeom>
              <a:avLst/>
              <a:gdLst>
                <a:gd name="T0" fmla="*/ 62 w 263"/>
                <a:gd name="T1" fmla="*/ 13 h 401"/>
                <a:gd name="T2" fmla="*/ 23 w 263"/>
                <a:gd name="T3" fmla="*/ 86 h 401"/>
                <a:gd name="T4" fmla="*/ 41 w 263"/>
                <a:gd name="T5" fmla="*/ 114 h 401"/>
                <a:gd name="T6" fmla="*/ 23 w 263"/>
                <a:gd name="T7" fmla="*/ 149 h 401"/>
                <a:gd name="T8" fmla="*/ 35 w 263"/>
                <a:gd name="T9" fmla="*/ 159 h 401"/>
                <a:gd name="T10" fmla="*/ 27 w 263"/>
                <a:gd name="T11" fmla="*/ 183 h 401"/>
                <a:gd name="T12" fmla="*/ 27 w 263"/>
                <a:gd name="T13" fmla="*/ 220 h 401"/>
                <a:gd name="T14" fmla="*/ 0 w 263"/>
                <a:gd name="T15" fmla="*/ 232 h 401"/>
                <a:gd name="T16" fmla="*/ 11 w 263"/>
                <a:gd name="T17" fmla="*/ 244 h 401"/>
                <a:gd name="T18" fmla="*/ 65 w 263"/>
                <a:gd name="T19" fmla="*/ 384 h 401"/>
                <a:gd name="T20" fmla="*/ 109 w 263"/>
                <a:gd name="T21" fmla="*/ 401 h 401"/>
                <a:gd name="T22" fmla="*/ 107 w 263"/>
                <a:gd name="T23" fmla="*/ 373 h 401"/>
                <a:gd name="T24" fmla="*/ 128 w 263"/>
                <a:gd name="T25" fmla="*/ 350 h 401"/>
                <a:gd name="T26" fmla="*/ 120 w 263"/>
                <a:gd name="T27" fmla="*/ 326 h 401"/>
                <a:gd name="T28" fmla="*/ 174 w 263"/>
                <a:gd name="T29" fmla="*/ 298 h 401"/>
                <a:gd name="T30" fmla="*/ 176 w 263"/>
                <a:gd name="T31" fmla="*/ 259 h 401"/>
                <a:gd name="T32" fmla="*/ 208 w 263"/>
                <a:gd name="T33" fmla="*/ 255 h 401"/>
                <a:gd name="T34" fmla="*/ 232 w 263"/>
                <a:gd name="T35" fmla="*/ 227 h 401"/>
                <a:gd name="T36" fmla="*/ 263 w 263"/>
                <a:gd name="T37" fmla="*/ 207 h 401"/>
                <a:gd name="T38" fmla="*/ 263 w 263"/>
                <a:gd name="T39" fmla="*/ 183 h 401"/>
                <a:gd name="T40" fmla="*/ 222 w 263"/>
                <a:gd name="T41" fmla="*/ 174 h 401"/>
                <a:gd name="T42" fmla="*/ 213 w 263"/>
                <a:gd name="T43" fmla="*/ 147 h 401"/>
                <a:gd name="T44" fmla="*/ 172 w 263"/>
                <a:gd name="T45" fmla="*/ 143 h 401"/>
                <a:gd name="T46" fmla="*/ 139 w 263"/>
                <a:gd name="T47" fmla="*/ 24 h 401"/>
                <a:gd name="T48" fmla="*/ 125 w 263"/>
                <a:gd name="T49" fmla="*/ 0 h 401"/>
                <a:gd name="T50" fmla="*/ 82 w 263"/>
                <a:gd name="T51" fmla="*/ 10 h 401"/>
                <a:gd name="T52" fmla="*/ 76 w 263"/>
                <a:gd name="T53" fmla="*/ 21 h 401"/>
                <a:gd name="T54" fmla="*/ 62 w 263"/>
                <a:gd name="T55" fmla="*/ 13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63" h="401">
                  <a:moveTo>
                    <a:pt x="62" y="13"/>
                  </a:moveTo>
                  <a:lnTo>
                    <a:pt x="23" y="86"/>
                  </a:lnTo>
                  <a:lnTo>
                    <a:pt x="41" y="114"/>
                  </a:lnTo>
                  <a:lnTo>
                    <a:pt x="23" y="149"/>
                  </a:lnTo>
                  <a:lnTo>
                    <a:pt x="35" y="159"/>
                  </a:lnTo>
                  <a:lnTo>
                    <a:pt x="27" y="183"/>
                  </a:lnTo>
                  <a:lnTo>
                    <a:pt x="27" y="220"/>
                  </a:lnTo>
                  <a:lnTo>
                    <a:pt x="0" y="232"/>
                  </a:lnTo>
                  <a:lnTo>
                    <a:pt x="11" y="244"/>
                  </a:lnTo>
                  <a:lnTo>
                    <a:pt x="65" y="384"/>
                  </a:lnTo>
                  <a:lnTo>
                    <a:pt x="109" y="401"/>
                  </a:lnTo>
                  <a:lnTo>
                    <a:pt x="107" y="373"/>
                  </a:lnTo>
                  <a:lnTo>
                    <a:pt x="128" y="350"/>
                  </a:lnTo>
                  <a:lnTo>
                    <a:pt x="120" y="326"/>
                  </a:lnTo>
                  <a:lnTo>
                    <a:pt x="174" y="298"/>
                  </a:lnTo>
                  <a:lnTo>
                    <a:pt x="176" y="259"/>
                  </a:lnTo>
                  <a:lnTo>
                    <a:pt x="208" y="255"/>
                  </a:lnTo>
                  <a:lnTo>
                    <a:pt x="232" y="227"/>
                  </a:lnTo>
                  <a:lnTo>
                    <a:pt x="263" y="207"/>
                  </a:lnTo>
                  <a:lnTo>
                    <a:pt x="263" y="183"/>
                  </a:lnTo>
                  <a:lnTo>
                    <a:pt x="222" y="174"/>
                  </a:lnTo>
                  <a:lnTo>
                    <a:pt x="213" y="147"/>
                  </a:lnTo>
                  <a:lnTo>
                    <a:pt x="172" y="143"/>
                  </a:lnTo>
                  <a:lnTo>
                    <a:pt x="139" y="24"/>
                  </a:lnTo>
                  <a:lnTo>
                    <a:pt x="125" y="0"/>
                  </a:lnTo>
                  <a:lnTo>
                    <a:pt x="82" y="10"/>
                  </a:lnTo>
                  <a:lnTo>
                    <a:pt x="76" y="21"/>
                  </a:lnTo>
                  <a:lnTo>
                    <a:pt x="62" y="1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7754771" y="3361137"/>
              <a:ext cx="66675" cy="77180"/>
            </a:xfrm>
            <a:custGeom>
              <a:avLst/>
              <a:gdLst>
                <a:gd name="connsiteX0" fmla="*/ 40482 w 90488"/>
                <a:gd name="connsiteY0" fmla="*/ 0 h 97631"/>
                <a:gd name="connsiteX1" fmla="*/ 0 w 90488"/>
                <a:gd name="connsiteY1" fmla="*/ 50006 h 97631"/>
                <a:gd name="connsiteX2" fmla="*/ 50007 w 90488"/>
                <a:gd name="connsiteY2" fmla="*/ 97631 h 97631"/>
                <a:gd name="connsiteX3" fmla="*/ 90488 w 90488"/>
                <a:gd name="connsiteY3" fmla="*/ 40481 h 97631"/>
                <a:gd name="connsiteX4" fmla="*/ 40482 w 90488"/>
                <a:gd name="connsiteY4" fmla="*/ 0 h 97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8" h="97631">
                  <a:moveTo>
                    <a:pt x="40482" y="0"/>
                  </a:moveTo>
                  <a:lnTo>
                    <a:pt x="0" y="50006"/>
                  </a:lnTo>
                  <a:lnTo>
                    <a:pt x="50007" y="97631"/>
                  </a:lnTo>
                  <a:lnTo>
                    <a:pt x="90488" y="40481"/>
                  </a:lnTo>
                  <a:lnTo>
                    <a:pt x="40482" y="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</p:grpSp>
      <p:sp>
        <p:nvSpPr>
          <p:cNvPr id="69" name="Freeform 159"/>
          <p:cNvSpPr>
            <a:spLocks/>
          </p:cNvSpPr>
          <p:nvPr/>
        </p:nvSpPr>
        <p:spPr bwMode="auto">
          <a:xfrm>
            <a:off x="7288133" y="3138571"/>
            <a:ext cx="674037" cy="299503"/>
          </a:xfrm>
          <a:custGeom>
            <a:avLst/>
            <a:gdLst>
              <a:gd name="T0" fmla="*/ 0 w 339"/>
              <a:gd name="T1" fmla="*/ 46 h 138"/>
              <a:gd name="T2" fmla="*/ 254 w 339"/>
              <a:gd name="T3" fmla="*/ 0 h 138"/>
              <a:gd name="T4" fmla="*/ 294 w 339"/>
              <a:gd name="T5" fmla="*/ 94 h 138"/>
              <a:gd name="T6" fmla="*/ 338 w 339"/>
              <a:gd name="T7" fmla="*/ 84 h 138"/>
              <a:gd name="T8" fmla="*/ 339 w 339"/>
              <a:gd name="T9" fmla="*/ 132 h 138"/>
              <a:gd name="T10" fmla="*/ 303 w 339"/>
              <a:gd name="T11" fmla="*/ 138 h 138"/>
              <a:gd name="T12" fmla="*/ 273 w 339"/>
              <a:gd name="T13" fmla="*/ 107 h 138"/>
              <a:gd name="T14" fmla="*/ 254 w 339"/>
              <a:gd name="T15" fmla="*/ 70 h 138"/>
              <a:gd name="T16" fmla="*/ 249 w 339"/>
              <a:gd name="T17" fmla="*/ 17 h 138"/>
              <a:gd name="T18" fmla="*/ 235 w 339"/>
              <a:gd name="T19" fmla="*/ 43 h 138"/>
              <a:gd name="T20" fmla="*/ 253 w 339"/>
              <a:gd name="T21" fmla="*/ 121 h 138"/>
              <a:gd name="T22" fmla="*/ 178 w 339"/>
              <a:gd name="T23" fmla="*/ 133 h 138"/>
              <a:gd name="T24" fmla="*/ 175 w 339"/>
              <a:gd name="T25" fmla="*/ 76 h 138"/>
              <a:gd name="T26" fmla="*/ 130 w 339"/>
              <a:gd name="T27" fmla="*/ 51 h 138"/>
              <a:gd name="T28" fmla="*/ 91 w 339"/>
              <a:gd name="T29" fmla="*/ 44 h 138"/>
              <a:gd name="T30" fmla="*/ 11 w 339"/>
              <a:gd name="T31" fmla="*/ 84 h 138"/>
              <a:gd name="T32" fmla="*/ 0 w 339"/>
              <a:gd name="T33" fmla="*/ 46 h 138"/>
              <a:gd name="connsiteX0" fmla="*/ 0 w 10000"/>
              <a:gd name="connsiteY0" fmla="*/ 3333 h 10000"/>
              <a:gd name="connsiteX1" fmla="*/ 7634 w 10000"/>
              <a:gd name="connsiteY1" fmla="*/ 0 h 10000"/>
              <a:gd name="connsiteX2" fmla="*/ 8673 w 10000"/>
              <a:gd name="connsiteY2" fmla="*/ 6812 h 10000"/>
              <a:gd name="connsiteX3" fmla="*/ 9971 w 10000"/>
              <a:gd name="connsiteY3" fmla="*/ 6087 h 10000"/>
              <a:gd name="connsiteX4" fmla="*/ 10000 w 10000"/>
              <a:gd name="connsiteY4" fmla="*/ 9565 h 10000"/>
              <a:gd name="connsiteX5" fmla="*/ 8938 w 10000"/>
              <a:gd name="connsiteY5" fmla="*/ 10000 h 10000"/>
              <a:gd name="connsiteX6" fmla="*/ 8053 w 10000"/>
              <a:gd name="connsiteY6" fmla="*/ 7754 h 10000"/>
              <a:gd name="connsiteX7" fmla="*/ 7493 w 10000"/>
              <a:gd name="connsiteY7" fmla="*/ 5072 h 10000"/>
              <a:gd name="connsiteX8" fmla="*/ 7345 w 10000"/>
              <a:gd name="connsiteY8" fmla="*/ 1232 h 10000"/>
              <a:gd name="connsiteX9" fmla="*/ 6932 w 10000"/>
              <a:gd name="connsiteY9" fmla="*/ 3116 h 10000"/>
              <a:gd name="connsiteX10" fmla="*/ 7463 w 10000"/>
              <a:gd name="connsiteY10" fmla="*/ 8768 h 10000"/>
              <a:gd name="connsiteX11" fmla="*/ 5251 w 10000"/>
              <a:gd name="connsiteY11" fmla="*/ 9638 h 10000"/>
              <a:gd name="connsiteX12" fmla="*/ 5162 w 10000"/>
              <a:gd name="connsiteY12" fmla="*/ 5507 h 10000"/>
              <a:gd name="connsiteX13" fmla="*/ 3835 w 10000"/>
              <a:gd name="connsiteY13" fmla="*/ 3696 h 10000"/>
              <a:gd name="connsiteX14" fmla="*/ 2684 w 10000"/>
              <a:gd name="connsiteY14" fmla="*/ 3188 h 10000"/>
              <a:gd name="connsiteX15" fmla="*/ 324 w 10000"/>
              <a:gd name="connsiteY15" fmla="*/ 6087 h 10000"/>
              <a:gd name="connsiteX16" fmla="*/ 0 w 10000"/>
              <a:gd name="connsiteY16" fmla="*/ 3333 h 10000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812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986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986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986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000" h="10174">
                <a:moveTo>
                  <a:pt x="0" y="3507"/>
                </a:moveTo>
                <a:lnTo>
                  <a:pt x="7705" y="0"/>
                </a:lnTo>
                <a:lnTo>
                  <a:pt x="8673" y="6986"/>
                </a:lnTo>
                <a:lnTo>
                  <a:pt x="9971" y="6261"/>
                </a:lnTo>
                <a:cubicBezTo>
                  <a:pt x="9981" y="7420"/>
                  <a:pt x="9990" y="8580"/>
                  <a:pt x="10000" y="9739"/>
                </a:cubicBezTo>
                <a:lnTo>
                  <a:pt x="8938" y="10174"/>
                </a:lnTo>
                <a:lnTo>
                  <a:pt x="8053" y="7928"/>
                </a:lnTo>
                <a:lnTo>
                  <a:pt x="7493" y="5246"/>
                </a:lnTo>
                <a:cubicBezTo>
                  <a:pt x="7444" y="3966"/>
                  <a:pt x="7394" y="2686"/>
                  <a:pt x="7345" y="1406"/>
                </a:cubicBezTo>
                <a:cubicBezTo>
                  <a:pt x="7207" y="2034"/>
                  <a:pt x="7070" y="2662"/>
                  <a:pt x="6932" y="3290"/>
                </a:cubicBezTo>
                <a:lnTo>
                  <a:pt x="7463" y="8942"/>
                </a:lnTo>
                <a:lnTo>
                  <a:pt x="5251" y="9986"/>
                </a:lnTo>
                <a:cubicBezTo>
                  <a:pt x="5115" y="8782"/>
                  <a:pt x="5192" y="7058"/>
                  <a:pt x="5162" y="5681"/>
                </a:cubicBezTo>
                <a:lnTo>
                  <a:pt x="3835" y="3870"/>
                </a:lnTo>
                <a:lnTo>
                  <a:pt x="2684" y="3362"/>
                </a:lnTo>
                <a:lnTo>
                  <a:pt x="324" y="6261"/>
                </a:lnTo>
                <a:lnTo>
                  <a:pt x="0" y="3507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888484" y="3254620"/>
            <a:ext cx="1073270" cy="693290"/>
            <a:chOff x="6972788" y="3486014"/>
            <a:chExt cx="1073270" cy="646200"/>
          </a:xfrm>
          <a:solidFill>
            <a:srgbClr val="E2E2EE"/>
          </a:solidFill>
          <a:effectLst/>
        </p:grpSpPr>
        <p:sp>
          <p:nvSpPr>
            <p:cNvPr id="71" name="Freeform 218"/>
            <p:cNvSpPr>
              <a:spLocks/>
            </p:cNvSpPr>
            <p:nvPr/>
          </p:nvSpPr>
          <p:spPr bwMode="auto">
            <a:xfrm>
              <a:off x="6972788" y="3486014"/>
              <a:ext cx="1025966" cy="646200"/>
            </a:xfrm>
            <a:custGeom>
              <a:avLst/>
              <a:gdLst>
                <a:gd name="T0" fmla="*/ 85 w 516"/>
                <a:gd name="T1" fmla="*/ 228 h 325"/>
                <a:gd name="T2" fmla="*/ 69 w 516"/>
                <a:gd name="T3" fmla="*/ 260 h 325"/>
                <a:gd name="T4" fmla="*/ 48 w 516"/>
                <a:gd name="T5" fmla="*/ 269 h 325"/>
                <a:gd name="T6" fmla="*/ 47 w 516"/>
                <a:gd name="T7" fmla="*/ 291 h 325"/>
                <a:gd name="T8" fmla="*/ 2 w 516"/>
                <a:gd name="T9" fmla="*/ 307 h 325"/>
                <a:gd name="T10" fmla="*/ 0 w 516"/>
                <a:gd name="T11" fmla="*/ 325 h 325"/>
                <a:gd name="T12" fmla="*/ 122 w 516"/>
                <a:gd name="T13" fmla="*/ 303 h 325"/>
                <a:gd name="T14" fmla="*/ 345 w 516"/>
                <a:gd name="T15" fmla="*/ 256 h 325"/>
                <a:gd name="T16" fmla="*/ 516 w 516"/>
                <a:gd name="T17" fmla="*/ 215 h 325"/>
                <a:gd name="T18" fmla="*/ 516 w 516"/>
                <a:gd name="T19" fmla="*/ 182 h 325"/>
                <a:gd name="T20" fmla="*/ 497 w 516"/>
                <a:gd name="T21" fmla="*/ 172 h 325"/>
                <a:gd name="T22" fmla="*/ 482 w 516"/>
                <a:gd name="T23" fmla="*/ 189 h 325"/>
                <a:gd name="T24" fmla="*/ 474 w 516"/>
                <a:gd name="T25" fmla="*/ 144 h 325"/>
                <a:gd name="T26" fmla="*/ 482 w 516"/>
                <a:gd name="T27" fmla="*/ 105 h 325"/>
                <a:gd name="T28" fmla="*/ 420 w 516"/>
                <a:gd name="T29" fmla="*/ 76 h 325"/>
                <a:gd name="T30" fmla="*/ 376 w 516"/>
                <a:gd name="T31" fmla="*/ 83 h 325"/>
                <a:gd name="T32" fmla="*/ 375 w 516"/>
                <a:gd name="T33" fmla="*/ 23 h 325"/>
                <a:gd name="T34" fmla="*/ 329 w 516"/>
                <a:gd name="T35" fmla="*/ 0 h 325"/>
                <a:gd name="T36" fmla="*/ 295 w 516"/>
                <a:gd name="T37" fmla="*/ 14 h 325"/>
                <a:gd name="T38" fmla="*/ 273 w 516"/>
                <a:gd name="T39" fmla="*/ 70 h 325"/>
                <a:gd name="T40" fmla="*/ 233 w 516"/>
                <a:gd name="T41" fmla="*/ 94 h 325"/>
                <a:gd name="T42" fmla="*/ 216 w 516"/>
                <a:gd name="T43" fmla="*/ 183 h 325"/>
                <a:gd name="T44" fmla="*/ 152 w 516"/>
                <a:gd name="T45" fmla="*/ 228 h 325"/>
                <a:gd name="T46" fmla="*/ 99 w 516"/>
                <a:gd name="T47" fmla="*/ 245 h 325"/>
                <a:gd name="T48" fmla="*/ 85 w 516"/>
                <a:gd name="T49" fmla="*/ 228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16" h="325">
                  <a:moveTo>
                    <a:pt x="85" y="228"/>
                  </a:moveTo>
                  <a:lnTo>
                    <a:pt x="69" y="260"/>
                  </a:lnTo>
                  <a:lnTo>
                    <a:pt x="48" y="269"/>
                  </a:lnTo>
                  <a:lnTo>
                    <a:pt x="47" y="291"/>
                  </a:lnTo>
                  <a:lnTo>
                    <a:pt x="2" y="307"/>
                  </a:lnTo>
                  <a:lnTo>
                    <a:pt x="0" y="325"/>
                  </a:lnTo>
                  <a:lnTo>
                    <a:pt x="122" y="303"/>
                  </a:lnTo>
                  <a:lnTo>
                    <a:pt x="345" y="256"/>
                  </a:lnTo>
                  <a:lnTo>
                    <a:pt x="516" y="215"/>
                  </a:lnTo>
                  <a:lnTo>
                    <a:pt x="516" y="182"/>
                  </a:lnTo>
                  <a:lnTo>
                    <a:pt x="497" y="172"/>
                  </a:lnTo>
                  <a:lnTo>
                    <a:pt x="482" y="189"/>
                  </a:lnTo>
                  <a:lnTo>
                    <a:pt x="474" y="144"/>
                  </a:lnTo>
                  <a:lnTo>
                    <a:pt x="482" y="105"/>
                  </a:lnTo>
                  <a:lnTo>
                    <a:pt x="420" y="76"/>
                  </a:lnTo>
                  <a:lnTo>
                    <a:pt x="376" y="83"/>
                  </a:lnTo>
                  <a:lnTo>
                    <a:pt x="375" y="23"/>
                  </a:lnTo>
                  <a:lnTo>
                    <a:pt x="329" y="0"/>
                  </a:lnTo>
                  <a:lnTo>
                    <a:pt x="295" y="14"/>
                  </a:lnTo>
                  <a:lnTo>
                    <a:pt x="273" y="70"/>
                  </a:lnTo>
                  <a:lnTo>
                    <a:pt x="233" y="94"/>
                  </a:lnTo>
                  <a:lnTo>
                    <a:pt x="216" y="183"/>
                  </a:lnTo>
                  <a:lnTo>
                    <a:pt x="152" y="228"/>
                  </a:lnTo>
                  <a:lnTo>
                    <a:pt x="99" y="245"/>
                  </a:lnTo>
                  <a:lnTo>
                    <a:pt x="85" y="228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7972490" y="3649055"/>
              <a:ext cx="73568" cy="121287"/>
            </a:xfrm>
            <a:custGeom>
              <a:avLst/>
              <a:gdLst>
                <a:gd name="T0" fmla="*/ 0 w 37"/>
                <a:gd name="T1" fmla="*/ 5 h 61"/>
                <a:gd name="T2" fmla="*/ 37 w 37"/>
                <a:gd name="T3" fmla="*/ 0 h 61"/>
                <a:gd name="T4" fmla="*/ 16 w 37"/>
                <a:gd name="T5" fmla="*/ 61 h 61"/>
                <a:gd name="T6" fmla="*/ 1 w 37"/>
                <a:gd name="T7" fmla="*/ 60 h 61"/>
                <a:gd name="T8" fmla="*/ 0 w 37"/>
                <a:gd name="T9" fmla="*/ 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61">
                  <a:moveTo>
                    <a:pt x="0" y="5"/>
                  </a:moveTo>
                  <a:lnTo>
                    <a:pt x="37" y="0"/>
                  </a:lnTo>
                  <a:lnTo>
                    <a:pt x="16" y="61"/>
                  </a:lnTo>
                  <a:lnTo>
                    <a:pt x="1" y="6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37978" y="2806649"/>
            <a:ext cx="636260" cy="497036"/>
            <a:chOff x="719562" y="3068470"/>
            <a:chExt cx="636260" cy="463276"/>
          </a:xfrm>
          <a:solidFill>
            <a:srgbClr val="00BBFE"/>
          </a:solidFill>
          <a:effectLst>
            <a:outerShdw blurRad="88900" dist="50800" dir="2700000" algn="tl" rotWithShape="0">
              <a:prstClr val="black">
                <a:alpha val="62000"/>
              </a:prstClr>
            </a:outerShdw>
          </a:effectLst>
        </p:grpSpPr>
        <p:sp>
          <p:nvSpPr>
            <p:cNvPr id="74" name="Freeform 133"/>
            <p:cNvSpPr>
              <a:spLocks/>
            </p:cNvSpPr>
            <p:nvPr/>
          </p:nvSpPr>
          <p:spPr bwMode="auto">
            <a:xfrm>
              <a:off x="1015821" y="3191745"/>
              <a:ext cx="101404" cy="55673"/>
            </a:xfrm>
            <a:custGeom>
              <a:avLst/>
              <a:gdLst>
                <a:gd name="T0" fmla="*/ 10 w 51"/>
                <a:gd name="T1" fmla="*/ 0 h 28"/>
                <a:gd name="T2" fmla="*/ 38 w 51"/>
                <a:gd name="T3" fmla="*/ 0 h 28"/>
                <a:gd name="T4" fmla="*/ 51 w 51"/>
                <a:gd name="T5" fmla="*/ 9 h 28"/>
                <a:gd name="T6" fmla="*/ 40 w 51"/>
                <a:gd name="T7" fmla="*/ 23 h 28"/>
                <a:gd name="T8" fmla="*/ 23 w 51"/>
                <a:gd name="T9" fmla="*/ 21 h 28"/>
                <a:gd name="T10" fmla="*/ 15 w 51"/>
                <a:gd name="T11" fmla="*/ 28 h 28"/>
                <a:gd name="T12" fmla="*/ 0 w 51"/>
                <a:gd name="T13" fmla="*/ 25 h 28"/>
                <a:gd name="T14" fmla="*/ 10 w 51"/>
                <a:gd name="T1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28">
                  <a:moveTo>
                    <a:pt x="10" y="0"/>
                  </a:moveTo>
                  <a:lnTo>
                    <a:pt x="38" y="0"/>
                  </a:lnTo>
                  <a:lnTo>
                    <a:pt x="51" y="9"/>
                  </a:lnTo>
                  <a:lnTo>
                    <a:pt x="40" y="23"/>
                  </a:lnTo>
                  <a:lnTo>
                    <a:pt x="23" y="21"/>
                  </a:lnTo>
                  <a:lnTo>
                    <a:pt x="15" y="28"/>
                  </a:lnTo>
                  <a:lnTo>
                    <a:pt x="0" y="2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5" name="Freeform 137"/>
            <p:cNvSpPr>
              <a:spLocks/>
            </p:cNvSpPr>
            <p:nvPr/>
          </p:nvSpPr>
          <p:spPr bwMode="auto">
            <a:xfrm>
              <a:off x="1101317" y="3229522"/>
              <a:ext cx="103392" cy="75556"/>
            </a:xfrm>
            <a:custGeom>
              <a:avLst/>
              <a:gdLst>
                <a:gd name="T0" fmla="*/ 9 w 52"/>
                <a:gd name="T1" fmla="*/ 0 h 38"/>
                <a:gd name="T2" fmla="*/ 32 w 52"/>
                <a:gd name="T3" fmla="*/ 2 h 38"/>
                <a:gd name="T4" fmla="*/ 52 w 52"/>
                <a:gd name="T5" fmla="*/ 16 h 38"/>
                <a:gd name="T6" fmla="*/ 50 w 52"/>
                <a:gd name="T7" fmla="*/ 32 h 38"/>
                <a:gd name="T8" fmla="*/ 23 w 52"/>
                <a:gd name="T9" fmla="*/ 38 h 38"/>
                <a:gd name="T10" fmla="*/ 15 w 52"/>
                <a:gd name="T11" fmla="*/ 22 h 38"/>
                <a:gd name="T12" fmla="*/ 5 w 52"/>
                <a:gd name="T13" fmla="*/ 20 h 38"/>
                <a:gd name="T14" fmla="*/ 0 w 52"/>
                <a:gd name="T15" fmla="*/ 11 h 38"/>
                <a:gd name="T16" fmla="*/ 9 w 52"/>
                <a:gd name="T1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38">
                  <a:moveTo>
                    <a:pt x="9" y="0"/>
                  </a:moveTo>
                  <a:lnTo>
                    <a:pt x="32" y="2"/>
                  </a:lnTo>
                  <a:lnTo>
                    <a:pt x="52" y="16"/>
                  </a:lnTo>
                  <a:lnTo>
                    <a:pt x="50" y="32"/>
                  </a:lnTo>
                  <a:lnTo>
                    <a:pt x="23" y="38"/>
                  </a:lnTo>
                  <a:lnTo>
                    <a:pt x="15" y="22"/>
                  </a:lnTo>
                  <a:lnTo>
                    <a:pt x="5" y="20"/>
                  </a:lnTo>
                  <a:lnTo>
                    <a:pt x="0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6" name="Freeform 141"/>
            <p:cNvSpPr>
              <a:spLocks/>
            </p:cNvSpPr>
            <p:nvPr/>
          </p:nvSpPr>
          <p:spPr bwMode="auto">
            <a:xfrm>
              <a:off x="1043657" y="3267300"/>
              <a:ext cx="45732" cy="37778"/>
            </a:xfrm>
            <a:custGeom>
              <a:avLst/>
              <a:gdLst>
                <a:gd name="T0" fmla="*/ 0 w 23"/>
                <a:gd name="T1" fmla="*/ 2 h 19"/>
                <a:gd name="T2" fmla="*/ 22 w 23"/>
                <a:gd name="T3" fmla="*/ 0 h 19"/>
                <a:gd name="T4" fmla="*/ 23 w 23"/>
                <a:gd name="T5" fmla="*/ 15 h 19"/>
                <a:gd name="T6" fmla="*/ 4 w 23"/>
                <a:gd name="T7" fmla="*/ 19 h 19"/>
                <a:gd name="T8" fmla="*/ 0 w 23"/>
                <a:gd name="T9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9">
                  <a:moveTo>
                    <a:pt x="0" y="2"/>
                  </a:moveTo>
                  <a:lnTo>
                    <a:pt x="22" y="0"/>
                  </a:lnTo>
                  <a:lnTo>
                    <a:pt x="23" y="15"/>
                  </a:lnTo>
                  <a:lnTo>
                    <a:pt x="4" y="19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7" name="Freeform 145"/>
            <p:cNvSpPr>
              <a:spLocks/>
            </p:cNvSpPr>
            <p:nvPr/>
          </p:nvSpPr>
          <p:spPr bwMode="auto">
            <a:xfrm>
              <a:off x="1166932" y="3315020"/>
              <a:ext cx="188890" cy="216726"/>
            </a:xfrm>
            <a:custGeom>
              <a:avLst/>
              <a:gdLst>
                <a:gd name="T0" fmla="*/ 15 w 95"/>
                <a:gd name="T1" fmla="*/ 0 h 109"/>
                <a:gd name="T2" fmla="*/ 72 w 95"/>
                <a:gd name="T3" fmla="*/ 24 h 109"/>
                <a:gd name="T4" fmla="*/ 95 w 95"/>
                <a:gd name="T5" fmla="*/ 59 h 109"/>
                <a:gd name="T6" fmla="*/ 72 w 95"/>
                <a:gd name="T7" fmla="*/ 83 h 109"/>
                <a:gd name="T8" fmla="*/ 42 w 95"/>
                <a:gd name="T9" fmla="*/ 88 h 109"/>
                <a:gd name="T10" fmla="*/ 34 w 95"/>
                <a:gd name="T11" fmla="*/ 109 h 109"/>
                <a:gd name="T12" fmla="*/ 11 w 95"/>
                <a:gd name="T13" fmla="*/ 98 h 109"/>
                <a:gd name="T14" fmla="*/ 10 w 95"/>
                <a:gd name="T15" fmla="*/ 63 h 109"/>
                <a:gd name="T16" fmla="*/ 0 w 95"/>
                <a:gd name="T17" fmla="*/ 44 h 109"/>
                <a:gd name="T18" fmla="*/ 15 w 95"/>
                <a:gd name="T1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09">
                  <a:moveTo>
                    <a:pt x="15" y="0"/>
                  </a:moveTo>
                  <a:lnTo>
                    <a:pt x="72" y="24"/>
                  </a:lnTo>
                  <a:lnTo>
                    <a:pt x="95" y="59"/>
                  </a:lnTo>
                  <a:lnTo>
                    <a:pt x="72" y="83"/>
                  </a:lnTo>
                  <a:lnTo>
                    <a:pt x="42" y="88"/>
                  </a:lnTo>
                  <a:lnTo>
                    <a:pt x="34" y="109"/>
                  </a:lnTo>
                  <a:lnTo>
                    <a:pt x="11" y="98"/>
                  </a:lnTo>
                  <a:lnTo>
                    <a:pt x="10" y="63"/>
                  </a:lnTo>
                  <a:lnTo>
                    <a:pt x="0" y="4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8" name="Freeform 150"/>
            <p:cNvSpPr>
              <a:spLocks/>
            </p:cNvSpPr>
            <p:nvPr/>
          </p:nvSpPr>
          <p:spPr bwMode="auto">
            <a:xfrm>
              <a:off x="719562" y="3126130"/>
              <a:ext cx="45732" cy="73568"/>
            </a:xfrm>
            <a:custGeom>
              <a:avLst/>
              <a:gdLst>
                <a:gd name="T0" fmla="*/ 14 w 23"/>
                <a:gd name="T1" fmla="*/ 0 h 37"/>
                <a:gd name="T2" fmla="*/ 23 w 23"/>
                <a:gd name="T3" fmla="*/ 7 h 37"/>
                <a:gd name="T4" fmla="*/ 14 w 23"/>
                <a:gd name="T5" fmla="*/ 35 h 37"/>
                <a:gd name="T6" fmla="*/ 0 w 23"/>
                <a:gd name="T7" fmla="*/ 37 h 37"/>
                <a:gd name="T8" fmla="*/ 0 w 23"/>
                <a:gd name="T9" fmla="*/ 24 h 37"/>
                <a:gd name="T10" fmla="*/ 14 w 23"/>
                <a:gd name="T1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37">
                  <a:moveTo>
                    <a:pt x="14" y="0"/>
                  </a:moveTo>
                  <a:lnTo>
                    <a:pt x="23" y="7"/>
                  </a:lnTo>
                  <a:lnTo>
                    <a:pt x="14" y="35"/>
                  </a:lnTo>
                  <a:lnTo>
                    <a:pt x="0" y="37"/>
                  </a:lnTo>
                  <a:lnTo>
                    <a:pt x="0" y="24"/>
                  </a:lnTo>
                  <a:lnTo>
                    <a:pt x="14" y="0"/>
                  </a:lnTo>
                </a:path>
              </a:pathLst>
            </a:custGeom>
            <a:solidFill>
              <a:srgbClr val="E2E2EE"/>
            </a:solidFill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9" name="Freeform 153"/>
            <p:cNvSpPr>
              <a:spLocks/>
            </p:cNvSpPr>
            <p:nvPr/>
          </p:nvSpPr>
          <p:spPr bwMode="auto">
            <a:xfrm>
              <a:off x="787165" y="3068470"/>
              <a:ext cx="93451" cy="73568"/>
            </a:xfrm>
            <a:custGeom>
              <a:avLst/>
              <a:gdLst>
                <a:gd name="T0" fmla="*/ 0 w 47"/>
                <a:gd name="T1" fmla="*/ 21 h 37"/>
                <a:gd name="T2" fmla="*/ 9 w 47"/>
                <a:gd name="T3" fmla="*/ 3 h 37"/>
                <a:gd name="T4" fmla="*/ 42 w 47"/>
                <a:gd name="T5" fmla="*/ 0 h 37"/>
                <a:gd name="T6" fmla="*/ 47 w 47"/>
                <a:gd name="T7" fmla="*/ 21 h 37"/>
                <a:gd name="T8" fmla="*/ 38 w 47"/>
                <a:gd name="T9" fmla="*/ 37 h 37"/>
                <a:gd name="T10" fmla="*/ 19 w 47"/>
                <a:gd name="T11" fmla="*/ 35 h 37"/>
                <a:gd name="T12" fmla="*/ 0 w 47"/>
                <a:gd name="T13" fmla="*/ 2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0" y="21"/>
                  </a:moveTo>
                  <a:lnTo>
                    <a:pt x="9" y="3"/>
                  </a:lnTo>
                  <a:lnTo>
                    <a:pt x="42" y="0"/>
                  </a:lnTo>
                  <a:lnTo>
                    <a:pt x="47" y="21"/>
                  </a:lnTo>
                  <a:lnTo>
                    <a:pt x="38" y="37"/>
                  </a:lnTo>
                  <a:lnTo>
                    <a:pt x="19" y="35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80" name="Freeform 157"/>
            <p:cNvSpPr>
              <a:spLocks/>
            </p:cNvSpPr>
            <p:nvPr/>
          </p:nvSpPr>
          <p:spPr bwMode="auto">
            <a:xfrm>
              <a:off x="872662" y="3116189"/>
              <a:ext cx="141170" cy="101404"/>
            </a:xfrm>
            <a:custGeom>
              <a:avLst/>
              <a:gdLst>
                <a:gd name="T0" fmla="*/ 0 w 71"/>
                <a:gd name="T1" fmla="*/ 20 h 51"/>
                <a:gd name="T2" fmla="*/ 49 w 71"/>
                <a:gd name="T3" fmla="*/ 0 h 51"/>
                <a:gd name="T4" fmla="*/ 58 w 71"/>
                <a:gd name="T5" fmla="*/ 24 h 51"/>
                <a:gd name="T6" fmla="*/ 66 w 71"/>
                <a:gd name="T7" fmla="*/ 26 h 51"/>
                <a:gd name="T8" fmla="*/ 71 w 71"/>
                <a:gd name="T9" fmla="*/ 47 h 51"/>
                <a:gd name="T10" fmla="*/ 30 w 71"/>
                <a:gd name="T11" fmla="*/ 51 h 51"/>
                <a:gd name="T12" fmla="*/ 0 w 71"/>
                <a:gd name="T13" fmla="*/ 2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" h="51">
                  <a:moveTo>
                    <a:pt x="0" y="20"/>
                  </a:moveTo>
                  <a:lnTo>
                    <a:pt x="49" y="0"/>
                  </a:lnTo>
                  <a:lnTo>
                    <a:pt x="58" y="24"/>
                  </a:lnTo>
                  <a:lnTo>
                    <a:pt x="66" y="26"/>
                  </a:lnTo>
                  <a:lnTo>
                    <a:pt x="71" y="47"/>
                  </a:lnTo>
                  <a:lnTo>
                    <a:pt x="30" y="51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81" name="Freeform 161"/>
          <p:cNvSpPr>
            <a:spLocks/>
          </p:cNvSpPr>
          <p:nvPr/>
        </p:nvSpPr>
        <p:spPr bwMode="auto">
          <a:xfrm>
            <a:off x="1597599" y="2008832"/>
            <a:ext cx="1101522" cy="917275"/>
          </a:xfrm>
          <a:custGeom>
            <a:avLst/>
            <a:gdLst>
              <a:gd name="T0" fmla="*/ 120 w 554"/>
              <a:gd name="T1" fmla="*/ 0 h 430"/>
              <a:gd name="T2" fmla="*/ 105 w 554"/>
              <a:gd name="T3" fmla="*/ 9 h 430"/>
              <a:gd name="T4" fmla="*/ 95 w 554"/>
              <a:gd name="T5" fmla="*/ 47 h 430"/>
              <a:gd name="T6" fmla="*/ 85 w 554"/>
              <a:gd name="T7" fmla="*/ 79 h 430"/>
              <a:gd name="T8" fmla="*/ 77 w 554"/>
              <a:gd name="T9" fmla="*/ 104 h 430"/>
              <a:gd name="T10" fmla="*/ 68 w 554"/>
              <a:gd name="T11" fmla="*/ 132 h 430"/>
              <a:gd name="T12" fmla="*/ 56 w 554"/>
              <a:gd name="T13" fmla="*/ 160 h 430"/>
              <a:gd name="T14" fmla="*/ 41 w 554"/>
              <a:gd name="T15" fmla="*/ 190 h 430"/>
              <a:gd name="T16" fmla="*/ 21 w 554"/>
              <a:gd name="T17" fmla="*/ 226 h 430"/>
              <a:gd name="T18" fmla="*/ 0 w 554"/>
              <a:gd name="T19" fmla="*/ 260 h 430"/>
              <a:gd name="T20" fmla="*/ 0 w 554"/>
              <a:gd name="T21" fmla="*/ 335 h 430"/>
              <a:gd name="T22" fmla="*/ 311 w 554"/>
              <a:gd name="T23" fmla="*/ 399 h 430"/>
              <a:gd name="T24" fmla="*/ 454 w 554"/>
              <a:gd name="T25" fmla="*/ 430 h 430"/>
              <a:gd name="T26" fmla="*/ 484 w 554"/>
              <a:gd name="T27" fmla="*/ 281 h 430"/>
              <a:gd name="T28" fmla="*/ 503 w 554"/>
              <a:gd name="T29" fmla="*/ 268 h 430"/>
              <a:gd name="T30" fmla="*/ 485 w 554"/>
              <a:gd name="T31" fmla="*/ 234 h 430"/>
              <a:gd name="T32" fmla="*/ 493 w 554"/>
              <a:gd name="T33" fmla="*/ 200 h 430"/>
              <a:gd name="T34" fmla="*/ 554 w 554"/>
              <a:gd name="T35" fmla="*/ 143 h 430"/>
              <a:gd name="T36" fmla="*/ 512 w 554"/>
              <a:gd name="T37" fmla="*/ 92 h 430"/>
              <a:gd name="T38" fmla="*/ 340 w 554"/>
              <a:gd name="T39" fmla="*/ 55 h 430"/>
              <a:gd name="T40" fmla="*/ 317 w 554"/>
              <a:gd name="T41" fmla="*/ 71 h 430"/>
              <a:gd name="T42" fmla="*/ 285 w 554"/>
              <a:gd name="T43" fmla="*/ 44 h 430"/>
              <a:gd name="T44" fmla="*/ 258 w 554"/>
              <a:gd name="T45" fmla="*/ 72 h 430"/>
              <a:gd name="T46" fmla="*/ 231 w 554"/>
              <a:gd name="T47" fmla="*/ 44 h 430"/>
              <a:gd name="T48" fmla="*/ 164 w 554"/>
              <a:gd name="T49" fmla="*/ 46 h 430"/>
              <a:gd name="T50" fmla="*/ 172 w 554"/>
              <a:gd name="T51" fmla="*/ 4 h 430"/>
              <a:gd name="T52" fmla="*/ 120 w 554"/>
              <a:gd name="T53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554" h="430">
                <a:moveTo>
                  <a:pt x="120" y="0"/>
                </a:moveTo>
                <a:lnTo>
                  <a:pt x="105" y="9"/>
                </a:lnTo>
                <a:lnTo>
                  <a:pt x="95" y="47"/>
                </a:lnTo>
                <a:lnTo>
                  <a:pt x="85" y="79"/>
                </a:lnTo>
                <a:lnTo>
                  <a:pt x="77" y="104"/>
                </a:lnTo>
                <a:lnTo>
                  <a:pt x="68" y="132"/>
                </a:lnTo>
                <a:lnTo>
                  <a:pt x="56" y="160"/>
                </a:lnTo>
                <a:lnTo>
                  <a:pt x="41" y="190"/>
                </a:lnTo>
                <a:lnTo>
                  <a:pt x="21" y="226"/>
                </a:lnTo>
                <a:lnTo>
                  <a:pt x="0" y="260"/>
                </a:lnTo>
                <a:lnTo>
                  <a:pt x="0" y="335"/>
                </a:lnTo>
                <a:lnTo>
                  <a:pt x="311" y="399"/>
                </a:lnTo>
                <a:lnTo>
                  <a:pt x="454" y="430"/>
                </a:lnTo>
                <a:lnTo>
                  <a:pt x="484" y="281"/>
                </a:lnTo>
                <a:lnTo>
                  <a:pt x="503" y="268"/>
                </a:lnTo>
                <a:lnTo>
                  <a:pt x="485" y="234"/>
                </a:lnTo>
                <a:lnTo>
                  <a:pt x="493" y="200"/>
                </a:lnTo>
                <a:lnTo>
                  <a:pt x="554" y="143"/>
                </a:lnTo>
                <a:lnTo>
                  <a:pt x="512" y="92"/>
                </a:lnTo>
                <a:lnTo>
                  <a:pt x="340" y="55"/>
                </a:lnTo>
                <a:lnTo>
                  <a:pt x="317" y="71"/>
                </a:lnTo>
                <a:lnTo>
                  <a:pt x="285" y="44"/>
                </a:lnTo>
                <a:lnTo>
                  <a:pt x="258" y="72"/>
                </a:lnTo>
                <a:lnTo>
                  <a:pt x="231" y="44"/>
                </a:lnTo>
                <a:lnTo>
                  <a:pt x="164" y="46"/>
                </a:lnTo>
                <a:lnTo>
                  <a:pt x="172" y="4"/>
                </a:lnTo>
                <a:lnTo>
                  <a:pt x="120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2" name="Freeform 163"/>
          <p:cNvSpPr>
            <a:spLocks/>
          </p:cNvSpPr>
          <p:nvPr/>
        </p:nvSpPr>
        <p:spPr bwMode="auto">
          <a:xfrm>
            <a:off x="4156550" y="1825376"/>
            <a:ext cx="922574" cy="580229"/>
          </a:xfrm>
          <a:custGeom>
            <a:avLst/>
            <a:gdLst>
              <a:gd name="T0" fmla="*/ 3 w 464"/>
              <a:gd name="T1" fmla="*/ 0 h 272"/>
              <a:gd name="T2" fmla="*/ 389 w 464"/>
              <a:gd name="T3" fmla="*/ 10 h 272"/>
              <a:gd name="T4" fmla="*/ 418 w 464"/>
              <a:gd name="T5" fmla="*/ 88 h 272"/>
              <a:gd name="T6" fmla="*/ 445 w 464"/>
              <a:gd name="T7" fmla="*/ 149 h 272"/>
              <a:gd name="T8" fmla="*/ 464 w 464"/>
              <a:gd name="T9" fmla="*/ 249 h 272"/>
              <a:gd name="T10" fmla="*/ 453 w 464"/>
              <a:gd name="T11" fmla="*/ 272 h 272"/>
              <a:gd name="T12" fmla="*/ 309 w 464"/>
              <a:gd name="T13" fmla="*/ 267 h 272"/>
              <a:gd name="T14" fmla="*/ 0 w 464"/>
              <a:gd name="T15" fmla="*/ 263 h 272"/>
              <a:gd name="T16" fmla="*/ 3 w 464"/>
              <a:gd name="T17" fmla="*/ 0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64" h="272">
                <a:moveTo>
                  <a:pt x="3" y="0"/>
                </a:moveTo>
                <a:lnTo>
                  <a:pt x="389" y="10"/>
                </a:lnTo>
                <a:lnTo>
                  <a:pt x="418" y="88"/>
                </a:lnTo>
                <a:lnTo>
                  <a:pt x="445" y="149"/>
                </a:lnTo>
                <a:lnTo>
                  <a:pt x="464" y="249"/>
                </a:lnTo>
                <a:lnTo>
                  <a:pt x="453" y="272"/>
                </a:lnTo>
                <a:lnTo>
                  <a:pt x="309" y="267"/>
                </a:lnTo>
                <a:lnTo>
                  <a:pt x="0" y="263"/>
                </a:lnTo>
                <a:lnTo>
                  <a:pt x="3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3" name="Freeform 165"/>
          <p:cNvSpPr>
            <a:spLocks/>
          </p:cNvSpPr>
          <p:nvPr/>
        </p:nvSpPr>
        <p:spPr bwMode="auto">
          <a:xfrm>
            <a:off x="4128714" y="2388541"/>
            <a:ext cx="978247" cy="671958"/>
          </a:xfrm>
          <a:custGeom>
            <a:avLst/>
            <a:gdLst>
              <a:gd name="T0" fmla="*/ 8 w 492"/>
              <a:gd name="T1" fmla="*/ 0 h 315"/>
              <a:gd name="T2" fmla="*/ 7 w 492"/>
              <a:gd name="T3" fmla="*/ 123 h 315"/>
              <a:gd name="T4" fmla="*/ 0 w 492"/>
              <a:gd name="T5" fmla="*/ 264 h 315"/>
              <a:gd name="T6" fmla="*/ 357 w 492"/>
              <a:gd name="T7" fmla="*/ 270 h 315"/>
              <a:gd name="T8" fmla="*/ 395 w 492"/>
              <a:gd name="T9" fmla="*/ 290 h 315"/>
              <a:gd name="T10" fmla="*/ 421 w 492"/>
              <a:gd name="T11" fmla="*/ 262 h 315"/>
              <a:gd name="T12" fmla="*/ 492 w 492"/>
              <a:gd name="T13" fmla="*/ 315 h 315"/>
              <a:gd name="T14" fmla="*/ 481 w 492"/>
              <a:gd name="T15" fmla="*/ 260 h 315"/>
              <a:gd name="T16" fmla="*/ 488 w 492"/>
              <a:gd name="T17" fmla="*/ 220 h 315"/>
              <a:gd name="T18" fmla="*/ 492 w 492"/>
              <a:gd name="T19" fmla="*/ 76 h 315"/>
              <a:gd name="T20" fmla="*/ 460 w 492"/>
              <a:gd name="T21" fmla="*/ 45 h 315"/>
              <a:gd name="T22" fmla="*/ 473 w 492"/>
              <a:gd name="T23" fmla="*/ 4 h 315"/>
              <a:gd name="T24" fmla="*/ 239 w 492"/>
              <a:gd name="T25" fmla="*/ 3 h 315"/>
              <a:gd name="T26" fmla="*/ 8 w 492"/>
              <a:gd name="T27" fmla="*/ 0 h 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92" h="315">
                <a:moveTo>
                  <a:pt x="8" y="0"/>
                </a:moveTo>
                <a:lnTo>
                  <a:pt x="7" y="123"/>
                </a:lnTo>
                <a:lnTo>
                  <a:pt x="0" y="264"/>
                </a:lnTo>
                <a:lnTo>
                  <a:pt x="357" y="270"/>
                </a:lnTo>
                <a:lnTo>
                  <a:pt x="395" y="290"/>
                </a:lnTo>
                <a:lnTo>
                  <a:pt x="421" y="262"/>
                </a:lnTo>
                <a:lnTo>
                  <a:pt x="492" y="315"/>
                </a:lnTo>
                <a:lnTo>
                  <a:pt x="481" y="260"/>
                </a:lnTo>
                <a:lnTo>
                  <a:pt x="488" y="220"/>
                </a:lnTo>
                <a:lnTo>
                  <a:pt x="492" y="76"/>
                </a:lnTo>
                <a:lnTo>
                  <a:pt x="460" y="45"/>
                </a:lnTo>
                <a:lnTo>
                  <a:pt x="473" y="4"/>
                </a:lnTo>
                <a:lnTo>
                  <a:pt x="239" y="3"/>
                </a:lnTo>
                <a:lnTo>
                  <a:pt x="8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4" name="Freeform 167"/>
          <p:cNvSpPr>
            <a:spLocks/>
          </p:cNvSpPr>
          <p:nvPr/>
        </p:nvSpPr>
        <p:spPr bwMode="auto">
          <a:xfrm>
            <a:off x="4118772" y="2949572"/>
            <a:ext cx="1159184" cy="558898"/>
          </a:xfrm>
          <a:custGeom>
            <a:avLst/>
            <a:gdLst>
              <a:gd name="T0" fmla="*/ 7 w 583"/>
              <a:gd name="T1" fmla="*/ 0 h 262"/>
              <a:gd name="T2" fmla="*/ 0 w 583"/>
              <a:gd name="T3" fmla="*/ 173 h 262"/>
              <a:gd name="T4" fmla="*/ 132 w 583"/>
              <a:gd name="T5" fmla="*/ 178 h 262"/>
              <a:gd name="T6" fmla="*/ 131 w 583"/>
              <a:gd name="T7" fmla="*/ 262 h 262"/>
              <a:gd name="T8" fmla="*/ 308 w 583"/>
              <a:gd name="T9" fmla="*/ 260 h 262"/>
              <a:gd name="T10" fmla="*/ 467 w 583"/>
              <a:gd name="T11" fmla="*/ 257 h 262"/>
              <a:gd name="T12" fmla="*/ 583 w 583"/>
              <a:gd name="T13" fmla="*/ 260 h 262"/>
              <a:gd name="T14" fmla="*/ 547 w 583"/>
              <a:gd name="T15" fmla="*/ 186 h 262"/>
              <a:gd name="T16" fmla="*/ 522 w 583"/>
              <a:gd name="T17" fmla="*/ 117 h 262"/>
              <a:gd name="T18" fmla="*/ 495 w 583"/>
              <a:gd name="T19" fmla="*/ 47 h 262"/>
              <a:gd name="T20" fmla="*/ 428 w 583"/>
              <a:gd name="T21" fmla="*/ 1 h 262"/>
              <a:gd name="T22" fmla="*/ 399 w 583"/>
              <a:gd name="T23" fmla="*/ 28 h 262"/>
              <a:gd name="T24" fmla="*/ 362 w 583"/>
              <a:gd name="T25" fmla="*/ 9 h 262"/>
              <a:gd name="T26" fmla="*/ 204 w 583"/>
              <a:gd name="T27" fmla="*/ 3 h 262"/>
              <a:gd name="T28" fmla="*/ 7 w 583"/>
              <a:gd name="T29" fmla="*/ 0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3" h="262">
                <a:moveTo>
                  <a:pt x="7" y="0"/>
                </a:moveTo>
                <a:lnTo>
                  <a:pt x="0" y="173"/>
                </a:lnTo>
                <a:lnTo>
                  <a:pt x="132" y="178"/>
                </a:lnTo>
                <a:lnTo>
                  <a:pt x="131" y="262"/>
                </a:lnTo>
                <a:lnTo>
                  <a:pt x="308" y="260"/>
                </a:lnTo>
                <a:lnTo>
                  <a:pt x="467" y="257"/>
                </a:lnTo>
                <a:lnTo>
                  <a:pt x="583" y="260"/>
                </a:lnTo>
                <a:lnTo>
                  <a:pt x="547" y="186"/>
                </a:lnTo>
                <a:lnTo>
                  <a:pt x="522" y="117"/>
                </a:lnTo>
                <a:lnTo>
                  <a:pt x="495" y="47"/>
                </a:lnTo>
                <a:lnTo>
                  <a:pt x="428" y="1"/>
                </a:lnTo>
                <a:lnTo>
                  <a:pt x="399" y="28"/>
                </a:lnTo>
                <a:lnTo>
                  <a:pt x="362" y="9"/>
                </a:lnTo>
                <a:lnTo>
                  <a:pt x="204" y="3"/>
                </a:lnTo>
                <a:lnTo>
                  <a:pt x="7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5" name="Freeform 169"/>
          <p:cNvSpPr>
            <a:spLocks/>
          </p:cNvSpPr>
          <p:nvPr/>
        </p:nvSpPr>
        <p:spPr bwMode="auto">
          <a:xfrm>
            <a:off x="4357760" y="3499497"/>
            <a:ext cx="1025576" cy="550805"/>
          </a:xfrm>
          <a:custGeom>
            <a:avLst/>
            <a:gdLst>
              <a:gd name="T0" fmla="*/ 4 w 511"/>
              <a:gd name="T1" fmla="*/ 3 h 258"/>
              <a:gd name="T2" fmla="*/ 3 w 511"/>
              <a:gd name="T3" fmla="*/ 151 h 258"/>
              <a:gd name="T4" fmla="*/ 0 w 511"/>
              <a:gd name="T5" fmla="*/ 254 h 258"/>
              <a:gd name="T6" fmla="*/ 511 w 511"/>
              <a:gd name="T7" fmla="*/ 258 h 258"/>
              <a:gd name="T8" fmla="*/ 501 w 511"/>
              <a:gd name="T9" fmla="*/ 123 h 258"/>
              <a:gd name="T10" fmla="*/ 501 w 511"/>
              <a:gd name="T11" fmla="*/ 74 h 258"/>
              <a:gd name="T12" fmla="*/ 460 w 511"/>
              <a:gd name="T13" fmla="*/ 42 h 258"/>
              <a:gd name="T14" fmla="*/ 472 w 511"/>
              <a:gd name="T15" fmla="*/ 16 h 258"/>
              <a:gd name="T16" fmla="*/ 455 w 511"/>
              <a:gd name="T17" fmla="*/ 0 h 258"/>
              <a:gd name="T18" fmla="*/ 222 w 511"/>
              <a:gd name="T19" fmla="*/ 3 h 258"/>
              <a:gd name="T20" fmla="*/ 4 w 511"/>
              <a:gd name="T21" fmla="*/ 3 h 258"/>
              <a:gd name="connsiteX0" fmla="*/ 172 w 10094"/>
              <a:gd name="connsiteY0" fmla="*/ 116 h 10000"/>
              <a:gd name="connsiteX1" fmla="*/ 153 w 10094"/>
              <a:gd name="connsiteY1" fmla="*/ 5853 h 10000"/>
              <a:gd name="connsiteX2" fmla="*/ 0 w 10094"/>
              <a:gd name="connsiteY2" fmla="*/ 9969 h 10000"/>
              <a:gd name="connsiteX3" fmla="*/ 10094 w 10094"/>
              <a:gd name="connsiteY3" fmla="*/ 10000 h 10000"/>
              <a:gd name="connsiteX4" fmla="*/ 9898 w 10094"/>
              <a:gd name="connsiteY4" fmla="*/ 4767 h 10000"/>
              <a:gd name="connsiteX5" fmla="*/ 9898 w 10094"/>
              <a:gd name="connsiteY5" fmla="*/ 2868 h 10000"/>
              <a:gd name="connsiteX6" fmla="*/ 9096 w 10094"/>
              <a:gd name="connsiteY6" fmla="*/ 1628 h 10000"/>
              <a:gd name="connsiteX7" fmla="*/ 9331 w 10094"/>
              <a:gd name="connsiteY7" fmla="*/ 620 h 10000"/>
              <a:gd name="connsiteX8" fmla="*/ 8998 w 10094"/>
              <a:gd name="connsiteY8" fmla="*/ 0 h 10000"/>
              <a:gd name="connsiteX9" fmla="*/ 4438 w 10094"/>
              <a:gd name="connsiteY9" fmla="*/ 116 h 10000"/>
              <a:gd name="connsiteX10" fmla="*/ 172 w 10094"/>
              <a:gd name="connsiteY10" fmla="*/ 116 h 10000"/>
              <a:gd name="connsiteX0" fmla="*/ 172 w 10094"/>
              <a:gd name="connsiteY0" fmla="*/ 124 h 10008"/>
              <a:gd name="connsiteX1" fmla="*/ 153 w 10094"/>
              <a:gd name="connsiteY1" fmla="*/ 5861 h 10008"/>
              <a:gd name="connsiteX2" fmla="*/ 0 w 10094"/>
              <a:gd name="connsiteY2" fmla="*/ 9977 h 10008"/>
              <a:gd name="connsiteX3" fmla="*/ 10094 w 10094"/>
              <a:gd name="connsiteY3" fmla="*/ 10008 h 10008"/>
              <a:gd name="connsiteX4" fmla="*/ 9898 w 10094"/>
              <a:gd name="connsiteY4" fmla="*/ 4775 h 10008"/>
              <a:gd name="connsiteX5" fmla="*/ 9898 w 10094"/>
              <a:gd name="connsiteY5" fmla="*/ 2876 h 10008"/>
              <a:gd name="connsiteX6" fmla="*/ 9096 w 10094"/>
              <a:gd name="connsiteY6" fmla="*/ 1636 h 10008"/>
              <a:gd name="connsiteX7" fmla="*/ 9331 w 10094"/>
              <a:gd name="connsiteY7" fmla="*/ 628 h 10008"/>
              <a:gd name="connsiteX8" fmla="*/ 8998 w 10094"/>
              <a:gd name="connsiteY8" fmla="*/ 8 h 10008"/>
              <a:gd name="connsiteX9" fmla="*/ 4625 w 10094"/>
              <a:gd name="connsiteY9" fmla="*/ 0 h 10008"/>
              <a:gd name="connsiteX10" fmla="*/ 172 w 10094"/>
              <a:gd name="connsiteY10" fmla="*/ 124 h 10008"/>
              <a:gd name="connsiteX0" fmla="*/ 172 w 10094"/>
              <a:gd name="connsiteY0" fmla="*/ 124 h 10008"/>
              <a:gd name="connsiteX1" fmla="*/ 28 w 10094"/>
              <a:gd name="connsiteY1" fmla="*/ 5923 h 10008"/>
              <a:gd name="connsiteX2" fmla="*/ 0 w 10094"/>
              <a:gd name="connsiteY2" fmla="*/ 9977 h 10008"/>
              <a:gd name="connsiteX3" fmla="*/ 10094 w 10094"/>
              <a:gd name="connsiteY3" fmla="*/ 10008 h 10008"/>
              <a:gd name="connsiteX4" fmla="*/ 9898 w 10094"/>
              <a:gd name="connsiteY4" fmla="*/ 4775 h 10008"/>
              <a:gd name="connsiteX5" fmla="*/ 9898 w 10094"/>
              <a:gd name="connsiteY5" fmla="*/ 2876 h 10008"/>
              <a:gd name="connsiteX6" fmla="*/ 9096 w 10094"/>
              <a:gd name="connsiteY6" fmla="*/ 1636 h 10008"/>
              <a:gd name="connsiteX7" fmla="*/ 9331 w 10094"/>
              <a:gd name="connsiteY7" fmla="*/ 628 h 10008"/>
              <a:gd name="connsiteX8" fmla="*/ 8998 w 10094"/>
              <a:gd name="connsiteY8" fmla="*/ 8 h 10008"/>
              <a:gd name="connsiteX9" fmla="*/ 4625 w 10094"/>
              <a:gd name="connsiteY9" fmla="*/ 0 h 10008"/>
              <a:gd name="connsiteX10" fmla="*/ 172 w 10094"/>
              <a:gd name="connsiteY10" fmla="*/ 124 h 1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94" h="10008">
                <a:moveTo>
                  <a:pt x="172" y="124"/>
                </a:moveTo>
                <a:cubicBezTo>
                  <a:pt x="166" y="2036"/>
                  <a:pt x="34" y="4011"/>
                  <a:pt x="28" y="5923"/>
                </a:cubicBezTo>
                <a:cubicBezTo>
                  <a:pt x="19" y="7274"/>
                  <a:pt x="9" y="8626"/>
                  <a:pt x="0" y="9977"/>
                </a:cubicBezTo>
                <a:lnTo>
                  <a:pt x="10094" y="10008"/>
                </a:lnTo>
                <a:cubicBezTo>
                  <a:pt x="10029" y="8264"/>
                  <a:pt x="9963" y="6519"/>
                  <a:pt x="9898" y="4775"/>
                </a:cubicBezTo>
                <a:lnTo>
                  <a:pt x="9898" y="2876"/>
                </a:lnTo>
                <a:lnTo>
                  <a:pt x="9096" y="1636"/>
                </a:lnTo>
                <a:cubicBezTo>
                  <a:pt x="9174" y="1300"/>
                  <a:pt x="9253" y="964"/>
                  <a:pt x="9331" y="628"/>
                </a:cubicBezTo>
                <a:lnTo>
                  <a:pt x="8998" y="8"/>
                </a:lnTo>
                <a:lnTo>
                  <a:pt x="4625" y="0"/>
                </a:lnTo>
                <a:lnTo>
                  <a:pt x="172" y="124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6" name="Freeform 171"/>
          <p:cNvSpPr>
            <a:spLocks/>
          </p:cNvSpPr>
          <p:nvPr/>
        </p:nvSpPr>
        <p:spPr bwMode="auto">
          <a:xfrm>
            <a:off x="4224153" y="4041771"/>
            <a:ext cx="1196961" cy="620761"/>
          </a:xfrm>
          <a:custGeom>
            <a:avLst/>
            <a:gdLst>
              <a:gd name="T0" fmla="*/ 5 w 602"/>
              <a:gd name="T1" fmla="*/ 0 h 291"/>
              <a:gd name="T2" fmla="*/ 0 w 602"/>
              <a:gd name="T3" fmla="*/ 52 h 291"/>
              <a:gd name="T4" fmla="*/ 214 w 602"/>
              <a:gd name="T5" fmla="*/ 59 h 291"/>
              <a:gd name="T6" fmla="*/ 215 w 602"/>
              <a:gd name="T7" fmla="*/ 225 h 291"/>
              <a:gd name="T8" fmla="*/ 324 w 602"/>
              <a:gd name="T9" fmla="*/ 271 h 291"/>
              <a:gd name="T10" fmla="*/ 355 w 602"/>
              <a:gd name="T11" fmla="*/ 254 h 291"/>
              <a:gd name="T12" fmla="*/ 425 w 602"/>
              <a:gd name="T13" fmla="*/ 291 h 291"/>
              <a:gd name="T14" fmla="*/ 469 w 602"/>
              <a:gd name="T15" fmla="*/ 290 h 291"/>
              <a:gd name="T16" fmla="*/ 553 w 602"/>
              <a:gd name="T17" fmla="*/ 254 h 291"/>
              <a:gd name="T18" fmla="*/ 602 w 602"/>
              <a:gd name="T19" fmla="*/ 288 h 291"/>
              <a:gd name="T20" fmla="*/ 602 w 602"/>
              <a:gd name="T21" fmla="*/ 109 h 291"/>
              <a:gd name="T22" fmla="*/ 586 w 602"/>
              <a:gd name="T23" fmla="*/ 4 h 291"/>
              <a:gd name="T24" fmla="*/ 5 w 602"/>
              <a:gd name="T25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02" h="291">
                <a:moveTo>
                  <a:pt x="5" y="0"/>
                </a:moveTo>
                <a:lnTo>
                  <a:pt x="0" y="52"/>
                </a:lnTo>
                <a:lnTo>
                  <a:pt x="214" y="59"/>
                </a:lnTo>
                <a:lnTo>
                  <a:pt x="215" y="225"/>
                </a:lnTo>
                <a:lnTo>
                  <a:pt x="324" y="271"/>
                </a:lnTo>
                <a:lnTo>
                  <a:pt x="355" y="254"/>
                </a:lnTo>
                <a:lnTo>
                  <a:pt x="425" y="291"/>
                </a:lnTo>
                <a:lnTo>
                  <a:pt x="469" y="290"/>
                </a:lnTo>
                <a:lnTo>
                  <a:pt x="553" y="254"/>
                </a:lnTo>
                <a:lnTo>
                  <a:pt x="602" y="288"/>
                </a:lnTo>
                <a:lnTo>
                  <a:pt x="602" y="109"/>
                </a:lnTo>
                <a:lnTo>
                  <a:pt x="586" y="4"/>
                </a:lnTo>
                <a:lnTo>
                  <a:pt x="5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7" name="Freeform 175"/>
          <p:cNvSpPr>
            <a:spLocks/>
          </p:cNvSpPr>
          <p:nvPr/>
        </p:nvSpPr>
        <p:spPr bwMode="auto">
          <a:xfrm>
            <a:off x="4928014" y="1754981"/>
            <a:ext cx="912634" cy="1100730"/>
          </a:xfrm>
          <a:custGeom>
            <a:avLst/>
            <a:gdLst>
              <a:gd name="T0" fmla="*/ 0 w 459"/>
              <a:gd name="T1" fmla="*/ 40 h 516"/>
              <a:gd name="T2" fmla="*/ 121 w 459"/>
              <a:gd name="T3" fmla="*/ 40 h 516"/>
              <a:gd name="T4" fmla="*/ 118 w 459"/>
              <a:gd name="T5" fmla="*/ 0 h 516"/>
              <a:gd name="T6" fmla="*/ 145 w 459"/>
              <a:gd name="T7" fmla="*/ 11 h 516"/>
              <a:gd name="T8" fmla="*/ 150 w 459"/>
              <a:gd name="T9" fmla="*/ 42 h 516"/>
              <a:gd name="T10" fmla="*/ 208 w 459"/>
              <a:gd name="T11" fmla="*/ 76 h 516"/>
              <a:gd name="T12" fmla="*/ 225 w 459"/>
              <a:gd name="T13" fmla="*/ 61 h 516"/>
              <a:gd name="T14" fmla="*/ 259 w 459"/>
              <a:gd name="T15" fmla="*/ 61 h 516"/>
              <a:gd name="T16" fmla="*/ 285 w 459"/>
              <a:gd name="T17" fmla="*/ 89 h 516"/>
              <a:gd name="T18" fmla="*/ 302 w 459"/>
              <a:gd name="T19" fmla="*/ 80 h 516"/>
              <a:gd name="T20" fmla="*/ 353 w 459"/>
              <a:gd name="T21" fmla="*/ 91 h 516"/>
              <a:gd name="T22" fmla="*/ 371 w 459"/>
              <a:gd name="T23" fmla="*/ 69 h 516"/>
              <a:gd name="T24" fmla="*/ 402 w 459"/>
              <a:gd name="T25" fmla="*/ 86 h 516"/>
              <a:gd name="T26" fmla="*/ 459 w 459"/>
              <a:gd name="T27" fmla="*/ 84 h 516"/>
              <a:gd name="T28" fmla="*/ 367 w 459"/>
              <a:gd name="T29" fmla="*/ 147 h 516"/>
              <a:gd name="T30" fmla="*/ 321 w 459"/>
              <a:gd name="T31" fmla="*/ 203 h 516"/>
              <a:gd name="T32" fmla="*/ 331 w 459"/>
              <a:gd name="T33" fmla="*/ 286 h 516"/>
              <a:gd name="T34" fmla="*/ 299 w 459"/>
              <a:gd name="T35" fmla="*/ 319 h 516"/>
              <a:gd name="T36" fmla="*/ 312 w 459"/>
              <a:gd name="T37" fmla="*/ 344 h 516"/>
              <a:gd name="T38" fmla="*/ 312 w 459"/>
              <a:gd name="T39" fmla="*/ 404 h 516"/>
              <a:gd name="T40" fmla="*/ 343 w 459"/>
              <a:gd name="T41" fmla="*/ 404 h 516"/>
              <a:gd name="T42" fmla="*/ 389 w 459"/>
              <a:gd name="T43" fmla="*/ 447 h 516"/>
              <a:gd name="T44" fmla="*/ 408 w 459"/>
              <a:gd name="T45" fmla="*/ 500 h 516"/>
              <a:gd name="T46" fmla="*/ 85 w 459"/>
              <a:gd name="T47" fmla="*/ 516 h 516"/>
              <a:gd name="T48" fmla="*/ 86 w 459"/>
              <a:gd name="T49" fmla="*/ 372 h 516"/>
              <a:gd name="T50" fmla="*/ 57 w 459"/>
              <a:gd name="T51" fmla="*/ 341 h 516"/>
              <a:gd name="T52" fmla="*/ 67 w 459"/>
              <a:gd name="T53" fmla="*/ 304 h 516"/>
              <a:gd name="T54" fmla="*/ 76 w 459"/>
              <a:gd name="T55" fmla="*/ 281 h 516"/>
              <a:gd name="T56" fmla="*/ 57 w 459"/>
              <a:gd name="T57" fmla="*/ 183 h 516"/>
              <a:gd name="T58" fmla="*/ 29 w 459"/>
              <a:gd name="T59" fmla="*/ 118 h 516"/>
              <a:gd name="T60" fmla="*/ 0 w 459"/>
              <a:gd name="T61" fmla="*/ 4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59" h="516">
                <a:moveTo>
                  <a:pt x="0" y="40"/>
                </a:moveTo>
                <a:lnTo>
                  <a:pt x="121" y="40"/>
                </a:lnTo>
                <a:lnTo>
                  <a:pt x="118" y="0"/>
                </a:lnTo>
                <a:lnTo>
                  <a:pt x="145" y="11"/>
                </a:lnTo>
                <a:lnTo>
                  <a:pt x="150" y="42"/>
                </a:lnTo>
                <a:lnTo>
                  <a:pt x="208" y="76"/>
                </a:lnTo>
                <a:lnTo>
                  <a:pt x="225" y="61"/>
                </a:lnTo>
                <a:lnTo>
                  <a:pt x="259" y="61"/>
                </a:lnTo>
                <a:lnTo>
                  <a:pt x="285" y="89"/>
                </a:lnTo>
                <a:lnTo>
                  <a:pt x="302" y="80"/>
                </a:lnTo>
                <a:lnTo>
                  <a:pt x="353" y="91"/>
                </a:lnTo>
                <a:lnTo>
                  <a:pt x="371" y="69"/>
                </a:lnTo>
                <a:lnTo>
                  <a:pt x="402" y="86"/>
                </a:lnTo>
                <a:lnTo>
                  <a:pt x="459" y="84"/>
                </a:lnTo>
                <a:lnTo>
                  <a:pt x="367" y="147"/>
                </a:lnTo>
                <a:lnTo>
                  <a:pt x="321" y="203"/>
                </a:lnTo>
                <a:lnTo>
                  <a:pt x="331" y="286"/>
                </a:lnTo>
                <a:lnTo>
                  <a:pt x="299" y="319"/>
                </a:lnTo>
                <a:lnTo>
                  <a:pt x="312" y="344"/>
                </a:lnTo>
                <a:lnTo>
                  <a:pt x="312" y="404"/>
                </a:lnTo>
                <a:lnTo>
                  <a:pt x="343" y="404"/>
                </a:lnTo>
                <a:lnTo>
                  <a:pt x="389" y="447"/>
                </a:lnTo>
                <a:lnTo>
                  <a:pt x="408" y="500"/>
                </a:lnTo>
                <a:lnTo>
                  <a:pt x="85" y="516"/>
                </a:lnTo>
                <a:lnTo>
                  <a:pt x="86" y="372"/>
                </a:lnTo>
                <a:lnTo>
                  <a:pt x="57" y="341"/>
                </a:lnTo>
                <a:lnTo>
                  <a:pt x="67" y="304"/>
                </a:lnTo>
                <a:lnTo>
                  <a:pt x="76" y="281"/>
                </a:lnTo>
                <a:lnTo>
                  <a:pt x="57" y="183"/>
                </a:lnTo>
                <a:lnTo>
                  <a:pt x="29" y="118"/>
                </a:lnTo>
                <a:lnTo>
                  <a:pt x="0" y="4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8" name="Freeform 226"/>
          <p:cNvSpPr>
            <a:spLocks/>
          </p:cNvSpPr>
          <p:nvPr/>
        </p:nvSpPr>
        <p:spPr bwMode="auto">
          <a:xfrm>
            <a:off x="1502160" y="2708107"/>
            <a:ext cx="1169125" cy="1950082"/>
          </a:xfrm>
          <a:custGeom>
            <a:avLst/>
            <a:gdLst>
              <a:gd name="T0" fmla="*/ 45 w 588"/>
              <a:gd name="T1" fmla="*/ 0 h 904"/>
              <a:gd name="T2" fmla="*/ 314 w 588"/>
              <a:gd name="T3" fmla="*/ 54 h 904"/>
              <a:gd name="T4" fmla="*/ 256 w 588"/>
              <a:gd name="T5" fmla="*/ 319 h 904"/>
              <a:gd name="T6" fmla="*/ 559 w 588"/>
              <a:gd name="T7" fmla="*/ 725 h 904"/>
              <a:gd name="T8" fmla="*/ 588 w 588"/>
              <a:gd name="T9" fmla="*/ 776 h 904"/>
              <a:gd name="T10" fmla="*/ 558 w 588"/>
              <a:gd name="T11" fmla="*/ 801 h 904"/>
              <a:gd name="T12" fmla="*/ 539 w 588"/>
              <a:gd name="T13" fmla="*/ 846 h 904"/>
              <a:gd name="T14" fmla="*/ 522 w 588"/>
              <a:gd name="T15" fmla="*/ 873 h 904"/>
              <a:gd name="T16" fmla="*/ 540 w 588"/>
              <a:gd name="T17" fmla="*/ 896 h 904"/>
              <a:gd name="T18" fmla="*/ 510 w 588"/>
              <a:gd name="T19" fmla="*/ 904 h 904"/>
              <a:gd name="T20" fmla="*/ 331 w 588"/>
              <a:gd name="T21" fmla="*/ 898 h 904"/>
              <a:gd name="T22" fmla="*/ 320 w 588"/>
              <a:gd name="T23" fmla="*/ 845 h 904"/>
              <a:gd name="T24" fmla="*/ 289 w 588"/>
              <a:gd name="T25" fmla="*/ 806 h 904"/>
              <a:gd name="T26" fmla="*/ 266 w 588"/>
              <a:gd name="T27" fmla="*/ 792 h 904"/>
              <a:gd name="T28" fmla="*/ 259 w 588"/>
              <a:gd name="T29" fmla="*/ 765 h 904"/>
              <a:gd name="T30" fmla="*/ 240 w 588"/>
              <a:gd name="T31" fmla="*/ 749 h 904"/>
              <a:gd name="T32" fmla="*/ 221 w 588"/>
              <a:gd name="T33" fmla="*/ 730 h 904"/>
              <a:gd name="T34" fmla="*/ 216 w 588"/>
              <a:gd name="T35" fmla="*/ 709 h 904"/>
              <a:gd name="T36" fmla="*/ 198 w 588"/>
              <a:gd name="T37" fmla="*/ 695 h 904"/>
              <a:gd name="T38" fmla="*/ 171 w 588"/>
              <a:gd name="T39" fmla="*/ 703 h 904"/>
              <a:gd name="T40" fmla="*/ 139 w 588"/>
              <a:gd name="T41" fmla="*/ 692 h 904"/>
              <a:gd name="T42" fmla="*/ 139 w 588"/>
              <a:gd name="T43" fmla="*/ 680 h 904"/>
              <a:gd name="T44" fmla="*/ 138 w 588"/>
              <a:gd name="T45" fmla="*/ 655 h 904"/>
              <a:gd name="T46" fmla="*/ 125 w 588"/>
              <a:gd name="T47" fmla="*/ 628 h 904"/>
              <a:gd name="T48" fmla="*/ 124 w 588"/>
              <a:gd name="T49" fmla="*/ 605 h 904"/>
              <a:gd name="T50" fmla="*/ 110 w 588"/>
              <a:gd name="T51" fmla="*/ 585 h 904"/>
              <a:gd name="T52" fmla="*/ 114 w 588"/>
              <a:gd name="T53" fmla="*/ 567 h 904"/>
              <a:gd name="T54" fmla="*/ 75 w 588"/>
              <a:gd name="T55" fmla="*/ 521 h 904"/>
              <a:gd name="T56" fmla="*/ 75 w 588"/>
              <a:gd name="T57" fmla="*/ 495 h 904"/>
              <a:gd name="T58" fmla="*/ 95 w 588"/>
              <a:gd name="T59" fmla="*/ 485 h 904"/>
              <a:gd name="T60" fmla="*/ 95 w 588"/>
              <a:gd name="T61" fmla="*/ 468 h 904"/>
              <a:gd name="T62" fmla="*/ 75 w 588"/>
              <a:gd name="T63" fmla="*/ 463 h 904"/>
              <a:gd name="T64" fmla="*/ 66 w 588"/>
              <a:gd name="T65" fmla="*/ 439 h 904"/>
              <a:gd name="T66" fmla="*/ 56 w 588"/>
              <a:gd name="T67" fmla="*/ 394 h 904"/>
              <a:gd name="T68" fmla="*/ 85 w 588"/>
              <a:gd name="T69" fmla="*/ 419 h 904"/>
              <a:gd name="T70" fmla="*/ 74 w 588"/>
              <a:gd name="T71" fmla="*/ 387 h 904"/>
              <a:gd name="T72" fmla="*/ 95 w 588"/>
              <a:gd name="T73" fmla="*/ 387 h 904"/>
              <a:gd name="T74" fmla="*/ 95 w 588"/>
              <a:gd name="T75" fmla="*/ 365 h 904"/>
              <a:gd name="T76" fmla="*/ 74 w 588"/>
              <a:gd name="T77" fmla="*/ 349 h 904"/>
              <a:gd name="T78" fmla="*/ 64 w 588"/>
              <a:gd name="T79" fmla="*/ 370 h 904"/>
              <a:gd name="T80" fmla="*/ 45 w 588"/>
              <a:gd name="T81" fmla="*/ 364 h 904"/>
              <a:gd name="T82" fmla="*/ 7 w 588"/>
              <a:gd name="T83" fmla="*/ 261 h 904"/>
              <a:gd name="T84" fmla="*/ 18 w 588"/>
              <a:gd name="T85" fmla="*/ 188 h 904"/>
              <a:gd name="T86" fmla="*/ 0 w 588"/>
              <a:gd name="T87" fmla="*/ 147 h 904"/>
              <a:gd name="T88" fmla="*/ 8 w 588"/>
              <a:gd name="T89" fmla="*/ 116 h 904"/>
              <a:gd name="T90" fmla="*/ 27 w 588"/>
              <a:gd name="T91" fmla="*/ 109 h 904"/>
              <a:gd name="T92" fmla="*/ 45 w 588"/>
              <a:gd name="T93" fmla="*/ 62 h 904"/>
              <a:gd name="T94" fmla="*/ 45 w 588"/>
              <a:gd name="T95" fmla="*/ 0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88" h="904">
                <a:moveTo>
                  <a:pt x="45" y="0"/>
                </a:moveTo>
                <a:lnTo>
                  <a:pt x="314" y="54"/>
                </a:lnTo>
                <a:lnTo>
                  <a:pt x="256" y="319"/>
                </a:lnTo>
                <a:lnTo>
                  <a:pt x="559" y="725"/>
                </a:lnTo>
                <a:lnTo>
                  <a:pt x="588" y="776"/>
                </a:lnTo>
                <a:lnTo>
                  <a:pt x="558" y="801"/>
                </a:lnTo>
                <a:lnTo>
                  <a:pt x="539" y="846"/>
                </a:lnTo>
                <a:lnTo>
                  <a:pt x="522" y="873"/>
                </a:lnTo>
                <a:lnTo>
                  <a:pt x="540" y="896"/>
                </a:lnTo>
                <a:lnTo>
                  <a:pt x="510" y="904"/>
                </a:lnTo>
                <a:lnTo>
                  <a:pt x="331" y="898"/>
                </a:lnTo>
                <a:lnTo>
                  <a:pt x="320" y="845"/>
                </a:lnTo>
                <a:lnTo>
                  <a:pt x="289" y="806"/>
                </a:lnTo>
                <a:lnTo>
                  <a:pt x="266" y="792"/>
                </a:lnTo>
                <a:lnTo>
                  <a:pt x="259" y="765"/>
                </a:lnTo>
                <a:lnTo>
                  <a:pt x="240" y="749"/>
                </a:lnTo>
                <a:lnTo>
                  <a:pt x="221" y="730"/>
                </a:lnTo>
                <a:lnTo>
                  <a:pt x="216" y="709"/>
                </a:lnTo>
                <a:lnTo>
                  <a:pt x="198" y="695"/>
                </a:lnTo>
                <a:lnTo>
                  <a:pt x="171" y="703"/>
                </a:lnTo>
                <a:lnTo>
                  <a:pt x="139" y="692"/>
                </a:lnTo>
                <a:lnTo>
                  <a:pt x="139" y="680"/>
                </a:lnTo>
                <a:lnTo>
                  <a:pt x="138" y="655"/>
                </a:lnTo>
                <a:lnTo>
                  <a:pt x="125" y="628"/>
                </a:lnTo>
                <a:lnTo>
                  <a:pt x="124" y="605"/>
                </a:lnTo>
                <a:lnTo>
                  <a:pt x="110" y="585"/>
                </a:lnTo>
                <a:lnTo>
                  <a:pt x="114" y="567"/>
                </a:lnTo>
                <a:lnTo>
                  <a:pt x="75" y="521"/>
                </a:lnTo>
                <a:lnTo>
                  <a:pt x="75" y="495"/>
                </a:lnTo>
                <a:lnTo>
                  <a:pt x="95" y="485"/>
                </a:lnTo>
                <a:lnTo>
                  <a:pt x="95" y="468"/>
                </a:lnTo>
                <a:lnTo>
                  <a:pt x="75" y="463"/>
                </a:lnTo>
                <a:lnTo>
                  <a:pt x="66" y="439"/>
                </a:lnTo>
                <a:lnTo>
                  <a:pt x="56" y="394"/>
                </a:lnTo>
                <a:lnTo>
                  <a:pt x="85" y="419"/>
                </a:lnTo>
                <a:lnTo>
                  <a:pt x="74" y="387"/>
                </a:lnTo>
                <a:lnTo>
                  <a:pt x="95" y="387"/>
                </a:lnTo>
                <a:lnTo>
                  <a:pt x="95" y="365"/>
                </a:lnTo>
                <a:lnTo>
                  <a:pt x="74" y="349"/>
                </a:lnTo>
                <a:lnTo>
                  <a:pt x="64" y="370"/>
                </a:lnTo>
                <a:lnTo>
                  <a:pt x="45" y="364"/>
                </a:lnTo>
                <a:lnTo>
                  <a:pt x="7" y="261"/>
                </a:lnTo>
                <a:lnTo>
                  <a:pt x="18" y="188"/>
                </a:lnTo>
                <a:lnTo>
                  <a:pt x="0" y="147"/>
                </a:lnTo>
                <a:lnTo>
                  <a:pt x="8" y="116"/>
                </a:lnTo>
                <a:lnTo>
                  <a:pt x="27" y="109"/>
                </a:lnTo>
                <a:lnTo>
                  <a:pt x="45" y="62"/>
                </a:lnTo>
                <a:lnTo>
                  <a:pt x="45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9" name="Freeform 228"/>
          <p:cNvSpPr>
            <a:spLocks/>
          </p:cNvSpPr>
          <p:nvPr/>
        </p:nvSpPr>
        <p:spPr bwMode="auto">
          <a:xfrm>
            <a:off x="1806372" y="1509663"/>
            <a:ext cx="882808" cy="701823"/>
          </a:xfrm>
          <a:custGeom>
            <a:avLst/>
            <a:gdLst>
              <a:gd name="T0" fmla="*/ 113 w 444"/>
              <a:gd name="T1" fmla="*/ 0 h 329"/>
              <a:gd name="T2" fmla="*/ 203 w 444"/>
              <a:gd name="T3" fmla="*/ 26 h 329"/>
              <a:gd name="T4" fmla="*/ 273 w 444"/>
              <a:gd name="T5" fmla="*/ 43 h 329"/>
              <a:gd name="T6" fmla="*/ 307 w 444"/>
              <a:gd name="T7" fmla="*/ 50 h 329"/>
              <a:gd name="T8" fmla="*/ 342 w 444"/>
              <a:gd name="T9" fmla="*/ 54 h 329"/>
              <a:gd name="T10" fmla="*/ 388 w 444"/>
              <a:gd name="T11" fmla="*/ 64 h 329"/>
              <a:gd name="T12" fmla="*/ 444 w 444"/>
              <a:gd name="T13" fmla="*/ 73 h 329"/>
              <a:gd name="T14" fmla="*/ 408 w 444"/>
              <a:gd name="T15" fmla="*/ 329 h 329"/>
              <a:gd name="T16" fmla="*/ 236 w 444"/>
              <a:gd name="T17" fmla="*/ 292 h 329"/>
              <a:gd name="T18" fmla="*/ 212 w 444"/>
              <a:gd name="T19" fmla="*/ 309 h 329"/>
              <a:gd name="T20" fmla="*/ 181 w 444"/>
              <a:gd name="T21" fmla="*/ 283 h 329"/>
              <a:gd name="T22" fmla="*/ 154 w 444"/>
              <a:gd name="T23" fmla="*/ 309 h 329"/>
              <a:gd name="T24" fmla="*/ 128 w 444"/>
              <a:gd name="T25" fmla="*/ 288 h 329"/>
              <a:gd name="T26" fmla="*/ 58 w 444"/>
              <a:gd name="T27" fmla="*/ 283 h 329"/>
              <a:gd name="T28" fmla="*/ 67 w 444"/>
              <a:gd name="T29" fmla="*/ 242 h 329"/>
              <a:gd name="T30" fmla="*/ 15 w 444"/>
              <a:gd name="T31" fmla="*/ 238 h 329"/>
              <a:gd name="T32" fmla="*/ 11 w 444"/>
              <a:gd name="T33" fmla="*/ 214 h 329"/>
              <a:gd name="T34" fmla="*/ 21 w 444"/>
              <a:gd name="T35" fmla="*/ 190 h 329"/>
              <a:gd name="T36" fmla="*/ 8 w 444"/>
              <a:gd name="T37" fmla="*/ 167 h 329"/>
              <a:gd name="T38" fmla="*/ 10 w 444"/>
              <a:gd name="T39" fmla="*/ 103 h 329"/>
              <a:gd name="T40" fmla="*/ 0 w 444"/>
              <a:gd name="T41" fmla="*/ 53 h 329"/>
              <a:gd name="T42" fmla="*/ 6 w 444"/>
              <a:gd name="T43" fmla="*/ 34 h 329"/>
              <a:gd name="T44" fmla="*/ 28 w 444"/>
              <a:gd name="T45" fmla="*/ 43 h 329"/>
              <a:gd name="T46" fmla="*/ 52 w 444"/>
              <a:gd name="T47" fmla="*/ 71 h 329"/>
              <a:gd name="T48" fmla="*/ 96 w 444"/>
              <a:gd name="T49" fmla="*/ 78 h 329"/>
              <a:gd name="T50" fmla="*/ 107 w 444"/>
              <a:gd name="T51" fmla="*/ 102 h 329"/>
              <a:gd name="T52" fmla="*/ 86 w 444"/>
              <a:gd name="T53" fmla="*/ 102 h 329"/>
              <a:gd name="T54" fmla="*/ 83 w 444"/>
              <a:gd name="T55" fmla="*/ 122 h 329"/>
              <a:gd name="T56" fmla="*/ 96 w 444"/>
              <a:gd name="T57" fmla="*/ 124 h 329"/>
              <a:gd name="T58" fmla="*/ 101 w 444"/>
              <a:gd name="T59" fmla="*/ 144 h 329"/>
              <a:gd name="T60" fmla="*/ 75 w 444"/>
              <a:gd name="T61" fmla="*/ 160 h 329"/>
              <a:gd name="T62" fmla="*/ 75 w 444"/>
              <a:gd name="T63" fmla="*/ 174 h 329"/>
              <a:gd name="T64" fmla="*/ 104 w 444"/>
              <a:gd name="T65" fmla="*/ 174 h 329"/>
              <a:gd name="T66" fmla="*/ 113 w 444"/>
              <a:gd name="T67" fmla="*/ 138 h 329"/>
              <a:gd name="T68" fmla="*/ 135 w 444"/>
              <a:gd name="T69" fmla="*/ 117 h 329"/>
              <a:gd name="T70" fmla="*/ 107 w 444"/>
              <a:gd name="T71" fmla="*/ 61 h 329"/>
              <a:gd name="T72" fmla="*/ 125 w 444"/>
              <a:gd name="T73" fmla="*/ 44 h 329"/>
              <a:gd name="T74" fmla="*/ 113 w 444"/>
              <a:gd name="T75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44" h="329">
                <a:moveTo>
                  <a:pt x="113" y="0"/>
                </a:moveTo>
                <a:lnTo>
                  <a:pt x="203" y="26"/>
                </a:lnTo>
                <a:lnTo>
                  <a:pt x="273" y="43"/>
                </a:lnTo>
                <a:lnTo>
                  <a:pt x="307" y="50"/>
                </a:lnTo>
                <a:lnTo>
                  <a:pt x="342" y="54"/>
                </a:lnTo>
                <a:lnTo>
                  <a:pt x="388" y="64"/>
                </a:lnTo>
                <a:lnTo>
                  <a:pt x="444" y="73"/>
                </a:lnTo>
                <a:lnTo>
                  <a:pt x="408" y="329"/>
                </a:lnTo>
                <a:lnTo>
                  <a:pt x="236" y="292"/>
                </a:lnTo>
                <a:lnTo>
                  <a:pt x="212" y="309"/>
                </a:lnTo>
                <a:lnTo>
                  <a:pt x="181" y="283"/>
                </a:lnTo>
                <a:lnTo>
                  <a:pt x="154" y="309"/>
                </a:lnTo>
                <a:lnTo>
                  <a:pt x="128" y="288"/>
                </a:lnTo>
                <a:lnTo>
                  <a:pt x="58" y="283"/>
                </a:lnTo>
                <a:lnTo>
                  <a:pt x="67" y="242"/>
                </a:lnTo>
                <a:lnTo>
                  <a:pt x="15" y="238"/>
                </a:lnTo>
                <a:lnTo>
                  <a:pt x="11" y="214"/>
                </a:lnTo>
                <a:lnTo>
                  <a:pt x="21" y="190"/>
                </a:lnTo>
                <a:lnTo>
                  <a:pt x="8" y="167"/>
                </a:lnTo>
                <a:lnTo>
                  <a:pt x="10" y="103"/>
                </a:lnTo>
                <a:lnTo>
                  <a:pt x="0" y="53"/>
                </a:lnTo>
                <a:lnTo>
                  <a:pt x="6" y="34"/>
                </a:lnTo>
                <a:lnTo>
                  <a:pt x="28" y="43"/>
                </a:lnTo>
                <a:lnTo>
                  <a:pt x="52" y="71"/>
                </a:lnTo>
                <a:lnTo>
                  <a:pt x="96" y="78"/>
                </a:lnTo>
                <a:lnTo>
                  <a:pt x="107" y="102"/>
                </a:lnTo>
                <a:lnTo>
                  <a:pt x="86" y="102"/>
                </a:lnTo>
                <a:lnTo>
                  <a:pt x="83" y="122"/>
                </a:lnTo>
                <a:lnTo>
                  <a:pt x="96" y="124"/>
                </a:lnTo>
                <a:lnTo>
                  <a:pt x="101" y="144"/>
                </a:lnTo>
                <a:lnTo>
                  <a:pt x="75" y="160"/>
                </a:lnTo>
                <a:lnTo>
                  <a:pt x="75" y="174"/>
                </a:lnTo>
                <a:lnTo>
                  <a:pt x="104" y="174"/>
                </a:lnTo>
                <a:lnTo>
                  <a:pt x="113" y="138"/>
                </a:lnTo>
                <a:lnTo>
                  <a:pt x="135" y="117"/>
                </a:lnTo>
                <a:lnTo>
                  <a:pt x="107" y="61"/>
                </a:lnTo>
                <a:lnTo>
                  <a:pt x="125" y="44"/>
                </a:lnTo>
                <a:lnTo>
                  <a:pt x="113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0" name="Freeform 230"/>
          <p:cNvSpPr>
            <a:spLocks/>
          </p:cNvSpPr>
          <p:nvPr/>
        </p:nvSpPr>
        <p:spPr bwMode="auto">
          <a:xfrm>
            <a:off x="2500290" y="1663254"/>
            <a:ext cx="789358" cy="1375914"/>
          </a:xfrm>
          <a:custGeom>
            <a:avLst/>
            <a:gdLst>
              <a:gd name="T0" fmla="*/ 96 w 397"/>
              <a:gd name="T1" fmla="*/ 0 h 645"/>
              <a:gd name="T2" fmla="*/ 60 w 397"/>
              <a:gd name="T3" fmla="*/ 253 h 645"/>
              <a:gd name="T4" fmla="*/ 98 w 397"/>
              <a:gd name="T5" fmla="*/ 306 h 645"/>
              <a:gd name="T6" fmla="*/ 39 w 397"/>
              <a:gd name="T7" fmla="*/ 362 h 645"/>
              <a:gd name="T8" fmla="*/ 32 w 397"/>
              <a:gd name="T9" fmla="*/ 402 h 645"/>
              <a:gd name="T10" fmla="*/ 49 w 397"/>
              <a:gd name="T11" fmla="*/ 430 h 645"/>
              <a:gd name="T12" fmla="*/ 32 w 397"/>
              <a:gd name="T13" fmla="*/ 444 h 645"/>
              <a:gd name="T14" fmla="*/ 0 w 397"/>
              <a:gd name="T15" fmla="*/ 591 h 645"/>
              <a:gd name="T16" fmla="*/ 190 w 397"/>
              <a:gd name="T17" fmla="*/ 621 h 645"/>
              <a:gd name="T18" fmla="*/ 369 w 397"/>
              <a:gd name="T19" fmla="*/ 645 h 645"/>
              <a:gd name="T20" fmla="*/ 387 w 397"/>
              <a:gd name="T21" fmla="*/ 513 h 645"/>
              <a:gd name="T22" fmla="*/ 397 w 397"/>
              <a:gd name="T23" fmla="*/ 440 h 645"/>
              <a:gd name="T24" fmla="*/ 379 w 397"/>
              <a:gd name="T25" fmla="*/ 413 h 645"/>
              <a:gd name="T26" fmla="*/ 338 w 397"/>
              <a:gd name="T27" fmla="*/ 421 h 645"/>
              <a:gd name="T28" fmla="*/ 285 w 397"/>
              <a:gd name="T29" fmla="*/ 427 h 645"/>
              <a:gd name="T30" fmla="*/ 275 w 397"/>
              <a:gd name="T31" fmla="*/ 367 h 645"/>
              <a:gd name="T32" fmla="*/ 211 w 397"/>
              <a:gd name="T33" fmla="*/ 318 h 645"/>
              <a:gd name="T34" fmla="*/ 220 w 397"/>
              <a:gd name="T35" fmla="*/ 286 h 645"/>
              <a:gd name="T36" fmla="*/ 226 w 397"/>
              <a:gd name="T37" fmla="*/ 231 h 645"/>
              <a:gd name="T38" fmla="*/ 143 w 397"/>
              <a:gd name="T39" fmla="*/ 113 h 645"/>
              <a:gd name="T40" fmla="*/ 154 w 397"/>
              <a:gd name="T41" fmla="*/ 8 h 645"/>
              <a:gd name="T42" fmla="*/ 96 w 397"/>
              <a:gd name="T43" fmla="*/ 0 h 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7" h="645">
                <a:moveTo>
                  <a:pt x="96" y="0"/>
                </a:moveTo>
                <a:lnTo>
                  <a:pt x="60" y="253"/>
                </a:lnTo>
                <a:lnTo>
                  <a:pt x="98" y="306"/>
                </a:lnTo>
                <a:lnTo>
                  <a:pt x="39" y="362"/>
                </a:lnTo>
                <a:lnTo>
                  <a:pt x="32" y="402"/>
                </a:lnTo>
                <a:lnTo>
                  <a:pt x="49" y="430"/>
                </a:lnTo>
                <a:lnTo>
                  <a:pt x="32" y="444"/>
                </a:lnTo>
                <a:lnTo>
                  <a:pt x="0" y="591"/>
                </a:lnTo>
                <a:lnTo>
                  <a:pt x="190" y="621"/>
                </a:lnTo>
                <a:lnTo>
                  <a:pt x="369" y="645"/>
                </a:lnTo>
                <a:lnTo>
                  <a:pt x="387" y="513"/>
                </a:lnTo>
                <a:lnTo>
                  <a:pt x="397" y="440"/>
                </a:lnTo>
                <a:lnTo>
                  <a:pt x="379" y="413"/>
                </a:lnTo>
                <a:lnTo>
                  <a:pt x="338" y="421"/>
                </a:lnTo>
                <a:lnTo>
                  <a:pt x="285" y="427"/>
                </a:lnTo>
                <a:lnTo>
                  <a:pt x="275" y="367"/>
                </a:lnTo>
                <a:lnTo>
                  <a:pt x="211" y="318"/>
                </a:lnTo>
                <a:lnTo>
                  <a:pt x="220" y="286"/>
                </a:lnTo>
                <a:lnTo>
                  <a:pt x="226" y="231"/>
                </a:lnTo>
                <a:lnTo>
                  <a:pt x="143" y="113"/>
                </a:lnTo>
                <a:lnTo>
                  <a:pt x="154" y="8"/>
                </a:lnTo>
                <a:lnTo>
                  <a:pt x="96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1" name="Freeform 232"/>
          <p:cNvSpPr>
            <a:spLocks/>
          </p:cNvSpPr>
          <p:nvPr/>
        </p:nvSpPr>
        <p:spPr bwMode="auto">
          <a:xfrm>
            <a:off x="2015143" y="2836513"/>
            <a:ext cx="884797" cy="1427110"/>
          </a:xfrm>
          <a:custGeom>
            <a:avLst/>
            <a:gdLst>
              <a:gd name="T0" fmla="*/ 57 w 445"/>
              <a:gd name="T1" fmla="*/ 0 h 669"/>
              <a:gd name="T2" fmla="*/ 0 w 445"/>
              <a:gd name="T3" fmla="*/ 264 h 669"/>
              <a:gd name="T4" fmla="*/ 302 w 445"/>
              <a:gd name="T5" fmla="*/ 669 h 669"/>
              <a:gd name="T6" fmla="*/ 321 w 445"/>
              <a:gd name="T7" fmla="*/ 651 h 669"/>
              <a:gd name="T8" fmla="*/ 320 w 445"/>
              <a:gd name="T9" fmla="*/ 572 h 669"/>
              <a:gd name="T10" fmla="*/ 358 w 445"/>
              <a:gd name="T11" fmla="*/ 577 h 669"/>
              <a:gd name="T12" fmla="*/ 396 w 445"/>
              <a:gd name="T13" fmla="*/ 333 h 669"/>
              <a:gd name="T14" fmla="*/ 423 w 445"/>
              <a:gd name="T15" fmla="*/ 165 h 669"/>
              <a:gd name="T16" fmla="*/ 430 w 445"/>
              <a:gd name="T17" fmla="*/ 114 h 669"/>
              <a:gd name="T18" fmla="*/ 445 w 445"/>
              <a:gd name="T19" fmla="*/ 70 h 669"/>
              <a:gd name="T20" fmla="*/ 245 w 445"/>
              <a:gd name="T21" fmla="*/ 41 h 669"/>
              <a:gd name="T22" fmla="*/ 57 w 445"/>
              <a:gd name="T23" fmla="*/ 0 h 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669">
                <a:moveTo>
                  <a:pt x="57" y="0"/>
                </a:moveTo>
                <a:lnTo>
                  <a:pt x="0" y="264"/>
                </a:lnTo>
                <a:lnTo>
                  <a:pt x="302" y="669"/>
                </a:lnTo>
                <a:lnTo>
                  <a:pt x="321" y="651"/>
                </a:lnTo>
                <a:lnTo>
                  <a:pt x="320" y="572"/>
                </a:lnTo>
                <a:lnTo>
                  <a:pt x="358" y="577"/>
                </a:lnTo>
                <a:lnTo>
                  <a:pt x="396" y="333"/>
                </a:lnTo>
                <a:lnTo>
                  <a:pt x="423" y="165"/>
                </a:lnTo>
                <a:lnTo>
                  <a:pt x="430" y="114"/>
                </a:lnTo>
                <a:lnTo>
                  <a:pt x="445" y="70"/>
                </a:lnTo>
                <a:lnTo>
                  <a:pt x="245" y="41"/>
                </a:lnTo>
                <a:lnTo>
                  <a:pt x="57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2" name="Freeform 234"/>
          <p:cNvSpPr>
            <a:spLocks/>
          </p:cNvSpPr>
          <p:nvPr/>
        </p:nvSpPr>
        <p:spPr bwMode="auto">
          <a:xfrm>
            <a:off x="2776665" y="1671786"/>
            <a:ext cx="1387838" cy="927942"/>
          </a:xfrm>
          <a:custGeom>
            <a:avLst/>
            <a:gdLst>
              <a:gd name="T0" fmla="*/ 11 w 698"/>
              <a:gd name="T1" fmla="*/ 0 h 435"/>
              <a:gd name="T2" fmla="*/ 147 w 698"/>
              <a:gd name="T3" fmla="*/ 18 h 435"/>
              <a:gd name="T4" fmla="*/ 231 w 698"/>
              <a:gd name="T5" fmla="*/ 29 h 435"/>
              <a:gd name="T6" fmla="*/ 340 w 698"/>
              <a:gd name="T7" fmla="*/ 41 h 435"/>
              <a:gd name="T8" fmla="*/ 441 w 698"/>
              <a:gd name="T9" fmla="*/ 50 h 435"/>
              <a:gd name="T10" fmla="*/ 615 w 698"/>
              <a:gd name="T11" fmla="*/ 63 h 435"/>
              <a:gd name="T12" fmla="*/ 698 w 698"/>
              <a:gd name="T13" fmla="*/ 69 h 435"/>
              <a:gd name="T14" fmla="*/ 695 w 698"/>
              <a:gd name="T15" fmla="*/ 423 h 435"/>
              <a:gd name="T16" fmla="*/ 267 w 698"/>
              <a:gd name="T17" fmla="*/ 387 h 435"/>
              <a:gd name="T18" fmla="*/ 258 w 698"/>
              <a:gd name="T19" fmla="*/ 435 h 435"/>
              <a:gd name="T20" fmla="*/ 241 w 698"/>
              <a:gd name="T21" fmla="*/ 412 h 435"/>
              <a:gd name="T22" fmla="*/ 202 w 698"/>
              <a:gd name="T23" fmla="*/ 416 h 435"/>
              <a:gd name="T24" fmla="*/ 146 w 698"/>
              <a:gd name="T25" fmla="*/ 424 h 435"/>
              <a:gd name="T26" fmla="*/ 136 w 698"/>
              <a:gd name="T27" fmla="*/ 363 h 435"/>
              <a:gd name="T28" fmla="*/ 70 w 698"/>
              <a:gd name="T29" fmla="*/ 313 h 435"/>
              <a:gd name="T30" fmla="*/ 81 w 698"/>
              <a:gd name="T31" fmla="*/ 267 h 435"/>
              <a:gd name="T32" fmla="*/ 87 w 698"/>
              <a:gd name="T33" fmla="*/ 230 h 435"/>
              <a:gd name="T34" fmla="*/ 0 w 698"/>
              <a:gd name="T35" fmla="*/ 108 h 435"/>
              <a:gd name="T36" fmla="*/ 11 w 698"/>
              <a:gd name="T37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98" h="435">
                <a:moveTo>
                  <a:pt x="11" y="0"/>
                </a:moveTo>
                <a:lnTo>
                  <a:pt x="147" y="18"/>
                </a:lnTo>
                <a:lnTo>
                  <a:pt x="231" y="29"/>
                </a:lnTo>
                <a:lnTo>
                  <a:pt x="340" y="41"/>
                </a:lnTo>
                <a:lnTo>
                  <a:pt x="441" y="50"/>
                </a:lnTo>
                <a:lnTo>
                  <a:pt x="615" y="63"/>
                </a:lnTo>
                <a:lnTo>
                  <a:pt x="698" y="69"/>
                </a:lnTo>
                <a:lnTo>
                  <a:pt x="695" y="423"/>
                </a:lnTo>
                <a:lnTo>
                  <a:pt x="267" y="387"/>
                </a:lnTo>
                <a:lnTo>
                  <a:pt x="258" y="435"/>
                </a:lnTo>
                <a:lnTo>
                  <a:pt x="241" y="412"/>
                </a:lnTo>
                <a:lnTo>
                  <a:pt x="202" y="416"/>
                </a:lnTo>
                <a:lnTo>
                  <a:pt x="146" y="424"/>
                </a:lnTo>
                <a:lnTo>
                  <a:pt x="136" y="363"/>
                </a:lnTo>
                <a:lnTo>
                  <a:pt x="70" y="313"/>
                </a:lnTo>
                <a:lnTo>
                  <a:pt x="81" y="267"/>
                </a:lnTo>
                <a:lnTo>
                  <a:pt x="87" y="230"/>
                </a:lnTo>
                <a:lnTo>
                  <a:pt x="0" y="108"/>
                </a:lnTo>
                <a:lnTo>
                  <a:pt x="11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3" name="Freeform 236"/>
          <p:cNvSpPr>
            <a:spLocks/>
          </p:cNvSpPr>
          <p:nvPr/>
        </p:nvSpPr>
        <p:spPr bwMode="auto">
          <a:xfrm>
            <a:off x="3206140" y="2488801"/>
            <a:ext cx="948423" cy="825548"/>
          </a:xfrm>
          <a:custGeom>
            <a:avLst/>
            <a:gdLst>
              <a:gd name="T0" fmla="*/ 47 w 477"/>
              <a:gd name="T1" fmla="*/ 0 h 387"/>
              <a:gd name="T2" fmla="*/ 29 w 477"/>
              <a:gd name="T3" fmla="*/ 146 h 387"/>
              <a:gd name="T4" fmla="*/ 0 w 477"/>
              <a:gd name="T5" fmla="*/ 351 h 387"/>
              <a:gd name="T6" fmla="*/ 138 w 477"/>
              <a:gd name="T7" fmla="*/ 362 h 387"/>
              <a:gd name="T8" fmla="*/ 462 w 477"/>
              <a:gd name="T9" fmla="*/ 387 h 387"/>
              <a:gd name="T10" fmla="*/ 477 w 477"/>
              <a:gd name="T11" fmla="*/ 40 h 387"/>
              <a:gd name="T12" fmla="*/ 47 w 477"/>
              <a:gd name="T13" fmla="*/ 0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7" h="387">
                <a:moveTo>
                  <a:pt x="47" y="0"/>
                </a:moveTo>
                <a:lnTo>
                  <a:pt x="29" y="146"/>
                </a:lnTo>
                <a:lnTo>
                  <a:pt x="0" y="351"/>
                </a:lnTo>
                <a:lnTo>
                  <a:pt x="138" y="362"/>
                </a:lnTo>
                <a:lnTo>
                  <a:pt x="462" y="387"/>
                </a:lnTo>
                <a:lnTo>
                  <a:pt x="477" y="40"/>
                </a:lnTo>
                <a:lnTo>
                  <a:pt x="47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4" name="Freeform 238"/>
          <p:cNvSpPr>
            <a:spLocks/>
          </p:cNvSpPr>
          <p:nvPr/>
        </p:nvSpPr>
        <p:spPr bwMode="auto">
          <a:xfrm>
            <a:off x="2748829" y="2990103"/>
            <a:ext cx="731697" cy="1019669"/>
          </a:xfrm>
          <a:custGeom>
            <a:avLst/>
            <a:gdLst>
              <a:gd name="T0" fmla="*/ 68 w 368"/>
              <a:gd name="T1" fmla="*/ 0 h 478"/>
              <a:gd name="T2" fmla="*/ 248 w 368"/>
              <a:gd name="T3" fmla="*/ 25 h 478"/>
              <a:gd name="T4" fmla="*/ 235 w 368"/>
              <a:gd name="T5" fmla="*/ 117 h 478"/>
              <a:gd name="T6" fmla="*/ 368 w 368"/>
              <a:gd name="T7" fmla="*/ 129 h 478"/>
              <a:gd name="T8" fmla="*/ 331 w 368"/>
              <a:gd name="T9" fmla="*/ 478 h 478"/>
              <a:gd name="T10" fmla="*/ 0 w 368"/>
              <a:gd name="T11" fmla="*/ 444 h 478"/>
              <a:gd name="T12" fmla="*/ 33 w 368"/>
              <a:gd name="T13" fmla="*/ 220 h 478"/>
              <a:gd name="T14" fmla="*/ 68 w 368"/>
              <a:gd name="T15" fmla="*/ 0 h 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8" h="478">
                <a:moveTo>
                  <a:pt x="68" y="0"/>
                </a:moveTo>
                <a:lnTo>
                  <a:pt x="248" y="25"/>
                </a:lnTo>
                <a:lnTo>
                  <a:pt x="235" y="117"/>
                </a:lnTo>
                <a:lnTo>
                  <a:pt x="368" y="129"/>
                </a:lnTo>
                <a:lnTo>
                  <a:pt x="331" y="478"/>
                </a:lnTo>
                <a:lnTo>
                  <a:pt x="0" y="444"/>
                </a:lnTo>
                <a:lnTo>
                  <a:pt x="33" y="220"/>
                </a:lnTo>
                <a:lnTo>
                  <a:pt x="68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5" name="Freeform 240"/>
          <p:cNvSpPr>
            <a:spLocks/>
          </p:cNvSpPr>
          <p:nvPr/>
        </p:nvSpPr>
        <p:spPr bwMode="auto">
          <a:xfrm>
            <a:off x="3395028" y="3265285"/>
            <a:ext cx="988189" cy="785017"/>
          </a:xfrm>
          <a:custGeom>
            <a:avLst/>
            <a:gdLst>
              <a:gd name="T0" fmla="*/ 42 w 497"/>
              <a:gd name="T1" fmla="*/ 0 h 368"/>
              <a:gd name="T2" fmla="*/ 17 w 497"/>
              <a:gd name="T3" fmla="*/ 222 h 368"/>
              <a:gd name="T4" fmla="*/ 0 w 497"/>
              <a:gd name="T5" fmla="*/ 347 h 368"/>
              <a:gd name="T6" fmla="*/ 248 w 497"/>
              <a:gd name="T7" fmla="*/ 360 h 368"/>
              <a:gd name="T8" fmla="*/ 485 w 497"/>
              <a:gd name="T9" fmla="*/ 368 h 368"/>
              <a:gd name="T10" fmla="*/ 492 w 497"/>
              <a:gd name="T11" fmla="*/ 196 h 368"/>
              <a:gd name="T12" fmla="*/ 497 w 497"/>
              <a:gd name="T13" fmla="*/ 27 h 368"/>
              <a:gd name="T14" fmla="*/ 361 w 497"/>
              <a:gd name="T15" fmla="*/ 25 h 368"/>
              <a:gd name="T16" fmla="*/ 42 w 497"/>
              <a:gd name="T17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7" h="368">
                <a:moveTo>
                  <a:pt x="42" y="0"/>
                </a:moveTo>
                <a:lnTo>
                  <a:pt x="17" y="222"/>
                </a:lnTo>
                <a:lnTo>
                  <a:pt x="0" y="347"/>
                </a:lnTo>
                <a:lnTo>
                  <a:pt x="248" y="360"/>
                </a:lnTo>
                <a:lnTo>
                  <a:pt x="485" y="368"/>
                </a:lnTo>
                <a:lnTo>
                  <a:pt x="492" y="196"/>
                </a:lnTo>
                <a:lnTo>
                  <a:pt x="497" y="27"/>
                </a:lnTo>
                <a:lnTo>
                  <a:pt x="361" y="25"/>
                </a:lnTo>
                <a:lnTo>
                  <a:pt x="42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6" name="Freeform 242"/>
          <p:cNvSpPr>
            <a:spLocks/>
          </p:cNvSpPr>
          <p:nvPr/>
        </p:nvSpPr>
        <p:spPr bwMode="auto">
          <a:xfrm>
            <a:off x="2520173" y="3939376"/>
            <a:ext cx="882808" cy="1060200"/>
          </a:xfrm>
          <a:custGeom>
            <a:avLst/>
            <a:gdLst>
              <a:gd name="T0" fmla="*/ 113 w 444"/>
              <a:gd name="T1" fmla="*/ 0 h 497"/>
              <a:gd name="T2" fmla="*/ 104 w 444"/>
              <a:gd name="T3" fmla="*/ 65 h 497"/>
              <a:gd name="T4" fmla="*/ 66 w 444"/>
              <a:gd name="T5" fmla="*/ 56 h 497"/>
              <a:gd name="T6" fmla="*/ 68 w 444"/>
              <a:gd name="T7" fmla="*/ 141 h 497"/>
              <a:gd name="T8" fmla="*/ 49 w 444"/>
              <a:gd name="T9" fmla="*/ 157 h 497"/>
              <a:gd name="T10" fmla="*/ 77 w 444"/>
              <a:gd name="T11" fmla="*/ 209 h 497"/>
              <a:gd name="T12" fmla="*/ 49 w 444"/>
              <a:gd name="T13" fmla="*/ 231 h 497"/>
              <a:gd name="T14" fmla="*/ 34 w 444"/>
              <a:gd name="T15" fmla="*/ 268 h 497"/>
              <a:gd name="T16" fmla="*/ 13 w 444"/>
              <a:gd name="T17" fmla="*/ 305 h 497"/>
              <a:gd name="T18" fmla="*/ 28 w 444"/>
              <a:gd name="T19" fmla="*/ 326 h 497"/>
              <a:gd name="T20" fmla="*/ 2 w 444"/>
              <a:gd name="T21" fmla="*/ 334 h 497"/>
              <a:gd name="T22" fmla="*/ 0 w 444"/>
              <a:gd name="T23" fmla="*/ 368 h 497"/>
              <a:gd name="T24" fmla="*/ 250 w 444"/>
              <a:gd name="T25" fmla="*/ 495 h 497"/>
              <a:gd name="T26" fmla="*/ 392 w 444"/>
              <a:gd name="T27" fmla="*/ 497 h 497"/>
              <a:gd name="T28" fmla="*/ 444 w 444"/>
              <a:gd name="T29" fmla="*/ 38 h 497"/>
              <a:gd name="T30" fmla="*/ 113 w 444"/>
              <a:gd name="T31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44" h="497">
                <a:moveTo>
                  <a:pt x="113" y="0"/>
                </a:moveTo>
                <a:lnTo>
                  <a:pt x="104" y="65"/>
                </a:lnTo>
                <a:lnTo>
                  <a:pt x="66" y="56"/>
                </a:lnTo>
                <a:lnTo>
                  <a:pt x="68" y="141"/>
                </a:lnTo>
                <a:lnTo>
                  <a:pt x="49" y="157"/>
                </a:lnTo>
                <a:lnTo>
                  <a:pt x="77" y="209"/>
                </a:lnTo>
                <a:lnTo>
                  <a:pt x="49" y="231"/>
                </a:lnTo>
                <a:lnTo>
                  <a:pt x="34" y="268"/>
                </a:lnTo>
                <a:lnTo>
                  <a:pt x="13" y="305"/>
                </a:lnTo>
                <a:lnTo>
                  <a:pt x="28" y="326"/>
                </a:lnTo>
                <a:lnTo>
                  <a:pt x="2" y="334"/>
                </a:lnTo>
                <a:lnTo>
                  <a:pt x="0" y="368"/>
                </a:lnTo>
                <a:lnTo>
                  <a:pt x="250" y="495"/>
                </a:lnTo>
                <a:lnTo>
                  <a:pt x="392" y="497"/>
                </a:lnTo>
                <a:lnTo>
                  <a:pt x="444" y="38"/>
                </a:lnTo>
                <a:lnTo>
                  <a:pt x="113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7" name="Freeform 244"/>
          <p:cNvSpPr>
            <a:spLocks/>
          </p:cNvSpPr>
          <p:nvPr/>
        </p:nvSpPr>
        <p:spPr bwMode="auto">
          <a:xfrm>
            <a:off x="3281695" y="4001239"/>
            <a:ext cx="958364" cy="1017536"/>
          </a:xfrm>
          <a:custGeom>
            <a:avLst/>
            <a:gdLst>
              <a:gd name="T0" fmla="*/ 58 w 482"/>
              <a:gd name="T1" fmla="*/ 0 h 477"/>
              <a:gd name="T2" fmla="*/ 482 w 482"/>
              <a:gd name="T3" fmla="*/ 19 h 477"/>
              <a:gd name="T4" fmla="*/ 462 w 482"/>
              <a:gd name="T5" fmla="*/ 443 h 477"/>
              <a:gd name="T6" fmla="*/ 324 w 482"/>
              <a:gd name="T7" fmla="*/ 435 h 477"/>
              <a:gd name="T8" fmla="*/ 196 w 482"/>
              <a:gd name="T9" fmla="*/ 431 h 477"/>
              <a:gd name="T10" fmla="*/ 196 w 482"/>
              <a:gd name="T11" fmla="*/ 448 h 477"/>
              <a:gd name="T12" fmla="*/ 88 w 482"/>
              <a:gd name="T13" fmla="*/ 448 h 477"/>
              <a:gd name="T14" fmla="*/ 82 w 482"/>
              <a:gd name="T15" fmla="*/ 477 h 477"/>
              <a:gd name="T16" fmla="*/ 0 w 482"/>
              <a:gd name="T17" fmla="*/ 468 h 477"/>
              <a:gd name="T18" fmla="*/ 46 w 482"/>
              <a:gd name="T19" fmla="*/ 111 h 477"/>
              <a:gd name="T20" fmla="*/ 58 w 482"/>
              <a:gd name="T21" fmla="*/ 0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82" h="477">
                <a:moveTo>
                  <a:pt x="58" y="0"/>
                </a:moveTo>
                <a:lnTo>
                  <a:pt x="482" y="19"/>
                </a:lnTo>
                <a:lnTo>
                  <a:pt x="462" y="443"/>
                </a:lnTo>
                <a:lnTo>
                  <a:pt x="324" y="435"/>
                </a:lnTo>
                <a:lnTo>
                  <a:pt x="196" y="431"/>
                </a:lnTo>
                <a:lnTo>
                  <a:pt x="196" y="448"/>
                </a:lnTo>
                <a:lnTo>
                  <a:pt x="88" y="448"/>
                </a:lnTo>
                <a:lnTo>
                  <a:pt x="82" y="477"/>
                </a:lnTo>
                <a:lnTo>
                  <a:pt x="0" y="468"/>
                </a:lnTo>
                <a:lnTo>
                  <a:pt x="46" y="111"/>
                </a:lnTo>
                <a:lnTo>
                  <a:pt x="58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8" name="Freeform 248"/>
          <p:cNvSpPr>
            <a:spLocks/>
          </p:cNvSpPr>
          <p:nvPr/>
        </p:nvSpPr>
        <p:spPr bwMode="auto">
          <a:xfrm>
            <a:off x="3671404" y="4154830"/>
            <a:ext cx="1920705" cy="1907079"/>
          </a:xfrm>
          <a:custGeom>
            <a:avLst/>
            <a:gdLst>
              <a:gd name="T0" fmla="*/ 280 w 966"/>
              <a:gd name="T1" fmla="*/ 0 h 894"/>
              <a:gd name="T2" fmla="*/ 494 w 966"/>
              <a:gd name="T3" fmla="*/ 7 h 894"/>
              <a:gd name="T4" fmla="*/ 494 w 966"/>
              <a:gd name="T5" fmla="*/ 170 h 894"/>
              <a:gd name="T6" fmla="*/ 601 w 966"/>
              <a:gd name="T7" fmla="*/ 215 h 894"/>
              <a:gd name="T8" fmla="*/ 632 w 966"/>
              <a:gd name="T9" fmla="*/ 201 h 894"/>
              <a:gd name="T10" fmla="*/ 703 w 966"/>
              <a:gd name="T11" fmla="*/ 236 h 894"/>
              <a:gd name="T12" fmla="*/ 746 w 966"/>
              <a:gd name="T13" fmla="*/ 233 h 894"/>
              <a:gd name="T14" fmla="*/ 829 w 966"/>
              <a:gd name="T15" fmla="*/ 199 h 894"/>
              <a:gd name="T16" fmla="*/ 876 w 966"/>
              <a:gd name="T17" fmla="*/ 232 h 894"/>
              <a:gd name="T18" fmla="*/ 917 w 966"/>
              <a:gd name="T19" fmla="*/ 241 h 894"/>
              <a:gd name="T20" fmla="*/ 917 w 966"/>
              <a:gd name="T21" fmla="*/ 374 h 894"/>
              <a:gd name="T22" fmla="*/ 966 w 966"/>
              <a:gd name="T23" fmla="*/ 455 h 894"/>
              <a:gd name="T24" fmla="*/ 954 w 966"/>
              <a:gd name="T25" fmla="*/ 568 h 894"/>
              <a:gd name="T26" fmla="*/ 902 w 966"/>
              <a:gd name="T27" fmla="*/ 614 h 894"/>
              <a:gd name="T28" fmla="*/ 891 w 966"/>
              <a:gd name="T29" fmla="*/ 571 h 894"/>
              <a:gd name="T30" fmla="*/ 876 w 966"/>
              <a:gd name="T31" fmla="*/ 590 h 894"/>
              <a:gd name="T32" fmla="*/ 887 w 966"/>
              <a:gd name="T33" fmla="*/ 617 h 894"/>
              <a:gd name="T34" fmla="*/ 794 w 966"/>
              <a:gd name="T35" fmla="*/ 684 h 894"/>
              <a:gd name="T36" fmla="*/ 770 w 966"/>
              <a:gd name="T37" fmla="*/ 689 h 894"/>
              <a:gd name="T38" fmla="*/ 722 w 966"/>
              <a:gd name="T39" fmla="*/ 722 h 894"/>
              <a:gd name="T40" fmla="*/ 722 w 966"/>
              <a:gd name="T41" fmla="*/ 741 h 894"/>
              <a:gd name="T42" fmla="*/ 707 w 966"/>
              <a:gd name="T43" fmla="*/ 746 h 894"/>
              <a:gd name="T44" fmla="*/ 719 w 966"/>
              <a:gd name="T45" fmla="*/ 768 h 894"/>
              <a:gd name="T46" fmla="*/ 692 w 966"/>
              <a:gd name="T47" fmla="*/ 802 h 894"/>
              <a:gd name="T48" fmla="*/ 707 w 966"/>
              <a:gd name="T49" fmla="*/ 850 h 894"/>
              <a:gd name="T50" fmla="*/ 722 w 966"/>
              <a:gd name="T51" fmla="*/ 864 h 894"/>
              <a:gd name="T52" fmla="*/ 719 w 966"/>
              <a:gd name="T53" fmla="*/ 894 h 894"/>
              <a:gd name="T54" fmla="*/ 681 w 966"/>
              <a:gd name="T55" fmla="*/ 894 h 894"/>
              <a:gd name="T56" fmla="*/ 647 w 966"/>
              <a:gd name="T57" fmla="*/ 880 h 894"/>
              <a:gd name="T58" fmla="*/ 625 w 966"/>
              <a:gd name="T59" fmla="*/ 883 h 894"/>
              <a:gd name="T60" fmla="*/ 550 w 966"/>
              <a:gd name="T61" fmla="*/ 856 h 894"/>
              <a:gd name="T62" fmla="*/ 516 w 966"/>
              <a:gd name="T63" fmla="*/ 756 h 894"/>
              <a:gd name="T64" fmla="*/ 464 w 966"/>
              <a:gd name="T65" fmla="*/ 708 h 894"/>
              <a:gd name="T66" fmla="*/ 419 w 966"/>
              <a:gd name="T67" fmla="*/ 617 h 894"/>
              <a:gd name="T68" fmla="*/ 398 w 966"/>
              <a:gd name="T69" fmla="*/ 608 h 894"/>
              <a:gd name="T70" fmla="*/ 372 w 966"/>
              <a:gd name="T71" fmla="*/ 585 h 894"/>
              <a:gd name="T72" fmla="*/ 348 w 966"/>
              <a:gd name="T73" fmla="*/ 585 h 894"/>
              <a:gd name="T74" fmla="*/ 312 w 966"/>
              <a:gd name="T75" fmla="*/ 579 h 894"/>
              <a:gd name="T76" fmla="*/ 285 w 966"/>
              <a:gd name="T77" fmla="*/ 585 h 894"/>
              <a:gd name="T78" fmla="*/ 266 w 966"/>
              <a:gd name="T79" fmla="*/ 630 h 894"/>
              <a:gd name="T80" fmla="*/ 237 w 966"/>
              <a:gd name="T81" fmla="*/ 638 h 894"/>
              <a:gd name="T82" fmla="*/ 176 w 966"/>
              <a:gd name="T83" fmla="*/ 603 h 894"/>
              <a:gd name="T84" fmla="*/ 140 w 966"/>
              <a:gd name="T85" fmla="*/ 561 h 894"/>
              <a:gd name="T86" fmla="*/ 133 w 966"/>
              <a:gd name="T87" fmla="*/ 509 h 894"/>
              <a:gd name="T88" fmla="*/ 107 w 966"/>
              <a:gd name="T89" fmla="*/ 474 h 894"/>
              <a:gd name="T90" fmla="*/ 46 w 966"/>
              <a:gd name="T91" fmla="*/ 426 h 894"/>
              <a:gd name="T92" fmla="*/ 0 w 966"/>
              <a:gd name="T93" fmla="*/ 375 h 894"/>
              <a:gd name="T94" fmla="*/ 0 w 966"/>
              <a:gd name="T95" fmla="*/ 354 h 894"/>
              <a:gd name="T96" fmla="*/ 147 w 966"/>
              <a:gd name="T97" fmla="*/ 355 h 894"/>
              <a:gd name="T98" fmla="*/ 266 w 966"/>
              <a:gd name="T99" fmla="*/ 364 h 894"/>
              <a:gd name="T100" fmla="*/ 280 w 966"/>
              <a:gd name="T101" fmla="*/ 0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66" h="894">
                <a:moveTo>
                  <a:pt x="280" y="0"/>
                </a:moveTo>
                <a:lnTo>
                  <a:pt x="494" y="7"/>
                </a:lnTo>
                <a:lnTo>
                  <a:pt x="494" y="170"/>
                </a:lnTo>
                <a:lnTo>
                  <a:pt x="601" y="215"/>
                </a:lnTo>
                <a:lnTo>
                  <a:pt x="632" y="201"/>
                </a:lnTo>
                <a:lnTo>
                  <a:pt x="703" y="236"/>
                </a:lnTo>
                <a:lnTo>
                  <a:pt x="746" y="233"/>
                </a:lnTo>
                <a:lnTo>
                  <a:pt x="829" y="199"/>
                </a:lnTo>
                <a:lnTo>
                  <a:pt x="876" y="232"/>
                </a:lnTo>
                <a:lnTo>
                  <a:pt x="917" y="241"/>
                </a:lnTo>
                <a:lnTo>
                  <a:pt x="917" y="374"/>
                </a:lnTo>
                <a:lnTo>
                  <a:pt x="966" y="455"/>
                </a:lnTo>
                <a:lnTo>
                  <a:pt x="954" y="568"/>
                </a:lnTo>
                <a:lnTo>
                  <a:pt x="902" y="614"/>
                </a:lnTo>
                <a:lnTo>
                  <a:pt x="891" y="571"/>
                </a:lnTo>
                <a:lnTo>
                  <a:pt x="876" y="590"/>
                </a:lnTo>
                <a:lnTo>
                  <a:pt x="887" y="617"/>
                </a:lnTo>
                <a:lnTo>
                  <a:pt x="794" y="684"/>
                </a:lnTo>
                <a:lnTo>
                  <a:pt x="770" y="689"/>
                </a:lnTo>
                <a:lnTo>
                  <a:pt x="722" y="722"/>
                </a:lnTo>
                <a:lnTo>
                  <a:pt x="722" y="741"/>
                </a:lnTo>
                <a:lnTo>
                  <a:pt x="707" y="746"/>
                </a:lnTo>
                <a:lnTo>
                  <a:pt x="719" y="768"/>
                </a:lnTo>
                <a:lnTo>
                  <a:pt x="692" y="802"/>
                </a:lnTo>
                <a:lnTo>
                  <a:pt x="707" y="850"/>
                </a:lnTo>
                <a:lnTo>
                  <a:pt x="722" y="864"/>
                </a:lnTo>
                <a:lnTo>
                  <a:pt x="719" y="894"/>
                </a:lnTo>
                <a:lnTo>
                  <a:pt x="681" y="894"/>
                </a:lnTo>
                <a:lnTo>
                  <a:pt x="647" y="880"/>
                </a:lnTo>
                <a:lnTo>
                  <a:pt x="625" y="883"/>
                </a:lnTo>
                <a:lnTo>
                  <a:pt x="550" y="856"/>
                </a:lnTo>
                <a:lnTo>
                  <a:pt x="516" y="756"/>
                </a:lnTo>
                <a:lnTo>
                  <a:pt x="464" y="708"/>
                </a:lnTo>
                <a:lnTo>
                  <a:pt x="419" y="617"/>
                </a:lnTo>
                <a:lnTo>
                  <a:pt x="398" y="608"/>
                </a:lnTo>
                <a:lnTo>
                  <a:pt x="372" y="585"/>
                </a:lnTo>
                <a:lnTo>
                  <a:pt x="348" y="585"/>
                </a:lnTo>
                <a:lnTo>
                  <a:pt x="312" y="579"/>
                </a:lnTo>
                <a:lnTo>
                  <a:pt x="285" y="585"/>
                </a:lnTo>
                <a:lnTo>
                  <a:pt x="266" y="630"/>
                </a:lnTo>
                <a:lnTo>
                  <a:pt x="237" y="638"/>
                </a:lnTo>
                <a:lnTo>
                  <a:pt x="176" y="603"/>
                </a:lnTo>
                <a:lnTo>
                  <a:pt x="140" y="561"/>
                </a:lnTo>
                <a:lnTo>
                  <a:pt x="133" y="509"/>
                </a:lnTo>
                <a:lnTo>
                  <a:pt x="107" y="474"/>
                </a:lnTo>
                <a:lnTo>
                  <a:pt x="46" y="426"/>
                </a:lnTo>
                <a:lnTo>
                  <a:pt x="0" y="375"/>
                </a:lnTo>
                <a:lnTo>
                  <a:pt x="0" y="354"/>
                </a:lnTo>
                <a:lnTo>
                  <a:pt x="147" y="355"/>
                </a:lnTo>
                <a:lnTo>
                  <a:pt x="266" y="364"/>
                </a:lnTo>
                <a:lnTo>
                  <a:pt x="280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9" name="Freeform 173"/>
          <p:cNvSpPr>
            <a:spLocks/>
          </p:cNvSpPr>
          <p:nvPr/>
        </p:nvSpPr>
        <p:spPr bwMode="auto">
          <a:xfrm>
            <a:off x="5395265" y="4071635"/>
            <a:ext cx="664095" cy="671958"/>
          </a:xfrm>
          <a:custGeom>
            <a:avLst/>
            <a:gdLst>
              <a:gd name="T0" fmla="*/ 0 w 334"/>
              <a:gd name="T1" fmla="*/ 30 h 315"/>
              <a:gd name="T2" fmla="*/ 131 w 334"/>
              <a:gd name="T3" fmla="*/ 14 h 315"/>
              <a:gd name="T4" fmla="*/ 294 w 334"/>
              <a:gd name="T5" fmla="*/ 0 h 315"/>
              <a:gd name="T6" fmla="*/ 286 w 334"/>
              <a:gd name="T7" fmla="*/ 42 h 315"/>
              <a:gd name="T8" fmla="*/ 322 w 334"/>
              <a:gd name="T9" fmla="*/ 33 h 315"/>
              <a:gd name="T10" fmla="*/ 334 w 334"/>
              <a:gd name="T11" fmla="*/ 60 h 315"/>
              <a:gd name="T12" fmla="*/ 296 w 334"/>
              <a:gd name="T13" fmla="*/ 86 h 315"/>
              <a:gd name="T14" fmla="*/ 306 w 334"/>
              <a:gd name="T15" fmla="*/ 130 h 315"/>
              <a:gd name="T16" fmla="*/ 267 w 334"/>
              <a:gd name="T17" fmla="*/ 203 h 315"/>
              <a:gd name="T18" fmla="*/ 238 w 334"/>
              <a:gd name="T19" fmla="*/ 247 h 315"/>
              <a:gd name="T20" fmla="*/ 254 w 334"/>
              <a:gd name="T21" fmla="*/ 305 h 315"/>
              <a:gd name="T22" fmla="*/ 47 w 334"/>
              <a:gd name="T23" fmla="*/ 315 h 315"/>
              <a:gd name="T24" fmla="*/ 46 w 334"/>
              <a:gd name="T25" fmla="*/ 280 h 315"/>
              <a:gd name="T26" fmla="*/ 6 w 334"/>
              <a:gd name="T27" fmla="*/ 272 h 315"/>
              <a:gd name="T28" fmla="*/ 6 w 334"/>
              <a:gd name="T29" fmla="*/ 86 h 315"/>
              <a:gd name="T30" fmla="*/ 0 w 334"/>
              <a:gd name="T31" fmla="*/ 30 h 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34" h="315">
                <a:moveTo>
                  <a:pt x="0" y="30"/>
                </a:moveTo>
                <a:lnTo>
                  <a:pt x="131" y="14"/>
                </a:lnTo>
                <a:lnTo>
                  <a:pt x="294" y="0"/>
                </a:lnTo>
                <a:lnTo>
                  <a:pt x="286" y="42"/>
                </a:lnTo>
                <a:lnTo>
                  <a:pt x="322" y="33"/>
                </a:lnTo>
                <a:lnTo>
                  <a:pt x="334" y="60"/>
                </a:lnTo>
                <a:lnTo>
                  <a:pt x="296" y="86"/>
                </a:lnTo>
                <a:lnTo>
                  <a:pt x="306" y="130"/>
                </a:lnTo>
                <a:lnTo>
                  <a:pt x="267" y="203"/>
                </a:lnTo>
                <a:lnTo>
                  <a:pt x="238" y="247"/>
                </a:lnTo>
                <a:lnTo>
                  <a:pt x="254" y="305"/>
                </a:lnTo>
                <a:lnTo>
                  <a:pt x="47" y="315"/>
                </a:lnTo>
                <a:lnTo>
                  <a:pt x="46" y="280"/>
                </a:lnTo>
                <a:lnTo>
                  <a:pt x="6" y="272"/>
                </a:lnTo>
                <a:lnTo>
                  <a:pt x="6" y="86"/>
                </a:lnTo>
                <a:lnTo>
                  <a:pt x="0" y="3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0" name="Freeform 177"/>
          <p:cNvSpPr>
            <a:spLocks/>
          </p:cNvSpPr>
          <p:nvPr/>
        </p:nvSpPr>
        <p:spPr bwMode="auto">
          <a:xfrm>
            <a:off x="5081113" y="2817313"/>
            <a:ext cx="807253" cy="558898"/>
          </a:xfrm>
          <a:custGeom>
            <a:avLst/>
            <a:gdLst>
              <a:gd name="T0" fmla="*/ 7 w 406"/>
              <a:gd name="T1" fmla="*/ 14 h 262"/>
              <a:gd name="T2" fmla="*/ 0 w 406"/>
              <a:gd name="T3" fmla="*/ 58 h 262"/>
              <a:gd name="T4" fmla="*/ 9 w 406"/>
              <a:gd name="T5" fmla="*/ 107 h 262"/>
              <a:gd name="T6" fmla="*/ 47 w 406"/>
              <a:gd name="T7" fmla="*/ 208 h 262"/>
              <a:gd name="T8" fmla="*/ 68 w 406"/>
              <a:gd name="T9" fmla="*/ 262 h 262"/>
              <a:gd name="T10" fmla="*/ 305 w 406"/>
              <a:gd name="T11" fmla="*/ 249 h 262"/>
              <a:gd name="T12" fmla="*/ 345 w 406"/>
              <a:gd name="T13" fmla="*/ 262 h 262"/>
              <a:gd name="T14" fmla="*/ 369 w 406"/>
              <a:gd name="T15" fmla="*/ 210 h 262"/>
              <a:gd name="T16" fmla="*/ 359 w 406"/>
              <a:gd name="T17" fmla="*/ 173 h 262"/>
              <a:gd name="T18" fmla="*/ 400 w 406"/>
              <a:gd name="T19" fmla="*/ 166 h 262"/>
              <a:gd name="T20" fmla="*/ 406 w 406"/>
              <a:gd name="T21" fmla="*/ 108 h 262"/>
              <a:gd name="T22" fmla="*/ 381 w 406"/>
              <a:gd name="T23" fmla="*/ 82 h 262"/>
              <a:gd name="T24" fmla="*/ 339 w 406"/>
              <a:gd name="T25" fmla="*/ 58 h 262"/>
              <a:gd name="T26" fmla="*/ 349 w 406"/>
              <a:gd name="T27" fmla="*/ 24 h 262"/>
              <a:gd name="T28" fmla="*/ 331 w 406"/>
              <a:gd name="T29" fmla="*/ 0 h 262"/>
              <a:gd name="T30" fmla="*/ 242 w 406"/>
              <a:gd name="T31" fmla="*/ 3 h 262"/>
              <a:gd name="T32" fmla="*/ 152 w 406"/>
              <a:gd name="T33" fmla="*/ 7 h 262"/>
              <a:gd name="T34" fmla="*/ 7 w 406"/>
              <a:gd name="T35" fmla="*/ 14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6" h="262">
                <a:moveTo>
                  <a:pt x="7" y="14"/>
                </a:moveTo>
                <a:lnTo>
                  <a:pt x="0" y="58"/>
                </a:lnTo>
                <a:lnTo>
                  <a:pt x="9" y="107"/>
                </a:lnTo>
                <a:lnTo>
                  <a:pt x="47" y="208"/>
                </a:lnTo>
                <a:lnTo>
                  <a:pt x="68" y="262"/>
                </a:lnTo>
                <a:lnTo>
                  <a:pt x="305" y="249"/>
                </a:lnTo>
                <a:lnTo>
                  <a:pt x="345" y="262"/>
                </a:lnTo>
                <a:lnTo>
                  <a:pt x="369" y="210"/>
                </a:lnTo>
                <a:lnTo>
                  <a:pt x="359" y="173"/>
                </a:lnTo>
                <a:lnTo>
                  <a:pt x="400" y="166"/>
                </a:lnTo>
                <a:lnTo>
                  <a:pt x="406" y="108"/>
                </a:lnTo>
                <a:lnTo>
                  <a:pt x="381" y="82"/>
                </a:lnTo>
                <a:lnTo>
                  <a:pt x="339" y="58"/>
                </a:lnTo>
                <a:lnTo>
                  <a:pt x="349" y="24"/>
                </a:lnTo>
                <a:lnTo>
                  <a:pt x="331" y="0"/>
                </a:lnTo>
                <a:lnTo>
                  <a:pt x="242" y="3"/>
                </a:lnTo>
                <a:lnTo>
                  <a:pt x="152" y="7"/>
                </a:lnTo>
                <a:lnTo>
                  <a:pt x="7" y="14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1" name="Freeform 189"/>
          <p:cNvSpPr>
            <a:spLocks/>
          </p:cNvSpPr>
          <p:nvPr/>
        </p:nvSpPr>
        <p:spPr bwMode="auto">
          <a:xfrm>
            <a:off x="5214330" y="3346347"/>
            <a:ext cx="920587" cy="817015"/>
          </a:xfrm>
          <a:custGeom>
            <a:avLst/>
            <a:gdLst>
              <a:gd name="T0" fmla="*/ 0 w 463"/>
              <a:gd name="T1" fmla="*/ 14 h 383"/>
              <a:gd name="T2" fmla="*/ 202 w 463"/>
              <a:gd name="T3" fmla="*/ 0 h 383"/>
              <a:gd name="T4" fmla="*/ 245 w 463"/>
              <a:gd name="T5" fmla="*/ 0 h 383"/>
              <a:gd name="T6" fmla="*/ 277 w 463"/>
              <a:gd name="T7" fmla="*/ 12 h 383"/>
              <a:gd name="T8" fmla="*/ 261 w 463"/>
              <a:gd name="T9" fmla="*/ 46 h 383"/>
              <a:gd name="T10" fmla="*/ 320 w 463"/>
              <a:gd name="T11" fmla="*/ 99 h 383"/>
              <a:gd name="T12" fmla="*/ 339 w 463"/>
              <a:gd name="T13" fmla="*/ 145 h 383"/>
              <a:gd name="T14" fmla="*/ 374 w 463"/>
              <a:gd name="T15" fmla="*/ 133 h 383"/>
              <a:gd name="T16" fmla="*/ 372 w 463"/>
              <a:gd name="T17" fmla="*/ 199 h 383"/>
              <a:gd name="T18" fmla="*/ 407 w 463"/>
              <a:gd name="T19" fmla="*/ 218 h 383"/>
              <a:gd name="T20" fmla="*/ 424 w 463"/>
              <a:gd name="T21" fmla="*/ 275 h 383"/>
              <a:gd name="T22" fmla="*/ 450 w 463"/>
              <a:gd name="T23" fmla="*/ 279 h 383"/>
              <a:gd name="T24" fmla="*/ 463 w 463"/>
              <a:gd name="T25" fmla="*/ 302 h 383"/>
              <a:gd name="T26" fmla="*/ 432 w 463"/>
              <a:gd name="T27" fmla="*/ 335 h 383"/>
              <a:gd name="T28" fmla="*/ 421 w 463"/>
              <a:gd name="T29" fmla="*/ 373 h 383"/>
              <a:gd name="T30" fmla="*/ 378 w 463"/>
              <a:gd name="T31" fmla="*/ 383 h 383"/>
              <a:gd name="T32" fmla="*/ 388 w 463"/>
              <a:gd name="T33" fmla="*/ 341 h 383"/>
              <a:gd name="T34" fmla="*/ 215 w 463"/>
              <a:gd name="T35" fmla="*/ 356 h 383"/>
              <a:gd name="T36" fmla="*/ 91 w 463"/>
              <a:gd name="T37" fmla="*/ 372 h 383"/>
              <a:gd name="T38" fmla="*/ 82 w 463"/>
              <a:gd name="T39" fmla="*/ 331 h 383"/>
              <a:gd name="T40" fmla="*/ 74 w 463"/>
              <a:gd name="T41" fmla="*/ 209 h 383"/>
              <a:gd name="T42" fmla="*/ 73 w 463"/>
              <a:gd name="T43" fmla="*/ 143 h 383"/>
              <a:gd name="T44" fmla="*/ 30 w 463"/>
              <a:gd name="T45" fmla="*/ 112 h 383"/>
              <a:gd name="T46" fmla="*/ 46 w 463"/>
              <a:gd name="T47" fmla="*/ 85 h 383"/>
              <a:gd name="T48" fmla="*/ 26 w 463"/>
              <a:gd name="T49" fmla="*/ 69 h 383"/>
              <a:gd name="T50" fmla="*/ 0 w 463"/>
              <a:gd name="T51" fmla="*/ 14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3" h="383">
                <a:moveTo>
                  <a:pt x="0" y="14"/>
                </a:moveTo>
                <a:lnTo>
                  <a:pt x="202" y="0"/>
                </a:lnTo>
                <a:lnTo>
                  <a:pt x="245" y="0"/>
                </a:lnTo>
                <a:lnTo>
                  <a:pt x="277" y="12"/>
                </a:lnTo>
                <a:lnTo>
                  <a:pt x="261" y="46"/>
                </a:lnTo>
                <a:lnTo>
                  <a:pt x="320" y="99"/>
                </a:lnTo>
                <a:lnTo>
                  <a:pt x="339" y="145"/>
                </a:lnTo>
                <a:lnTo>
                  <a:pt x="374" y="133"/>
                </a:lnTo>
                <a:lnTo>
                  <a:pt x="372" y="199"/>
                </a:lnTo>
                <a:lnTo>
                  <a:pt x="407" y="218"/>
                </a:lnTo>
                <a:lnTo>
                  <a:pt x="424" y="275"/>
                </a:lnTo>
                <a:lnTo>
                  <a:pt x="450" y="279"/>
                </a:lnTo>
                <a:lnTo>
                  <a:pt x="463" y="302"/>
                </a:lnTo>
                <a:lnTo>
                  <a:pt x="432" y="335"/>
                </a:lnTo>
                <a:lnTo>
                  <a:pt x="421" y="373"/>
                </a:lnTo>
                <a:lnTo>
                  <a:pt x="378" y="383"/>
                </a:lnTo>
                <a:lnTo>
                  <a:pt x="388" y="341"/>
                </a:lnTo>
                <a:lnTo>
                  <a:pt x="215" y="356"/>
                </a:lnTo>
                <a:lnTo>
                  <a:pt x="91" y="372"/>
                </a:lnTo>
                <a:lnTo>
                  <a:pt x="82" y="331"/>
                </a:lnTo>
                <a:lnTo>
                  <a:pt x="74" y="209"/>
                </a:lnTo>
                <a:lnTo>
                  <a:pt x="73" y="143"/>
                </a:lnTo>
                <a:lnTo>
                  <a:pt x="30" y="112"/>
                </a:lnTo>
                <a:lnTo>
                  <a:pt x="46" y="85"/>
                </a:lnTo>
                <a:lnTo>
                  <a:pt x="26" y="69"/>
                </a:lnTo>
                <a:lnTo>
                  <a:pt x="0" y="14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2" name="Freeform 195"/>
          <p:cNvSpPr>
            <a:spLocks/>
          </p:cNvSpPr>
          <p:nvPr/>
        </p:nvSpPr>
        <p:spPr bwMode="auto">
          <a:xfrm>
            <a:off x="6659828" y="4214559"/>
            <a:ext cx="749592" cy="836213"/>
          </a:xfrm>
          <a:custGeom>
            <a:avLst/>
            <a:gdLst>
              <a:gd name="T0" fmla="*/ 0 w 377"/>
              <a:gd name="T1" fmla="*/ 24 h 392"/>
              <a:gd name="T2" fmla="*/ 4 w 377"/>
              <a:gd name="T3" fmla="*/ 24 h 392"/>
              <a:gd name="T4" fmla="*/ 91 w 377"/>
              <a:gd name="T5" fmla="*/ 8 h 392"/>
              <a:gd name="T6" fmla="*/ 170 w 377"/>
              <a:gd name="T7" fmla="*/ 0 h 392"/>
              <a:gd name="T8" fmla="*/ 158 w 377"/>
              <a:gd name="T9" fmla="*/ 21 h 392"/>
              <a:gd name="T10" fmla="*/ 182 w 377"/>
              <a:gd name="T11" fmla="*/ 21 h 392"/>
              <a:gd name="T12" fmla="*/ 316 w 377"/>
              <a:gd name="T13" fmla="*/ 142 h 392"/>
              <a:gd name="T14" fmla="*/ 369 w 377"/>
              <a:gd name="T15" fmla="*/ 220 h 392"/>
              <a:gd name="T16" fmla="*/ 377 w 377"/>
              <a:gd name="T17" fmla="*/ 273 h 392"/>
              <a:gd name="T18" fmla="*/ 359 w 377"/>
              <a:gd name="T19" fmla="*/ 286 h 392"/>
              <a:gd name="T20" fmla="*/ 369 w 377"/>
              <a:gd name="T21" fmla="*/ 340 h 392"/>
              <a:gd name="T22" fmla="*/ 331 w 377"/>
              <a:gd name="T23" fmla="*/ 342 h 392"/>
              <a:gd name="T24" fmla="*/ 331 w 377"/>
              <a:gd name="T25" fmla="*/ 386 h 392"/>
              <a:gd name="T26" fmla="*/ 302 w 377"/>
              <a:gd name="T27" fmla="*/ 363 h 392"/>
              <a:gd name="T28" fmla="*/ 107 w 377"/>
              <a:gd name="T29" fmla="*/ 392 h 392"/>
              <a:gd name="T30" fmla="*/ 64 w 377"/>
              <a:gd name="T31" fmla="*/ 309 h 392"/>
              <a:gd name="T32" fmla="*/ 96 w 377"/>
              <a:gd name="T33" fmla="*/ 251 h 392"/>
              <a:gd name="T34" fmla="*/ 53 w 377"/>
              <a:gd name="T35" fmla="*/ 221 h 392"/>
              <a:gd name="T36" fmla="*/ 0 w 377"/>
              <a:gd name="T37" fmla="*/ 24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77" h="392">
                <a:moveTo>
                  <a:pt x="0" y="24"/>
                </a:moveTo>
                <a:lnTo>
                  <a:pt x="4" y="24"/>
                </a:lnTo>
                <a:lnTo>
                  <a:pt x="91" y="8"/>
                </a:lnTo>
                <a:lnTo>
                  <a:pt x="170" y="0"/>
                </a:lnTo>
                <a:lnTo>
                  <a:pt x="158" y="21"/>
                </a:lnTo>
                <a:lnTo>
                  <a:pt x="182" y="21"/>
                </a:lnTo>
                <a:lnTo>
                  <a:pt x="316" y="142"/>
                </a:lnTo>
                <a:lnTo>
                  <a:pt x="369" y="220"/>
                </a:lnTo>
                <a:lnTo>
                  <a:pt x="377" y="273"/>
                </a:lnTo>
                <a:lnTo>
                  <a:pt x="359" y="286"/>
                </a:lnTo>
                <a:lnTo>
                  <a:pt x="369" y="340"/>
                </a:lnTo>
                <a:lnTo>
                  <a:pt x="331" y="342"/>
                </a:lnTo>
                <a:lnTo>
                  <a:pt x="331" y="386"/>
                </a:lnTo>
                <a:lnTo>
                  <a:pt x="302" y="363"/>
                </a:lnTo>
                <a:lnTo>
                  <a:pt x="107" y="392"/>
                </a:lnTo>
                <a:lnTo>
                  <a:pt x="64" y="309"/>
                </a:lnTo>
                <a:lnTo>
                  <a:pt x="96" y="251"/>
                </a:lnTo>
                <a:lnTo>
                  <a:pt x="53" y="221"/>
                </a:lnTo>
                <a:lnTo>
                  <a:pt x="0" y="24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3" name="Freeform 197"/>
          <p:cNvSpPr>
            <a:spLocks/>
          </p:cNvSpPr>
          <p:nvPr/>
        </p:nvSpPr>
        <p:spPr bwMode="auto">
          <a:xfrm>
            <a:off x="6983923" y="4103633"/>
            <a:ext cx="683978" cy="580229"/>
          </a:xfrm>
          <a:custGeom>
            <a:avLst/>
            <a:gdLst>
              <a:gd name="T0" fmla="*/ 13 w 344"/>
              <a:gd name="T1" fmla="*/ 48 h 272"/>
              <a:gd name="T2" fmla="*/ 40 w 344"/>
              <a:gd name="T3" fmla="*/ 22 h 272"/>
              <a:gd name="T4" fmla="*/ 143 w 344"/>
              <a:gd name="T5" fmla="*/ 0 h 272"/>
              <a:gd name="T6" fmla="*/ 174 w 344"/>
              <a:gd name="T7" fmla="*/ 15 h 272"/>
              <a:gd name="T8" fmla="*/ 241 w 344"/>
              <a:gd name="T9" fmla="*/ 3 h 272"/>
              <a:gd name="T10" fmla="*/ 295 w 344"/>
              <a:gd name="T11" fmla="*/ 42 h 272"/>
              <a:gd name="T12" fmla="*/ 344 w 344"/>
              <a:gd name="T13" fmla="*/ 73 h 272"/>
              <a:gd name="T14" fmla="*/ 316 w 344"/>
              <a:gd name="T15" fmla="*/ 154 h 272"/>
              <a:gd name="T16" fmla="*/ 275 w 344"/>
              <a:gd name="T17" fmla="*/ 195 h 272"/>
              <a:gd name="T18" fmla="*/ 229 w 344"/>
              <a:gd name="T19" fmla="*/ 208 h 272"/>
              <a:gd name="T20" fmla="*/ 239 w 344"/>
              <a:gd name="T21" fmla="*/ 241 h 272"/>
              <a:gd name="T22" fmla="*/ 210 w 344"/>
              <a:gd name="T23" fmla="*/ 272 h 272"/>
              <a:gd name="T24" fmla="*/ 157 w 344"/>
              <a:gd name="T25" fmla="*/ 195 h 272"/>
              <a:gd name="T26" fmla="*/ 22 w 344"/>
              <a:gd name="T27" fmla="*/ 73 h 272"/>
              <a:gd name="T28" fmla="*/ 0 w 344"/>
              <a:gd name="T29" fmla="*/ 73 h 272"/>
              <a:gd name="T30" fmla="*/ 13 w 344"/>
              <a:gd name="T31" fmla="*/ 48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44" h="272">
                <a:moveTo>
                  <a:pt x="13" y="48"/>
                </a:moveTo>
                <a:lnTo>
                  <a:pt x="40" y="22"/>
                </a:lnTo>
                <a:lnTo>
                  <a:pt x="143" y="0"/>
                </a:lnTo>
                <a:lnTo>
                  <a:pt x="174" y="15"/>
                </a:lnTo>
                <a:lnTo>
                  <a:pt x="241" y="3"/>
                </a:lnTo>
                <a:lnTo>
                  <a:pt x="295" y="42"/>
                </a:lnTo>
                <a:lnTo>
                  <a:pt x="344" y="73"/>
                </a:lnTo>
                <a:lnTo>
                  <a:pt x="316" y="154"/>
                </a:lnTo>
                <a:lnTo>
                  <a:pt x="275" y="195"/>
                </a:lnTo>
                <a:lnTo>
                  <a:pt x="229" y="208"/>
                </a:lnTo>
                <a:lnTo>
                  <a:pt x="239" y="241"/>
                </a:lnTo>
                <a:lnTo>
                  <a:pt x="210" y="272"/>
                </a:lnTo>
                <a:lnTo>
                  <a:pt x="157" y="195"/>
                </a:lnTo>
                <a:lnTo>
                  <a:pt x="22" y="73"/>
                </a:lnTo>
                <a:lnTo>
                  <a:pt x="0" y="73"/>
                </a:lnTo>
                <a:lnTo>
                  <a:pt x="13" y="48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4" name="Freeform 250"/>
          <p:cNvSpPr>
            <a:spLocks/>
          </p:cNvSpPr>
          <p:nvPr/>
        </p:nvSpPr>
        <p:spPr bwMode="auto">
          <a:xfrm>
            <a:off x="5488716" y="4715860"/>
            <a:ext cx="817195" cy="701823"/>
          </a:xfrm>
          <a:custGeom>
            <a:avLst/>
            <a:gdLst>
              <a:gd name="T0" fmla="*/ 0 w 411"/>
              <a:gd name="T1" fmla="*/ 8 h 329"/>
              <a:gd name="T2" fmla="*/ 207 w 411"/>
              <a:gd name="T3" fmla="*/ 0 h 329"/>
              <a:gd name="T4" fmla="*/ 244 w 411"/>
              <a:gd name="T5" fmla="*/ 68 h 329"/>
              <a:gd name="T6" fmla="*/ 212 w 411"/>
              <a:gd name="T7" fmla="*/ 147 h 329"/>
              <a:gd name="T8" fmla="*/ 202 w 411"/>
              <a:gd name="T9" fmla="*/ 183 h 329"/>
              <a:gd name="T10" fmla="*/ 340 w 411"/>
              <a:gd name="T11" fmla="*/ 168 h 329"/>
              <a:gd name="T12" fmla="*/ 350 w 411"/>
              <a:gd name="T13" fmla="*/ 221 h 329"/>
              <a:gd name="T14" fmla="*/ 307 w 411"/>
              <a:gd name="T15" fmla="*/ 216 h 329"/>
              <a:gd name="T16" fmla="*/ 288 w 411"/>
              <a:gd name="T17" fmla="*/ 239 h 329"/>
              <a:gd name="T18" fmla="*/ 311 w 411"/>
              <a:gd name="T19" fmla="*/ 254 h 329"/>
              <a:gd name="T20" fmla="*/ 349 w 411"/>
              <a:gd name="T21" fmla="*/ 236 h 329"/>
              <a:gd name="T22" fmla="*/ 350 w 411"/>
              <a:gd name="T23" fmla="*/ 261 h 329"/>
              <a:gd name="T24" fmla="*/ 370 w 411"/>
              <a:gd name="T25" fmla="*/ 240 h 329"/>
              <a:gd name="T26" fmla="*/ 384 w 411"/>
              <a:gd name="T27" fmla="*/ 240 h 329"/>
              <a:gd name="T28" fmla="*/ 367 w 411"/>
              <a:gd name="T29" fmla="*/ 283 h 329"/>
              <a:gd name="T30" fmla="*/ 400 w 411"/>
              <a:gd name="T31" fmla="*/ 292 h 329"/>
              <a:gd name="T32" fmla="*/ 411 w 411"/>
              <a:gd name="T33" fmla="*/ 315 h 329"/>
              <a:gd name="T34" fmla="*/ 396 w 411"/>
              <a:gd name="T35" fmla="*/ 322 h 329"/>
              <a:gd name="T36" fmla="*/ 374 w 411"/>
              <a:gd name="T37" fmla="*/ 307 h 329"/>
              <a:gd name="T38" fmla="*/ 337 w 411"/>
              <a:gd name="T39" fmla="*/ 296 h 329"/>
              <a:gd name="T40" fmla="*/ 345 w 411"/>
              <a:gd name="T41" fmla="*/ 325 h 329"/>
              <a:gd name="T42" fmla="*/ 325 w 411"/>
              <a:gd name="T43" fmla="*/ 329 h 329"/>
              <a:gd name="T44" fmla="*/ 309 w 411"/>
              <a:gd name="T45" fmla="*/ 302 h 329"/>
              <a:gd name="T46" fmla="*/ 299 w 411"/>
              <a:gd name="T47" fmla="*/ 319 h 329"/>
              <a:gd name="T48" fmla="*/ 239 w 411"/>
              <a:gd name="T49" fmla="*/ 319 h 329"/>
              <a:gd name="T50" fmla="*/ 239 w 411"/>
              <a:gd name="T51" fmla="*/ 302 h 329"/>
              <a:gd name="T52" fmla="*/ 216 w 411"/>
              <a:gd name="T53" fmla="*/ 283 h 329"/>
              <a:gd name="T54" fmla="*/ 170 w 411"/>
              <a:gd name="T55" fmla="*/ 281 h 329"/>
              <a:gd name="T56" fmla="*/ 208 w 411"/>
              <a:gd name="T57" fmla="*/ 302 h 329"/>
              <a:gd name="T58" fmla="*/ 155 w 411"/>
              <a:gd name="T59" fmla="*/ 314 h 329"/>
              <a:gd name="T60" fmla="*/ 72 w 411"/>
              <a:gd name="T61" fmla="*/ 299 h 329"/>
              <a:gd name="T62" fmla="*/ 41 w 411"/>
              <a:gd name="T63" fmla="*/ 302 h 329"/>
              <a:gd name="T64" fmla="*/ 52 w 411"/>
              <a:gd name="T65" fmla="*/ 192 h 329"/>
              <a:gd name="T66" fmla="*/ 2 w 411"/>
              <a:gd name="T67" fmla="*/ 106 h 329"/>
              <a:gd name="T68" fmla="*/ 0 w 411"/>
              <a:gd name="T69" fmla="*/ 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11" h="329">
                <a:moveTo>
                  <a:pt x="0" y="8"/>
                </a:moveTo>
                <a:lnTo>
                  <a:pt x="207" y="0"/>
                </a:lnTo>
                <a:lnTo>
                  <a:pt x="244" y="68"/>
                </a:lnTo>
                <a:lnTo>
                  <a:pt x="212" y="147"/>
                </a:lnTo>
                <a:lnTo>
                  <a:pt x="202" y="183"/>
                </a:lnTo>
                <a:lnTo>
                  <a:pt x="340" y="168"/>
                </a:lnTo>
                <a:lnTo>
                  <a:pt x="350" y="221"/>
                </a:lnTo>
                <a:lnTo>
                  <a:pt x="307" y="216"/>
                </a:lnTo>
                <a:lnTo>
                  <a:pt x="288" y="239"/>
                </a:lnTo>
                <a:lnTo>
                  <a:pt x="311" y="254"/>
                </a:lnTo>
                <a:lnTo>
                  <a:pt x="349" y="236"/>
                </a:lnTo>
                <a:lnTo>
                  <a:pt x="350" y="261"/>
                </a:lnTo>
                <a:lnTo>
                  <a:pt x="370" y="240"/>
                </a:lnTo>
                <a:lnTo>
                  <a:pt x="384" y="240"/>
                </a:lnTo>
                <a:lnTo>
                  <a:pt x="367" y="283"/>
                </a:lnTo>
                <a:lnTo>
                  <a:pt x="400" y="292"/>
                </a:lnTo>
                <a:lnTo>
                  <a:pt x="411" y="315"/>
                </a:lnTo>
                <a:lnTo>
                  <a:pt x="396" y="322"/>
                </a:lnTo>
                <a:lnTo>
                  <a:pt x="374" y="307"/>
                </a:lnTo>
                <a:lnTo>
                  <a:pt x="337" y="296"/>
                </a:lnTo>
                <a:lnTo>
                  <a:pt x="345" y="325"/>
                </a:lnTo>
                <a:lnTo>
                  <a:pt x="325" y="329"/>
                </a:lnTo>
                <a:lnTo>
                  <a:pt x="309" y="302"/>
                </a:lnTo>
                <a:lnTo>
                  <a:pt x="299" y="319"/>
                </a:lnTo>
                <a:lnTo>
                  <a:pt x="239" y="319"/>
                </a:lnTo>
                <a:lnTo>
                  <a:pt x="239" y="302"/>
                </a:lnTo>
                <a:lnTo>
                  <a:pt x="216" y="283"/>
                </a:lnTo>
                <a:lnTo>
                  <a:pt x="170" y="281"/>
                </a:lnTo>
                <a:lnTo>
                  <a:pt x="208" y="302"/>
                </a:lnTo>
                <a:lnTo>
                  <a:pt x="155" y="314"/>
                </a:lnTo>
                <a:lnTo>
                  <a:pt x="72" y="299"/>
                </a:lnTo>
                <a:lnTo>
                  <a:pt x="41" y="302"/>
                </a:lnTo>
                <a:lnTo>
                  <a:pt x="52" y="192"/>
                </a:lnTo>
                <a:lnTo>
                  <a:pt x="2" y="106"/>
                </a:lnTo>
                <a:lnTo>
                  <a:pt x="0" y="8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5" name="Freeform 256"/>
          <p:cNvSpPr>
            <a:spLocks/>
          </p:cNvSpPr>
          <p:nvPr/>
        </p:nvSpPr>
        <p:spPr bwMode="auto">
          <a:xfrm>
            <a:off x="5983804" y="3888180"/>
            <a:ext cx="1169125" cy="447971"/>
          </a:xfrm>
          <a:custGeom>
            <a:avLst/>
            <a:gdLst>
              <a:gd name="T0" fmla="*/ 36 w 588"/>
              <a:gd name="T1" fmla="*/ 96 h 210"/>
              <a:gd name="T2" fmla="*/ 36 w 588"/>
              <a:gd name="T3" fmla="*/ 99 h 210"/>
              <a:gd name="T4" fmla="*/ 26 w 588"/>
              <a:gd name="T5" fmla="*/ 119 h 210"/>
              <a:gd name="T6" fmla="*/ 37 w 588"/>
              <a:gd name="T7" fmla="*/ 145 h 210"/>
              <a:gd name="T8" fmla="*/ 0 w 588"/>
              <a:gd name="T9" fmla="*/ 170 h 210"/>
              <a:gd name="T10" fmla="*/ 9 w 588"/>
              <a:gd name="T11" fmla="*/ 210 h 210"/>
              <a:gd name="T12" fmla="*/ 161 w 588"/>
              <a:gd name="T13" fmla="*/ 197 h 210"/>
              <a:gd name="T14" fmla="*/ 345 w 588"/>
              <a:gd name="T15" fmla="*/ 176 h 210"/>
              <a:gd name="T16" fmla="*/ 436 w 588"/>
              <a:gd name="T17" fmla="*/ 160 h 210"/>
              <a:gd name="T18" fmla="*/ 455 w 588"/>
              <a:gd name="T19" fmla="*/ 106 h 210"/>
              <a:gd name="T20" fmla="*/ 488 w 588"/>
              <a:gd name="T21" fmla="*/ 104 h 210"/>
              <a:gd name="T22" fmla="*/ 588 w 588"/>
              <a:gd name="T23" fmla="*/ 0 h 210"/>
              <a:gd name="T24" fmla="*/ 458 w 588"/>
              <a:gd name="T25" fmla="*/ 27 h 210"/>
              <a:gd name="T26" fmla="*/ 153 w 588"/>
              <a:gd name="T27" fmla="*/ 68 h 210"/>
              <a:gd name="T28" fmla="*/ 156 w 588"/>
              <a:gd name="T29" fmla="*/ 81 h 210"/>
              <a:gd name="T30" fmla="*/ 36 w 588"/>
              <a:gd name="T31" fmla="*/ 96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88" h="210">
                <a:moveTo>
                  <a:pt x="36" y="96"/>
                </a:moveTo>
                <a:lnTo>
                  <a:pt x="36" y="99"/>
                </a:lnTo>
                <a:lnTo>
                  <a:pt x="26" y="119"/>
                </a:lnTo>
                <a:lnTo>
                  <a:pt x="37" y="145"/>
                </a:lnTo>
                <a:lnTo>
                  <a:pt x="0" y="170"/>
                </a:lnTo>
                <a:lnTo>
                  <a:pt x="9" y="210"/>
                </a:lnTo>
                <a:lnTo>
                  <a:pt x="161" y="197"/>
                </a:lnTo>
                <a:lnTo>
                  <a:pt x="345" y="176"/>
                </a:lnTo>
                <a:lnTo>
                  <a:pt x="436" y="160"/>
                </a:lnTo>
                <a:lnTo>
                  <a:pt x="455" y="106"/>
                </a:lnTo>
                <a:lnTo>
                  <a:pt x="488" y="104"/>
                </a:lnTo>
                <a:lnTo>
                  <a:pt x="588" y="0"/>
                </a:lnTo>
                <a:lnTo>
                  <a:pt x="458" y="27"/>
                </a:lnTo>
                <a:lnTo>
                  <a:pt x="153" y="68"/>
                </a:lnTo>
                <a:lnTo>
                  <a:pt x="156" y="81"/>
                </a:lnTo>
                <a:lnTo>
                  <a:pt x="36" y="96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6" name="Freeform 258"/>
          <p:cNvSpPr>
            <a:spLocks/>
          </p:cNvSpPr>
          <p:nvPr/>
        </p:nvSpPr>
        <p:spPr bwMode="auto">
          <a:xfrm>
            <a:off x="5870471" y="4306286"/>
            <a:ext cx="473217" cy="898077"/>
          </a:xfrm>
          <a:custGeom>
            <a:avLst/>
            <a:gdLst>
              <a:gd name="T0" fmla="*/ 68 w 238"/>
              <a:gd name="T1" fmla="*/ 15 h 421"/>
              <a:gd name="T2" fmla="*/ 32 w 238"/>
              <a:gd name="T3" fmla="*/ 85 h 421"/>
              <a:gd name="T4" fmla="*/ 0 w 238"/>
              <a:gd name="T5" fmla="*/ 133 h 421"/>
              <a:gd name="T6" fmla="*/ 11 w 238"/>
              <a:gd name="T7" fmla="*/ 188 h 421"/>
              <a:gd name="T8" fmla="*/ 48 w 238"/>
              <a:gd name="T9" fmla="*/ 264 h 421"/>
              <a:gd name="T10" fmla="*/ 19 w 238"/>
              <a:gd name="T11" fmla="*/ 339 h 421"/>
              <a:gd name="T12" fmla="*/ 7 w 238"/>
              <a:gd name="T13" fmla="*/ 379 h 421"/>
              <a:gd name="T14" fmla="*/ 147 w 238"/>
              <a:gd name="T15" fmla="*/ 363 h 421"/>
              <a:gd name="T16" fmla="*/ 152 w 238"/>
              <a:gd name="T17" fmla="*/ 415 h 421"/>
              <a:gd name="T18" fmla="*/ 179 w 238"/>
              <a:gd name="T19" fmla="*/ 421 h 421"/>
              <a:gd name="T20" fmla="*/ 187 w 238"/>
              <a:gd name="T21" fmla="*/ 395 h 421"/>
              <a:gd name="T22" fmla="*/ 238 w 238"/>
              <a:gd name="T23" fmla="*/ 386 h 421"/>
              <a:gd name="T24" fmla="*/ 226 w 238"/>
              <a:gd name="T25" fmla="*/ 303 h 421"/>
              <a:gd name="T26" fmla="*/ 224 w 238"/>
              <a:gd name="T27" fmla="*/ 0 h 421"/>
              <a:gd name="T28" fmla="*/ 68 w 238"/>
              <a:gd name="T29" fmla="*/ 15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8" h="421">
                <a:moveTo>
                  <a:pt x="68" y="15"/>
                </a:moveTo>
                <a:lnTo>
                  <a:pt x="32" y="85"/>
                </a:lnTo>
                <a:lnTo>
                  <a:pt x="0" y="133"/>
                </a:lnTo>
                <a:lnTo>
                  <a:pt x="11" y="188"/>
                </a:lnTo>
                <a:lnTo>
                  <a:pt x="48" y="264"/>
                </a:lnTo>
                <a:lnTo>
                  <a:pt x="19" y="339"/>
                </a:lnTo>
                <a:lnTo>
                  <a:pt x="7" y="379"/>
                </a:lnTo>
                <a:lnTo>
                  <a:pt x="147" y="363"/>
                </a:lnTo>
                <a:lnTo>
                  <a:pt x="152" y="415"/>
                </a:lnTo>
                <a:lnTo>
                  <a:pt x="179" y="421"/>
                </a:lnTo>
                <a:lnTo>
                  <a:pt x="187" y="395"/>
                </a:lnTo>
                <a:lnTo>
                  <a:pt x="238" y="386"/>
                </a:lnTo>
                <a:lnTo>
                  <a:pt x="226" y="303"/>
                </a:lnTo>
                <a:lnTo>
                  <a:pt x="224" y="0"/>
                </a:lnTo>
                <a:lnTo>
                  <a:pt x="68" y="15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7" name="Freeform 260"/>
          <p:cNvSpPr>
            <a:spLocks/>
          </p:cNvSpPr>
          <p:nvPr/>
        </p:nvSpPr>
        <p:spPr bwMode="auto">
          <a:xfrm>
            <a:off x="6317839" y="4265756"/>
            <a:ext cx="540819" cy="898077"/>
          </a:xfrm>
          <a:custGeom>
            <a:avLst/>
            <a:gdLst>
              <a:gd name="T0" fmla="*/ 0 w 272"/>
              <a:gd name="T1" fmla="*/ 22 h 421"/>
              <a:gd name="T2" fmla="*/ 177 w 272"/>
              <a:gd name="T3" fmla="*/ 0 h 421"/>
              <a:gd name="T4" fmla="*/ 233 w 272"/>
              <a:gd name="T5" fmla="*/ 195 h 421"/>
              <a:gd name="T6" fmla="*/ 272 w 272"/>
              <a:gd name="T7" fmla="*/ 226 h 421"/>
              <a:gd name="T8" fmla="*/ 240 w 272"/>
              <a:gd name="T9" fmla="*/ 284 h 421"/>
              <a:gd name="T10" fmla="*/ 271 w 272"/>
              <a:gd name="T11" fmla="*/ 337 h 421"/>
              <a:gd name="T12" fmla="*/ 90 w 272"/>
              <a:gd name="T13" fmla="*/ 357 h 421"/>
              <a:gd name="T14" fmla="*/ 97 w 272"/>
              <a:gd name="T15" fmla="*/ 404 h 421"/>
              <a:gd name="T16" fmla="*/ 71 w 272"/>
              <a:gd name="T17" fmla="*/ 421 h 421"/>
              <a:gd name="T18" fmla="*/ 50 w 272"/>
              <a:gd name="T19" fmla="*/ 361 h 421"/>
              <a:gd name="T20" fmla="*/ 37 w 272"/>
              <a:gd name="T21" fmla="*/ 410 h 421"/>
              <a:gd name="T22" fmla="*/ 15 w 272"/>
              <a:gd name="T23" fmla="*/ 404 h 421"/>
              <a:gd name="T24" fmla="*/ 8 w 272"/>
              <a:gd name="T25" fmla="*/ 356 h 421"/>
              <a:gd name="T26" fmla="*/ 1 w 272"/>
              <a:gd name="T27" fmla="*/ 315 h 421"/>
              <a:gd name="T28" fmla="*/ 0 w 272"/>
              <a:gd name="T29" fmla="*/ 22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72" h="421">
                <a:moveTo>
                  <a:pt x="0" y="22"/>
                </a:moveTo>
                <a:lnTo>
                  <a:pt x="177" y="0"/>
                </a:lnTo>
                <a:lnTo>
                  <a:pt x="233" y="195"/>
                </a:lnTo>
                <a:lnTo>
                  <a:pt x="272" y="226"/>
                </a:lnTo>
                <a:lnTo>
                  <a:pt x="240" y="284"/>
                </a:lnTo>
                <a:lnTo>
                  <a:pt x="271" y="337"/>
                </a:lnTo>
                <a:lnTo>
                  <a:pt x="90" y="357"/>
                </a:lnTo>
                <a:lnTo>
                  <a:pt x="97" y="404"/>
                </a:lnTo>
                <a:lnTo>
                  <a:pt x="71" y="421"/>
                </a:lnTo>
                <a:lnTo>
                  <a:pt x="50" y="361"/>
                </a:lnTo>
                <a:lnTo>
                  <a:pt x="37" y="410"/>
                </a:lnTo>
                <a:lnTo>
                  <a:pt x="15" y="404"/>
                </a:lnTo>
                <a:lnTo>
                  <a:pt x="8" y="356"/>
                </a:lnTo>
                <a:lnTo>
                  <a:pt x="1" y="315"/>
                </a:lnTo>
                <a:lnTo>
                  <a:pt x="0" y="22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8" name="Freeform 264"/>
          <p:cNvSpPr>
            <a:spLocks/>
          </p:cNvSpPr>
          <p:nvPr/>
        </p:nvSpPr>
        <p:spPr bwMode="auto">
          <a:xfrm>
            <a:off x="6498776" y="4939847"/>
            <a:ext cx="1272516" cy="927942"/>
          </a:xfrm>
          <a:custGeom>
            <a:avLst/>
            <a:gdLst>
              <a:gd name="T0" fmla="*/ 0 w 640"/>
              <a:gd name="T1" fmla="*/ 42 h 435"/>
              <a:gd name="T2" fmla="*/ 175 w 640"/>
              <a:gd name="T3" fmla="*/ 24 h 435"/>
              <a:gd name="T4" fmla="*/ 194 w 640"/>
              <a:gd name="T5" fmla="*/ 52 h 435"/>
              <a:gd name="T6" fmla="*/ 383 w 640"/>
              <a:gd name="T7" fmla="*/ 24 h 435"/>
              <a:gd name="T8" fmla="*/ 415 w 640"/>
              <a:gd name="T9" fmla="*/ 47 h 435"/>
              <a:gd name="T10" fmla="*/ 415 w 640"/>
              <a:gd name="T11" fmla="*/ 4 h 435"/>
              <a:gd name="T12" fmla="*/ 413 w 640"/>
              <a:gd name="T13" fmla="*/ 0 h 435"/>
              <a:gd name="T14" fmla="*/ 451 w 640"/>
              <a:gd name="T15" fmla="*/ 3 h 435"/>
              <a:gd name="T16" fmla="*/ 490 w 640"/>
              <a:gd name="T17" fmla="*/ 68 h 435"/>
              <a:gd name="T18" fmla="*/ 555 w 640"/>
              <a:gd name="T19" fmla="*/ 160 h 435"/>
              <a:gd name="T20" fmla="*/ 585 w 640"/>
              <a:gd name="T21" fmla="*/ 239 h 435"/>
              <a:gd name="T22" fmla="*/ 633 w 640"/>
              <a:gd name="T23" fmla="*/ 294 h 435"/>
              <a:gd name="T24" fmla="*/ 640 w 640"/>
              <a:gd name="T25" fmla="*/ 374 h 435"/>
              <a:gd name="T26" fmla="*/ 625 w 640"/>
              <a:gd name="T27" fmla="*/ 422 h 435"/>
              <a:gd name="T28" fmla="*/ 558 w 640"/>
              <a:gd name="T29" fmla="*/ 435 h 435"/>
              <a:gd name="T30" fmla="*/ 547 w 640"/>
              <a:gd name="T31" fmla="*/ 415 h 435"/>
              <a:gd name="T32" fmla="*/ 500 w 640"/>
              <a:gd name="T33" fmla="*/ 386 h 435"/>
              <a:gd name="T34" fmla="*/ 484 w 640"/>
              <a:gd name="T35" fmla="*/ 355 h 435"/>
              <a:gd name="T36" fmla="*/ 471 w 640"/>
              <a:gd name="T37" fmla="*/ 344 h 435"/>
              <a:gd name="T38" fmla="*/ 465 w 640"/>
              <a:gd name="T39" fmla="*/ 316 h 435"/>
              <a:gd name="T40" fmla="*/ 453 w 640"/>
              <a:gd name="T41" fmla="*/ 325 h 435"/>
              <a:gd name="T42" fmla="*/ 415 w 640"/>
              <a:gd name="T43" fmla="*/ 288 h 435"/>
              <a:gd name="T44" fmla="*/ 425 w 640"/>
              <a:gd name="T45" fmla="*/ 254 h 435"/>
              <a:gd name="T46" fmla="*/ 415 w 640"/>
              <a:gd name="T47" fmla="*/ 235 h 435"/>
              <a:gd name="T48" fmla="*/ 405 w 640"/>
              <a:gd name="T49" fmla="*/ 241 h 435"/>
              <a:gd name="T50" fmla="*/ 406 w 640"/>
              <a:gd name="T51" fmla="*/ 261 h 435"/>
              <a:gd name="T52" fmla="*/ 393 w 640"/>
              <a:gd name="T53" fmla="*/ 235 h 435"/>
              <a:gd name="T54" fmla="*/ 394 w 640"/>
              <a:gd name="T55" fmla="*/ 174 h 435"/>
              <a:gd name="T56" fmla="*/ 371 w 640"/>
              <a:gd name="T57" fmla="*/ 138 h 435"/>
              <a:gd name="T58" fmla="*/ 311 w 640"/>
              <a:gd name="T59" fmla="*/ 107 h 435"/>
              <a:gd name="T60" fmla="*/ 281 w 640"/>
              <a:gd name="T61" fmla="*/ 73 h 435"/>
              <a:gd name="T62" fmla="*/ 247 w 640"/>
              <a:gd name="T63" fmla="*/ 70 h 435"/>
              <a:gd name="T64" fmla="*/ 233 w 640"/>
              <a:gd name="T65" fmla="*/ 91 h 435"/>
              <a:gd name="T66" fmla="*/ 184 w 640"/>
              <a:gd name="T67" fmla="*/ 106 h 435"/>
              <a:gd name="T68" fmla="*/ 154 w 640"/>
              <a:gd name="T69" fmla="*/ 91 h 435"/>
              <a:gd name="T70" fmla="*/ 139 w 640"/>
              <a:gd name="T71" fmla="*/ 68 h 435"/>
              <a:gd name="T72" fmla="*/ 46 w 640"/>
              <a:gd name="T73" fmla="*/ 89 h 435"/>
              <a:gd name="T74" fmla="*/ 26 w 640"/>
              <a:gd name="T75" fmla="*/ 72 h 435"/>
              <a:gd name="T76" fmla="*/ 5 w 640"/>
              <a:gd name="T77" fmla="*/ 90 h 435"/>
              <a:gd name="T78" fmla="*/ 0 w 640"/>
              <a:gd name="T79" fmla="*/ 4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40" h="435">
                <a:moveTo>
                  <a:pt x="0" y="42"/>
                </a:moveTo>
                <a:lnTo>
                  <a:pt x="175" y="24"/>
                </a:lnTo>
                <a:lnTo>
                  <a:pt x="194" y="52"/>
                </a:lnTo>
                <a:lnTo>
                  <a:pt x="383" y="24"/>
                </a:lnTo>
                <a:lnTo>
                  <a:pt x="415" y="47"/>
                </a:lnTo>
                <a:lnTo>
                  <a:pt x="415" y="4"/>
                </a:lnTo>
                <a:lnTo>
                  <a:pt x="413" y="0"/>
                </a:lnTo>
                <a:lnTo>
                  <a:pt x="451" y="3"/>
                </a:lnTo>
                <a:lnTo>
                  <a:pt x="490" y="68"/>
                </a:lnTo>
                <a:lnTo>
                  <a:pt x="555" y="160"/>
                </a:lnTo>
                <a:lnTo>
                  <a:pt x="585" y="239"/>
                </a:lnTo>
                <a:lnTo>
                  <a:pt x="633" y="294"/>
                </a:lnTo>
                <a:lnTo>
                  <a:pt x="640" y="374"/>
                </a:lnTo>
                <a:lnTo>
                  <a:pt x="625" y="422"/>
                </a:lnTo>
                <a:lnTo>
                  <a:pt x="558" y="435"/>
                </a:lnTo>
                <a:lnTo>
                  <a:pt x="547" y="415"/>
                </a:lnTo>
                <a:lnTo>
                  <a:pt x="500" y="386"/>
                </a:lnTo>
                <a:lnTo>
                  <a:pt x="484" y="355"/>
                </a:lnTo>
                <a:lnTo>
                  <a:pt x="471" y="344"/>
                </a:lnTo>
                <a:lnTo>
                  <a:pt x="465" y="316"/>
                </a:lnTo>
                <a:lnTo>
                  <a:pt x="453" y="325"/>
                </a:lnTo>
                <a:lnTo>
                  <a:pt x="415" y="288"/>
                </a:lnTo>
                <a:lnTo>
                  <a:pt x="425" y="254"/>
                </a:lnTo>
                <a:lnTo>
                  <a:pt x="415" y="235"/>
                </a:lnTo>
                <a:lnTo>
                  <a:pt x="405" y="241"/>
                </a:lnTo>
                <a:lnTo>
                  <a:pt x="406" y="261"/>
                </a:lnTo>
                <a:lnTo>
                  <a:pt x="393" y="235"/>
                </a:lnTo>
                <a:lnTo>
                  <a:pt x="394" y="174"/>
                </a:lnTo>
                <a:lnTo>
                  <a:pt x="371" y="138"/>
                </a:lnTo>
                <a:lnTo>
                  <a:pt x="311" y="107"/>
                </a:lnTo>
                <a:lnTo>
                  <a:pt x="281" y="73"/>
                </a:lnTo>
                <a:lnTo>
                  <a:pt x="247" y="70"/>
                </a:lnTo>
                <a:lnTo>
                  <a:pt x="233" y="91"/>
                </a:lnTo>
                <a:lnTo>
                  <a:pt x="184" y="106"/>
                </a:lnTo>
                <a:lnTo>
                  <a:pt x="154" y="91"/>
                </a:lnTo>
                <a:lnTo>
                  <a:pt x="139" y="68"/>
                </a:lnTo>
                <a:lnTo>
                  <a:pt x="46" y="89"/>
                </a:lnTo>
                <a:lnTo>
                  <a:pt x="26" y="72"/>
                </a:lnTo>
                <a:lnTo>
                  <a:pt x="5" y="90"/>
                </a:lnTo>
                <a:lnTo>
                  <a:pt x="0" y="42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794915" y="2008832"/>
            <a:ext cx="1043863" cy="1019669"/>
            <a:chOff x="5947315" y="2071328"/>
            <a:chExt cx="1043863" cy="1019669"/>
          </a:xfrm>
          <a:solidFill>
            <a:srgbClr val="004D68"/>
          </a:solidFill>
        </p:grpSpPr>
        <p:sp>
          <p:nvSpPr>
            <p:cNvPr id="110" name="Freeform 181"/>
            <p:cNvSpPr>
              <a:spLocks/>
            </p:cNvSpPr>
            <p:nvPr/>
          </p:nvSpPr>
          <p:spPr bwMode="auto">
            <a:xfrm>
              <a:off x="5947315" y="2071328"/>
              <a:ext cx="739650" cy="345578"/>
            </a:xfrm>
            <a:custGeom>
              <a:avLst/>
              <a:gdLst>
                <a:gd name="T0" fmla="*/ 0 w 372"/>
                <a:gd name="T1" fmla="*/ 90 h 162"/>
                <a:gd name="T2" fmla="*/ 84 w 372"/>
                <a:gd name="T3" fmla="*/ 0 h 162"/>
                <a:gd name="T4" fmla="*/ 69 w 372"/>
                <a:gd name="T5" fmla="*/ 37 h 162"/>
                <a:gd name="T6" fmla="*/ 79 w 372"/>
                <a:gd name="T7" fmla="*/ 48 h 162"/>
                <a:gd name="T8" fmla="*/ 107 w 372"/>
                <a:gd name="T9" fmla="*/ 34 h 162"/>
                <a:gd name="T10" fmla="*/ 164 w 372"/>
                <a:gd name="T11" fmla="*/ 56 h 162"/>
                <a:gd name="T12" fmla="*/ 189 w 372"/>
                <a:gd name="T13" fmla="*/ 37 h 162"/>
                <a:gd name="T14" fmla="*/ 264 w 372"/>
                <a:gd name="T15" fmla="*/ 26 h 162"/>
                <a:gd name="T16" fmla="*/ 279 w 372"/>
                <a:gd name="T17" fmla="*/ 49 h 162"/>
                <a:gd name="T18" fmla="*/ 310 w 372"/>
                <a:gd name="T19" fmla="*/ 44 h 162"/>
                <a:gd name="T20" fmla="*/ 368 w 372"/>
                <a:gd name="T21" fmla="*/ 68 h 162"/>
                <a:gd name="T22" fmla="*/ 372 w 372"/>
                <a:gd name="T23" fmla="*/ 85 h 162"/>
                <a:gd name="T24" fmla="*/ 309 w 372"/>
                <a:gd name="T25" fmla="*/ 101 h 162"/>
                <a:gd name="T26" fmla="*/ 290 w 372"/>
                <a:gd name="T27" fmla="*/ 90 h 162"/>
                <a:gd name="T28" fmla="*/ 257 w 372"/>
                <a:gd name="T29" fmla="*/ 94 h 162"/>
                <a:gd name="T30" fmla="*/ 219 w 372"/>
                <a:gd name="T31" fmla="*/ 116 h 162"/>
                <a:gd name="T32" fmla="*/ 204 w 372"/>
                <a:gd name="T33" fmla="*/ 117 h 162"/>
                <a:gd name="T34" fmla="*/ 190 w 372"/>
                <a:gd name="T35" fmla="*/ 101 h 162"/>
                <a:gd name="T36" fmla="*/ 169 w 372"/>
                <a:gd name="T37" fmla="*/ 161 h 162"/>
                <a:gd name="T38" fmla="*/ 145 w 372"/>
                <a:gd name="T39" fmla="*/ 162 h 162"/>
                <a:gd name="T40" fmla="*/ 135 w 372"/>
                <a:gd name="T41" fmla="*/ 139 h 162"/>
                <a:gd name="T42" fmla="*/ 85 w 372"/>
                <a:gd name="T43" fmla="*/ 128 h 162"/>
                <a:gd name="T44" fmla="*/ 61 w 372"/>
                <a:gd name="T45" fmla="*/ 110 h 162"/>
                <a:gd name="T46" fmla="*/ 20 w 372"/>
                <a:gd name="T47" fmla="*/ 116 h 162"/>
                <a:gd name="T48" fmla="*/ 0 w 372"/>
                <a:gd name="T49" fmla="*/ 9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2" h="162">
                  <a:moveTo>
                    <a:pt x="0" y="90"/>
                  </a:moveTo>
                  <a:lnTo>
                    <a:pt x="84" y="0"/>
                  </a:lnTo>
                  <a:lnTo>
                    <a:pt x="69" y="37"/>
                  </a:lnTo>
                  <a:lnTo>
                    <a:pt x="79" y="48"/>
                  </a:lnTo>
                  <a:lnTo>
                    <a:pt x="107" y="34"/>
                  </a:lnTo>
                  <a:lnTo>
                    <a:pt x="164" y="56"/>
                  </a:lnTo>
                  <a:lnTo>
                    <a:pt x="189" y="37"/>
                  </a:lnTo>
                  <a:lnTo>
                    <a:pt x="264" y="26"/>
                  </a:lnTo>
                  <a:lnTo>
                    <a:pt x="279" y="49"/>
                  </a:lnTo>
                  <a:lnTo>
                    <a:pt x="310" y="44"/>
                  </a:lnTo>
                  <a:lnTo>
                    <a:pt x="368" y="68"/>
                  </a:lnTo>
                  <a:lnTo>
                    <a:pt x="372" y="85"/>
                  </a:lnTo>
                  <a:lnTo>
                    <a:pt x="309" y="101"/>
                  </a:lnTo>
                  <a:lnTo>
                    <a:pt x="290" y="90"/>
                  </a:lnTo>
                  <a:lnTo>
                    <a:pt x="257" y="94"/>
                  </a:lnTo>
                  <a:lnTo>
                    <a:pt x="219" y="116"/>
                  </a:lnTo>
                  <a:lnTo>
                    <a:pt x="204" y="117"/>
                  </a:lnTo>
                  <a:lnTo>
                    <a:pt x="190" y="101"/>
                  </a:lnTo>
                  <a:lnTo>
                    <a:pt x="169" y="161"/>
                  </a:lnTo>
                  <a:lnTo>
                    <a:pt x="145" y="162"/>
                  </a:lnTo>
                  <a:lnTo>
                    <a:pt x="135" y="139"/>
                  </a:lnTo>
                  <a:lnTo>
                    <a:pt x="85" y="128"/>
                  </a:lnTo>
                  <a:lnTo>
                    <a:pt x="61" y="110"/>
                  </a:lnTo>
                  <a:lnTo>
                    <a:pt x="20" y="116"/>
                  </a:lnTo>
                  <a:lnTo>
                    <a:pt x="0" y="90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11" name="Freeform 185"/>
            <p:cNvSpPr>
              <a:spLocks/>
            </p:cNvSpPr>
            <p:nvPr/>
          </p:nvSpPr>
          <p:spPr bwMode="auto">
            <a:xfrm>
              <a:off x="6460299" y="2316645"/>
              <a:ext cx="530879" cy="774352"/>
            </a:xfrm>
            <a:custGeom>
              <a:avLst/>
              <a:gdLst>
                <a:gd name="T0" fmla="*/ 67 w 267"/>
                <a:gd name="T1" fmla="*/ 16 h 363"/>
                <a:gd name="T2" fmla="*/ 77 w 267"/>
                <a:gd name="T3" fmla="*/ 38 h 363"/>
                <a:gd name="T4" fmla="*/ 59 w 267"/>
                <a:gd name="T5" fmla="*/ 52 h 363"/>
                <a:gd name="T6" fmla="*/ 57 w 267"/>
                <a:gd name="T7" fmla="*/ 110 h 363"/>
                <a:gd name="T8" fmla="*/ 47 w 267"/>
                <a:gd name="T9" fmla="*/ 72 h 363"/>
                <a:gd name="T10" fmla="*/ 8 w 267"/>
                <a:gd name="T11" fmla="*/ 109 h 363"/>
                <a:gd name="T12" fmla="*/ 0 w 267"/>
                <a:gd name="T13" fmla="*/ 213 h 363"/>
                <a:gd name="T14" fmla="*/ 25 w 267"/>
                <a:gd name="T15" fmla="*/ 265 h 363"/>
                <a:gd name="T16" fmla="*/ 27 w 267"/>
                <a:gd name="T17" fmla="*/ 291 h 363"/>
                <a:gd name="T18" fmla="*/ 28 w 267"/>
                <a:gd name="T19" fmla="*/ 312 h 363"/>
                <a:gd name="T20" fmla="*/ 27 w 267"/>
                <a:gd name="T21" fmla="*/ 329 h 363"/>
                <a:gd name="T22" fmla="*/ 22 w 267"/>
                <a:gd name="T23" fmla="*/ 363 h 363"/>
                <a:gd name="T24" fmla="*/ 128 w 267"/>
                <a:gd name="T25" fmla="*/ 357 h 363"/>
                <a:gd name="T26" fmla="*/ 266 w 267"/>
                <a:gd name="T27" fmla="*/ 344 h 363"/>
                <a:gd name="T28" fmla="*/ 241 w 267"/>
                <a:gd name="T29" fmla="*/ 337 h 363"/>
                <a:gd name="T30" fmla="*/ 227 w 267"/>
                <a:gd name="T31" fmla="*/ 320 h 363"/>
                <a:gd name="T32" fmla="*/ 248 w 267"/>
                <a:gd name="T33" fmla="*/ 304 h 363"/>
                <a:gd name="T34" fmla="*/ 248 w 267"/>
                <a:gd name="T35" fmla="*/ 284 h 363"/>
                <a:gd name="T36" fmla="*/ 239 w 267"/>
                <a:gd name="T37" fmla="*/ 266 h 363"/>
                <a:gd name="T38" fmla="*/ 248 w 267"/>
                <a:gd name="T39" fmla="*/ 253 h 363"/>
                <a:gd name="T40" fmla="*/ 267 w 267"/>
                <a:gd name="T41" fmla="*/ 254 h 363"/>
                <a:gd name="T42" fmla="*/ 264 w 267"/>
                <a:gd name="T43" fmla="*/ 205 h 363"/>
                <a:gd name="T44" fmla="*/ 259 w 267"/>
                <a:gd name="T45" fmla="*/ 174 h 363"/>
                <a:gd name="T46" fmla="*/ 247 w 267"/>
                <a:gd name="T47" fmla="*/ 155 h 363"/>
                <a:gd name="T48" fmla="*/ 235 w 267"/>
                <a:gd name="T49" fmla="*/ 143 h 363"/>
                <a:gd name="T50" fmla="*/ 219 w 267"/>
                <a:gd name="T51" fmla="*/ 140 h 363"/>
                <a:gd name="T52" fmla="*/ 203 w 267"/>
                <a:gd name="T53" fmla="*/ 140 h 363"/>
                <a:gd name="T54" fmla="*/ 185 w 267"/>
                <a:gd name="T55" fmla="*/ 165 h 363"/>
                <a:gd name="T56" fmla="*/ 174 w 267"/>
                <a:gd name="T57" fmla="*/ 172 h 363"/>
                <a:gd name="T58" fmla="*/ 166 w 267"/>
                <a:gd name="T59" fmla="*/ 174 h 363"/>
                <a:gd name="T60" fmla="*/ 157 w 267"/>
                <a:gd name="T61" fmla="*/ 171 h 363"/>
                <a:gd name="T62" fmla="*/ 155 w 267"/>
                <a:gd name="T63" fmla="*/ 159 h 363"/>
                <a:gd name="T64" fmla="*/ 157 w 267"/>
                <a:gd name="T65" fmla="*/ 152 h 363"/>
                <a:gd name="T66" fmla="*/ 165 w 267"/>
                <a:gd name="T67" fmla="*/ 143 h 363"/>
                <a:gd name="T68" fmla="*/ 172 w 267"/>
                <a:gd name="T69" fmla="*/ 140 h 363"/>
                <a:gd name="T70" fmla="*/ 179 w 267"/>
                <a:gd name="T71" fmla="*/ 139 h 363"/>
                <a:gd name="T72" fmla="*/ 179 w 267"/>
                <a:gd name="T73" fmla="*/ 124 h 363"/>
                <a:gd name="T74" fmla="*/ 200 w 267"/>
                <a:gd name="T75" fmla="*/ 110 h 363"/>
                <a:gd name="T76" fmla="*/ 179 w 267"/>
                <a:gd name="T77" fmla="*/ 62 h 363"/>
                <a:gd name="T78" fmla="*/ 179 w 267"/>
                <a:gd name="T79" fmla="*/ 39 h 363"/>
                <a:gd name="T80" fmla="*/ 147 w 267"/>
                <a:gd name="T81" fmla="*/ 30 h 363"/>
                <a:gd name="T82" fmla="*/ 97 w 267"/>
                <a:gd name="T83" fmla="*/ 0 h 363"/>
                <a:gd name="T84" fmla="*/ 67 w 267"/>
                <a:gd name="T85" fmla="*/ 16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7" h="363">
                  <a:moveTo>
                    <a:pt x="67" y="16"/>
                  </a:moveTo>
                  <a:lnTo>
                    <a:pt x="77" y="38"/>
                  </a:lnTo>
                  <a:lnTo>
                    <a:pt x="59" y="52"/>
                  </a:lnTo>
                  <a:lnTo>
                    <a:pt x="57" y="110"/>
                  </a:lnTo>
                  <a:lnTo>
                    <a:pt x="47" y="72"/>
                  </a:lnTo>
                  <a:lnTo>
                    <a:pt x="8" y="109"/>
                  </a:lnTo>
                  <a:lnTo>
                    <a:pt x="0" y="213"/>
                  </a:lnTo>
                  <a:lnTo>
                    <a:pt x="25" y="265"/>
                  </a:lnTo>
                  <a:lnTo>
                    <a:pt x="27" y="291"/>
                  </a:lnTo>
                  <a:lnTo>
                    <a:pt x="28" y="312"/>
                  </a:lnTo>
                  <a:lnTo>
                    <a:pt x="27" y="329"/>
                  </a:lnTo>
                  <a:lnTo>
                    <a:pt x="22" y="363"/>
                  </a:lnTo>
                  <a:lnTo>
                    <a:pt x="128" y="357"/>
                  </a:lnTo>
                  <a:lnTo>
                    <a:pt x="266" y="344"/>
                  </a:lnTo>
                  <a:lnTo>
                    <a:pt x="241" y="337"/>
                  </a:lnTo>
                  <a:lnTo>
                    <a:pt x="227" y="320"/>
                  </a:lnTo>
                  <a:lnTo>
                    <a:pt x="248" y="304"/>
                  </a:lnTo>
                  <a:lnTo>
                    <a:pt x="248" y="284"/>
                  </a:lnTo>
                  <a:lnTo>
                    <a:pt x="239" y="266"/>
                  </a:lnTo>
                  <a:lnTo>
                    <a:pt x="248" y="253"/>
                  </a:lnTo>
                  <a:lnTo>
                    <a:pt x="267" y="254"/>
                  </a:lnTo>
                  <a:lnTo>
                    <a:pt x="264" y="205"/>
                  </a:lnTo>
                  <a:lnTo>
                    <a:pt x="259" y="174"/>
                  </a:lnTo>
                  <a:lnTo>
                    <a:pt x="247" y="155"/>
                  </a:lnTo>
                  <a:lnTo>
                    <a:pt x="235" y="143"/>
                  </a:lnTo>
                  <a:lnTo>
                    <a:pt x="219" y="140"/>
                  </a:lnTo>
                  <a:lnTo>
                    <a:pt x="203" y="140"/>
                  </a:lnTo>
                  <a:lnTo>
                    <a:pt x="185" y="165"/>
                  </a:lnTo>
                  <a:lnTo>
                    <a:pt x="174" y="172"/>
                  </a:lnTo>
                  <a:lnTo>
                    <a:pt x="166" y="174"/>
                  </a:lnTo>
                  <a:lnTo>
                    <a:pt x="157" y="171"/>
                  </a:lnTo>
                  <a:lnTo>
                    <a:pt x="155" y="159"/>
                  </a:lnTo>
                  <a:lnTo>
                    <a:pt x="157" y="152"/>
                  </a:lnTo>
                  <a:lnTo>
                    <a:pt x="165" y="143"/>
                  </a:lnTo>
                  <a:lnTo>
                    <a:pt x="172" y="140"/>
                  </a:lnTo>
                  <a:lnTo>
                    <a:pt x="179" y="139"/>
                  </a:lnTo>
                  <a:lnTo>
                    <a:pt x="179" y="124"/>
                  </a:lnTo>
                  <a:lnTo>
                    <a:pt x="200" y="110"/>
                  </a:lnTo>
                  <a:lnTo>
                    <a:pt x="179" y="62"/>
                  </a:lnTo>
                  <a:lnTo>
                    <a:pt x="179" y="39"/>
                  </a:lnTo>
                  <a:lnTo>
                    <a:pt x="147" y="30"/>
                  </a:lnTo>
                  <a:lnTo>
                    <a:pt x="97" y="0"/>
                  </a:lnTo>
                  <a:lnTo>
                    <a:pt x="67" y="16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112" name="Freeform 187"/>
          <p:cNvSpPr>
            <a:spLocks/>
          </p:cNvSpPr>
          <p:nvPr/>
        </p:nvSpPr>
        <p:spPr bwMode="auto">
          <a:xfrm>
            <a:off x="5727313" y="2938907"/>
            <a:ext cx="578598" cy="1019669"/>
          </a:xfrm>
          <a:custGeom>
            <a:avLst/>
            <a:gdLst>
              <a:gd name="T0" fmla="*/ 54 w 291"/>
              <a:gd name="T1" fmla="*/ 25 h 478"/>
              <a:gd name="T2" fmla="*/ 222 w 291"/>
              <a:gd name="T3" fmla="*/ 0 h 478"/>
              <a:gd name="T4" fmla="*/ 246 w 291"/>
              <a:gd name="T5" fmla="*/ 57 h 478"/>
              <a:gd name="T6" fmla="*/ 280 w 291"/>
              <a:gd name="T7" fmla="*/ 303 h 478"/>
              <a:gd name="T8" fmla="*/ 291 w 291"/>
              <a:gd name="T9" fmla="*/ 336 h 478"/>
              <a:gd name="T10" fmla="*/ 264 w 291"/>
              <a:gd name="T11" fmla="*/ 401 h 478"/>
              <a:gd name="T12" fmla="*/ 264 w 291"/>
              <a:gd name="T13" fmla="*/ 447 h 478"/>
              <a:gd name="T14" fmla="*/ 237 w 291"/>
              <a:gd name="T15" fmla="*/ 441 h 478"/>
              <a:gd name="T16" fmla="*/ 238 w 291"/>
              <a:gd name="T17" fmla="*/ 478 h 478"/>
              <a:gd name="T18" fmla="*/ 206 w 291"/>
              <a:gd name="T19" fmla="*/ 465 h 478"/>
              <a:gd name="T20" fmla="*/ 189 w 291"/>
              <a:gd name="T21" fmla="*/ 469 h 478"/>
              <a:gd name="T22" fmla="*/ 166 w 291"/>
              <a:gd name="T23" fmla="*/ 466 h 478"/>
              <a:gd name="T24" fmla="*/ 148 w 291"/>
              <a:gd name="T25" fmla="*/ 408 h 478"/>
              <a:gd name="T26" fmla="*/ 114 w 291"/>
              <a:gd name="T27" fmla="*/ 390 h 478"/>
              <a:gd name="T28" fmla="*/ 114 w 291"/>
              <a:gd name="T29" fmla="*/ 328 h 478"/>
              <a:gd name="T30" fmla="*/ 81 w 291"/>
              <a:gd name="T31" fmla="*/ 336 h 478"/>
              <a:gd name="T32" fmla="*/ 62 w 291"/>
              <a:gd name="T33" fmla="*/ 290 h 478"/>
              <a:gd name="T34" fmla="*/ 0 w 291"/>
              <a:gd name="T35" fmla="*/ 238 h 478"/>
              <a:gd name="T36" fmla="*/ 45 w 291"/>
              <a:gd name="T37" fmla="*/ 155 h 478"/>
              <a:gd name="T38" fmla="*/ 32 w 291"/>
              <a:gd name="T39" fmla="*/ 116 h 478"/>
              <a:gd name="T40" fmla="*/ 76 w 291"/>
              <a:gd name="T41" fmla="*/ 109 h 478"/>
              <a:gd name="T42" fmla="*/ 81 w 291"/>
              <a:gd name="T43" fmla="*/ 54 h 478"/>
              <a:gd name="T44" fmla="*/ 54 w 291"/>
              <a:gd name="T45" fmla="*/ 25 h 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91" h="478">
                <a:moveTo>
                  <a:pt x="54" y="25"/>
                </a:moveTo>
                <a:lnTo>
                  <a:pt x="222" y="0"/>
                </a:lnTo>
                <a:lnTo>
                  <a:pt x="246" y="57"/>
                </a:lnTo>
                <a:lnTo>
                  <a:pt x="280" y="303"/>
                </a:lnTo>
                <a:lnTo>
                  <a:pt x="291" y="336"/>
                </a:lnTo>
                <a:lnTo>
                  <a:pt x="264" y="401"/>
                </a:lnTo>
                <a:lnTo>
                  <a:pt x="264" y="447"/>
                </a:lnTo>
                <a:lnTo>
                  <a:pt x="237" y="441"/>
                </a:lnTo>
                <a:lnTo>
                  <a:pt x="238" y="478"/>
                </a:lnTo>
                <a:lnTo>
                  <a:pt x="206" y="465"/>
                </a:lnTo>
                <a:lnTo>
                  <a:pt x="189" y="469"/>
                </a:lnTo>
                <a:lnTo>
                  <a:pt x="166" y="466"/>
                </a:lnTo>
                <a:lnTo>
                  <a:pt x="148" y="408"/>
                </a:lnTo>
                <a:lnTo>
                  <a:pt x="114" y="390"/>
                </a:lnTo>
                <a:lnTo>
                  <a:pt x="114" y="328"/>
                </a:lnTo>
                <a:lnTo>
                  <a:pt x="81" y="336"/>
                </a:lnTo>
                <a:lnTo>
                  <a:pt x="62" y="290"/>
                </a:lnTo>
                <a:lnTo>
                  <a:pt x="0" y="238"/>
                </a:lnTo>
                <a:lnTo>
                  <a:pt x="45" y="155"/>
                </a:lnTo>
                <a:lnTo>
                  <a:pt x="32" y="116"/>
                </a:lnTo>
                <a:lnTo>
                  <a:pt x="76" y="109"/>
                </a:lnTo>
                <a:lnTo>
                  <a:pt x="81" y="54"/>
                </a:lnTo>
                <a:lnTo>
                  <a:pt x="54" y="25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3" name="Freeform 191"/>
          <p:cNvSpPr>
            <a:spLocks/>
          </p:cNvSpPr>
          <p:nvPr/>
        </p:nvSpPr>
        <p:spPr bwMode="auto">
          <a:xfrm>
            <a:off x="6564390" y="2857845"/>
            <a:ext cx="578598" cy="701823"/>
          </a:xfrm>
          <a:custGeom>
            <a:avLst/>
            <a:gdLst>
              <a:gd name="T0" fmla="*/ 0 w 291"/>
              <a:gd name="T1" fmla="*/ 72 h 329"/>
              <a:gd name="T2" fmla="*/ 132 w 291"/>
              <a:gd name="T3" fmla="*/ 59 h 329"/>
              <a:gd name="T4" fmla="*/ 159 w 291"/>
              <a:gd name="T5" fmla="*/ 64 h 329"/>
              <a:gd name="T6" fmla="*/ 220 w 291"/>
              <a:gd name="T7" fmla="*/ 38 h 329"/>
              <a:gd name="T8" fmla="*/ 234 w 291"/>
              <a:gd name="T9" fmla="*/ 11 h 329"/>
              <a:gd name="T10" fmla="*/ 271 w 291"/>
              <a:gd name="T11" fmla="*/ 0 h 329"/>
              <a:gd name="T12" fmla="*/ 291 w 291"/>
              <a:gd name="T13" fmla="*/ 122 h 329"/>
              <a:gd name="T14" fmla="*/ 276 w 291"/>
              <a:gd name="T15" fmla="*/ 136 h 329"/>
              <a:gd name="T16" fmla="*/ 281 w 291"/>
              <a:gd name="T17" fmla="*/ 224 h 329"/>
              <a:gd name="T18" fmla="*/ 251 w 291"/>
              <a:gd name="T19" fmla="*/ 231 h 329"/>
              <a:gd name="T20" fmla="*/ 234 w 291"/>
              <a:gd name="T21" fmla="*/ 280 h 329"/>
              <a:gd name="T22" fmla="*/ 212 w 291"/>
              <a:gd name="T23" fmla="*/ 273 h 329"/>
              <a:gd name="T24" fmla="*/ 205 w 291"/>
              <a:gd name="T25" fmla="*/ 329 h 329"/>
              <a:gd name="T26" fmla="*/ 172 w 291"/>
              <a:gd name="T27" fmla="*/ 306 h 329"/>
              <a:gd name="T28" fmla="*/ 107 w 291"/>
              <a:gd name="T29" fmla="*/ 321 h 329"/>
              <a:gd name="T30" fmla="*/ 80 w 291"/>
              <a:gd name="T31" fmla="*/ 300 h 329"/>
              <a:gd name="T32" fmla="*/ 43 w 291"/>
              <a:gd name="T33" fmla="*/ 299 h 329"/>
              <a:gd name="T34" fmla="*/ 24 w 291"/>
              <a:gd name="T35" fmla="*/ 205 h 329"/>
              <a:gd name="T36" fmla="*/ 0 w 291"/>
              <a:gd name="T37" fmla="*/ 72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1" h="329">
                <a:moveTo>
                  <a:pt x="0" y="72"/>
                </a:moveTo>
                <a:lnTo>
                  <a:pt x="132" y="59"/>
                </a:lnTo>
                <a:lnTo>
                  <a:pt x="159" y="64"/>
                </a:lnTo>
                <a:lnTo>
                  <a:pt x="220" y="38"/>
                </a:lnTo>
                <a:lnTo>
                  <a:pt x="234" y="11"/>
                </a:lnTo>
                <a:lnTo>
                  <a:pt x="271" y="0"/>
                </a:lnTo>
                <a:lnTo>
                  <a:pt x="291" y="122"/>
                </a:lnTo>
                <a:lnTo>
                  <a:pt x="276" y="136"/>
                </a:lnTo>
                <a:lnTo>
                  <a:pt x="281" y="224"/>
                </a:lnTo>
                <a:lnTo>
                  <a:pt x="251" y="231"/>
                </a:lnTo>
                <a:lnTo>
                  <a:pt x="234" y="280"/>
                </a:lnTo>
                <a:lnTo>
                  <a:pt x="212" y="273"/>
                </a:lnTo>
                <a:lnTo>
                  <a:pt x="205" y="329"/>
                </a:lnTo>
                <a:lnTo>
                  <a:pt x="172" y="306"/>
                </a:lnTo>
                <a:lnTo>
                  <a:pt x="107" y="321"/>
                </a:lnTo>
                <a:lnTo>
                  <a:pt x="80" y="300"/>
                </a:lnTo>
                <a:lnTo>
                  <a:pt x="43" y="299"/>
                </a:lnTo>
                <a:lnTo>
                  <a:pt x="24" y="205"/>
                </a:lnTo>
                <a:lnTo>
                  <a:pt x="0" y="72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4" name="Freeform 193"/>
          <p:cNvSpPr>
            <a:spLocks/>
          </p:cNvSpPr>
          <p:nvPr/>
        </p:nvSpPr>
        <p:spPr bwMode="auto">
          <a:xfrm>
            <a:off x="6041465" y="3465962"/>
            <a:ext cx="1016025" cy="650615"/>
          </a:xfrm>
          <a:custGeom>
            <a:avLst/>
            <a:gdLst>
              <a:gd name="T0" fmla="*/ 0 w 511"/>
              <a:gd name="T1" fmla="*/ 281 h 281"/>
              <a:gd name="T2" fmla="*/ 123 w 511"/>
              <a:gd name="T3" fmla="*/ 263 h 281"/>
              <a:gd name="T4" fmla="*/ 123 w 511"/>
              <a:gd name="T5" fmla="*/ 251 h 281"/>
              <a:gd name="T6" fmla="*/ 425 w 511"/>
              <a:gd name="T7" fmla="*/ 211 h 281"/>
              <a:gd name="T8" fmla="*/ 430 w 511"/>
              <a:gd name="T9" fmla="*/ 189 h 281"/>
              <a:gd name="T10" fmla="*/ 473 w 511"/>
              <a:gd name="T11" fmla="*/ 173 h 281"/>
              <a:gd name="T12" fmla="*/ 478 w 511"/>
              <a:gd name="T13" fmla="*/ 151 h 281"/>
              <a:gd name="T14" fmla="*/ 497 w 511"/>
              <a:gd name="T15" fmla="*/ 143 h 281"/>
              <a:gd name="T16" fmla="*/ 511 w 511"/>
              <a:gd name="T17" fmla="*/ 110 h 281"/>
              <a:gd name="T18" fmla="*/ 470 w 511"/>
              <a:gd name="T19" fmla="*/ 76 h 281"/>
              <a:gd name="T20" fmla="*/ 462 w 511"/>
              <a:gd name="T21" fmla="*/ 30 h 281"/>
              <a:gd name="T22" fmla="*/ 430 w 511"/>
              <a:gd name="T23" fmla="*/ 8 h 281"/>
              <a:gd name="T24" fmla="*/ 362 w 511"/>
              <a:gd name="T25" fmla="*/ 21 h 281"/>
              <a:gd name="T26" fmla="*/ 331 w 511"/>
              <a:gd name="T27" fmla="*/ 1 h 281"/>
              <a:gd name="T28" fmla="*/ 301 w 511"/>
              <a:gd name="T29" fmla="*/ 0 h 281"/>
              <a:gd name="T30" fmla="*/ 307 w 511"/>
              <a:gd name="T31" fmla="*/ 30 h 281"/>
              <a:gd name="T32" fmla="*/ 265 w 511"/>
              <a:gd name="T33" fmla="*/ 46 h 281"/>
              <a:gd name="T34" fmla="*/ 238 w 511"/>
              <a:gd name="T35" fmla="*/ 117 h 281"/>
              <a:gd name="T36" fmla="*/ 200 w 511"/>
              <a:gd name="T37" fmla="*/ 105 h 281"/>
              <a:gd name="T38" fmla="*/ 154 w 511"/>
              <a:gd name="T39" fmla="*/ 132 h 281"/>
              <a:gd name="T40" fmla="*/ 96 w 511"/>
              <a:gd name="T41" fmla="*/ 141 h 281"/>
              <a:gd name="T42" fmla="*/ 96 w 511"/>
              <a:gd name="T43" fmla="*/ 181 h 281"/>
              <a:gd name="T44" fmla="*/ 70 w 511"/>
              <a:gd name="T45" fmla="*/ 180 h 281"/>
              <a:gd name="T46" fmla="*/ 71 w 511"/>
              <a:gd name="T47" fmla="*/ 214 h 281"/>
              <a:gd name="T48" fmla="*/ 40 w 511"/>
              <a:gd name="T49" fmla="*/ 201 h 281"/>
              <a:gd name="T50" fmla="*/ 23 w 511"/>
              <a:gd name="T51" fmla="*/ 208 h 281"/>
              <a:gd name="T52" fmla="*/ 38 w 511"/>
              <a:gd name="T53" fmla="*/ 230 h 281"/>
              <a:gd name="T54" fmla="*/ 7 w 511"/>
              <a:gd name="T55" fmla="*/ 262 h 281"/>
              <a:gd name="T56" fmla="*/ 0 w 511"/>
              <a:gd name="T57" fmla="*/ 281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511" h="281">
                <a:moveTo>
                  <a:pt x="0" y="281"/>
                </a:moveTo>
                <a:lnTo>
                  <a:pt x="123" y="263"/>
                </a:lnTo>
                <a:lnTo>
                  <a:pt x="123" y="251"/>
                </a:lnTo>
                <a:lnTo>
                  <a:pt x="425" y="211"/>
                </a:lnTo>
                <a:lnTo>
                  <a:pt x="430" y="189"/>
                </a:lnTo>
                <a:lnTo>
                  <a:pt x="473" y="173"/>
                </a:lnTo>
                <a:lnTo>
                  <a:pt x="478" y="151"/>
                </a:lnTo>
                <a:lnTo>
                  <a:pt x="497" y="143"/>
                </a:lnTo>
                <a:lnTo>
                  <a:pt x="511" y="110"/>
                </a:lnTo>
                <a:lnTo>
                  <a:pt x="470" y="76"/>
                </a:lnTo>
                <a:lnTo>
                  <a:pt x="462" y="30"/>
                </a:lnTo>
                <a:lnTo>
                  <a:pt x="430" y="8"/>
                </a:lnTo>
                <a:lnTo>
                  <a:pt x="362" y="21"/>
                </a:lnTo>
                <a:lnTo>
                  <a:pt x="331" y="1"/>
                </a:lnTo>
                <a:lnTo>
                  <a:pt x="301" y="0"/>
                </a:lnTo>
                <a:lnTo>
                  <a:pt x="307" y="30"/>
                </a:lnTo>
                <a:lnTo>
                  <a:pt x="265" y="46"/>
                </a:lnTo>
                <a:lnTo>
                  <a:pt x="238" y="117"/>
                </a:lnTo>
                <a:lnTo>
                  <a:pt x="200" y="105"/>
                </a:lnTo>
                <a:lnTo>
                  <a:pt x="154" y="132"/>
                </a:lnTo>
                <a:lnTo>
                  <a:pt x="96" y="141"/>
                </a:lnTo>
                <a:lnTo>
                  <a:pt x="96" y="181"/>
                </a:lnTo>
                <a:lnTo>
                  <a:pt x="70" y="180"/>
                </a:lnTo>
                <a:lnTo>
                  <a:pt x="71" y="214"/>
                </a:lnTo>
                <a:lnTo>
                  <a:pt x="40" y="201"/>
                </a:lnTo>
                <a:lnTo>
                  <a:pt x="23" y="208"/>
                </a:lnTo>
                <a:lnTo>
                  <a:pt x="38" y="230"/>
                </a:lnTo>
                <a:lnTo>
                  <a:pt x="7" y="262"/>
                </a:lnTo>
                <a:lnTo>
                  <a:pt x="0" y="281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5" name="Freeform 199"/>
          <p:cNvSpPr>
            <a:spLocks/>
          </p:cNvSpPr>
          <p:nvPr/>
        </p:nvSpPr>
        <p:spPr bwMode="auto">
          <a:xfrm>
            <a:off x="6850706" y="3704724"/>
            <a:ext cx="1169125" cy="558898"/>
          </a:xfrm>
          <a:custGeom>
            <a:avLst/>
            <a:gdLst>
              <a:gd name="T0" fmla="*/ 20 w 588"/>
              <a:gd name="T1" fmla="*/ 193 h 262"/>
              <a:gd name="T2" fmla="*/ 0 w 588"/>
              <a:gd name="T3" fmla="*/ 249 h 262"/>
              <a:gd name="T4" fmla="*/ 76 w 588"/>
              <a:gd name="T5" fmla="*/ 242 h 262"/>
              <a:gd name="T6" fmla="*/ 106 w 588"/>
              <a:gd name="T7" fmla="*/ 216 h 262"/>
              <a:gd name="T8" fmla="*/ 210 w 588"/>
              <a:gd name="T9" fmla="*/ 189 h 262"/>
              <a:gd name="T10" fmla="*/ 238 w 588"/>
              <a:gd name="T11" fmla="*/ 204 h 262"/>
              <a:gd name="T12" fmla="*/ 307 w 588"/>
              <a:gd name="T13" fmla="*/ 193 h 262"/>
              <a:gd name="T14" fmla="*/ 307 w 588"/>
              <a:gd name="T15" fmla="*/ 197 h 262"/>
              <a:gd name="T16" fmla="*/ 409 w 588"/>
              <a:gd name="T17" fmla="*/ 262 h 262"/>
              <a:gd name="T18" fmla="*/ 468 w 588"/>
              <a:gd name="T19" fmla="*/ 243 h 262"/>
              <a:gd name="T20" fmla="*/ 501 w 588"/>
              <a:gd name="T21" fmla="*/ 171 h 262"/>
              <a:gd name="T22" fmla="*/ 560 w 588"/>
              <a:gd name="T23" fmla="*/ 150 h 262"/>
              <a:gd name="T24" fmla="*/ 588 w 588"/>
              <a:gd name="T25" fmla="*/ 98 h 262"/>
              <a:gd name="T26" fmla="*/ 586 w 588"/>
              <a:gd name="T27" fmla="*/ 34 h 262"/>
              <a:gd name="T28" fmla="*/ 578 w 588"/>
              <a:gd name="T29" fmla="*/ 87 h 262"/>
              <a:gd name="T30" fmla="*/ 547 w 588"/>
              <a:gd name="T31" fmla="*/ 131 h 262"/>
              <a:gd name="T32" fmla="*/ 534 w 588"/>
              <a:gd name="T33" fmla="*/ 128 h 262"/>
              <a:gd name="T34" fmla="*/ 490 w 588"/>
              <a:gd name="T35" fmla="*/ 139 h 262"/>
              <a:gd name="T36" fmla="*/ 490 w 588"/>
              <a:gd name="T37" fmla="*/ 125 h 262"/>
              <a:gd name="T38" fmla="*/ 534 w 588"/>
              <a:gd name="T39" fmla="*/ 111 h 262"/>
              <a:gd name="T40" fmla="*/ 494 w 588"/>
              <a:gd name="T41" fmla="*/ 106 h 262"/>
              <a:gd name="T42" fmla="*/ 539 w 588"/>
              <a:gd name="T43" fmla="*/ 92 h 262"/>
              <a:gd name="T44" fmla="*/ 556 w 588"/>
              <a:gd name="T45" fmla="*/ 99 h 262"/>
              <a:gd name="T46" fmla="*/ 565 w 588"/>
              <a:gd name="T47" fmla="*/ 49 h 262"/>
              <a:gd name="T48" fmla="*/ 554 w 588"/>
              <a:gd name="T49" fmla="*/ 37 h 262"/>
              <a:gd name="T50" fmla="*/ 500 w 588"/>
              <a:gd name="T51" fmla="*/ 57 h 262"/>
              <a:gd name="T52" fmla="*/ 501 w 588"/>
              <a:gd name="T53" fmla="*/ 26 h 262"/>
              <a:gd name="T54" fmla="*/ 523 w 588"/>
              <a:gd name="T55" fmla="*/ 35 h 262"/>
              <a:gd name="T56" fmla="*/ 554 w 588"/>
              <a:gd name="T57" fmla="*/ 12 h 262"/>
              <a:gd name="T58" fmla="*/ 537 w 588"/>
              <a:gd name="T59" fmla="*/ 0 h 262"/>
              <a:gd name="T60" fmla="*/ 363 w 588"/>
              <a:gd name="T61" fmla="*/ 41 h 262"/>
              <a:gd name="T62" fmla="*/ 147 w 588"/>
              <a:gd name="T63" fmla="*/ 85 h 262"/>
              <a:gd name="T64" fmla="*/ 49 w 588"/>
              <a:gd name="T65" fmla="*/ 192 h 262"/>
              <a:gd name="T66" fmla="*/ 20 w 588"/>
              <a:gd name="T67" fmla="*/ 193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8" h="262">
                <a:moveTo>
                  <a:pt x="20" y="193"/>
                </a:moveTo>
                <a:lnTo>
                  <a:pt x="0" y="249"/>
                </a:lnTo>
                <a:lnTo>
                  <a:pt x="76" y="242"/>
                </a:lnTo>
                <a:lnTo>
                  <a:pt x="106" y="216"/>
                </a:lnTo>
                <a:lnTo>
                  <a:pt x="210" y="189"/>
                </a:lnTo>
                <a:lnTo>
                  <a:pt x="238" y="204"/>
                </a:lnTo>
                <a:lnTo>
                  <a:pt x="307" y="193"/>
                </a:lnTo>
                <a:lnTo>
                  <a:pt x="307" y="197"/>
                </a:lnTo>
                <a:lnTo>
                  <a:pt x="409" y="262"/>
                </a:lnTo>
                <a:lnTo>
                  <a:pt x="468" y="243"/>
                </a:lnTo>
                <a:lnTo>
                  <a:pt x="501" y="171"/>
                </a:lnTo>
                <a:lnTo>
                  <a:pt x="560" y="150"/>
                </a:lnTo>
                <a:lnTo>
                  <a:pt x="588" y="98"/>
                </a:lnTo>
                <a:lnTo>
                  <a:pt x="586" y="34"/>
                </a:lnTo>
                <a:lnTo>
                  <a:pt x="578" y="87"/>
                </a:lnTo>
                <a:lnTo>
                  <a:pt x="547" y="131"/>
                </a:lnTo>
                <a:lnTo>
                  <a:pt x="534" y="128"/>
                </a:lnTo>
                <a:lnTo>
                  <a:pt x="490" y="139"/>
                </a:lnTo>
                <a:lnTo>
                  <a:pt x="490" y="125"/>
                </a:lnTo>
                <a:lnTo>
                  <a:pt x="534" y="111"/>
                </a:lnTo>
                <a:lnTo>
                  <a:pt x="494" y="106"/>
                </a:lnTo>
                <a:lnTo>
                  <a:pt x="539" y="92"/>
                </a:lnTo>
                <a:lnTo>
                  <a:pt x="556" y="99"/>
                </a:lnTo>
                <a:lnTo>
                  <a:pt x="565" y="49"/>
                </a:lnTo>
                <a:lnTo>
                  <a:pt x="554" y="37"/>
                </a:lnTo>
                <a:lnTo>
                  <a:pt x="500" y="57"/>
                </a:lnTo>
                <a:lnTo>
                  <a:pt x="501" y="26"/>
                </a:lnTo>
                <a:lnTo>
                  <a:pt x="523" y="35"/>
                </a:lnTo>
                <a:lnTo>
                  <a:pt x="554" y="12"/>
                </a:lnTo>
                <a:lnTo>
                  <a:pt x="537" y="0"/>
                </a:lnTo>
                <a:lnTo>
                  <a:pt x="363" y="41"/>
                </a:lnTo>
                <a:lnTo>
                  <a:pt x="147" y="85"/>
                </a:lnTo>
                <a:lnTo>
                  <a:pt x="49" y="192"/>
                </a:lnTo>
                <a:lnTo>
                  <a:pt x="20" y="193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6" name="Freeform 201"/>
          <p:cNvSpPr>
            <a:spLocks/>
          </p:cNvSpPr>
          <p:nvPr/>
        </p:nvSpPr>
        <p:spPr bwMode="auto">
          <a:xfrm>
            <a:off x="6964040" y="3111695"/>
            <a:ext cx="588539" cy="663425"/>
          </a:xfrm>
          <a:custGeom>
            <a:avLst/>
            <a:gdLst>
              <a:gd name="T0" fmla="*/ 30 w 296"/>
              <a:gd name="T1" fmla="*/ 163 h 311"/>
              <a:gd name="T2" fmla="*/ 7 w 296"/>
              <a:gd name="T3" fmla="*/ 155 h 311"/>
              <a:gd name="T4" fmla="*/ 0 w 296"/>
              <a:gd name="T5" fmla="*/ 205 h 311"/>
              <a:gd name="T6" fmla="*/ 7 w 296"/>
              <a:gd name="T7" fmla="*/ 257 h 311"/>
              <a:gd name="T8" fmla="*/ 50 w 296"/>
              <a:gd name="T9" fmla="*/ 293 h 311"/>
              <a:gd name="T10" fmla="*/ 61 w 296"/>
              <a:gd name="T11" fmla="*/ 311 h 311"/>
              <a:gd name="T12" fmla="*/ 115 w 296"/>
              <a:gd name="T13" fmla="*/ 293 h 311"/>
              <a:gd name="T14" fmla="*/ 180 w 296"/>
              <a:gd name="T15" fmla="*/ 250 h 311"/>
              <a:gd name="T16" fmla="*/ 199 w 296"/>
              <a:gd name="T17" fmla="*/ 160 h 311"/>
              <a:gd name="T18" fmla="*/ 240 w 296"/>
              <a:gd name="T19" fmla="*/ 135 h 311"/>
              <a:gd name="T20" fmla="*/ 263 w 296"/>
              <a:gd name="T21" fmla="*/ 80 h 311"/>
              <a:gd name="T22" fmla="*/ 296 w 296"/>
              <a:gd name="T23" fmla="*/ 66 h 311"/>
              <a:gd name="T24" fmla="*/ 253 w 296"/>
              <a:gd name="T25" fmla="*/ 57 h 311"/>
              <a:gd name="T26" fmla="*/ 179 w 296"/>
              <a:gd name="T27" fmla="*/ 98 h 311"/>
              <a:gd name="T28" fmla="*/ 167 w 296"/>
              <a:gd name="T29" fmla="*/ 58 h 311"/>
              <a:gd name="T30" fmla="*/ 103 w 296"/>
              <a:gd name="T31" fmla="*/ 63 h 311"/>
              <a:gd name="T32" fmla="*/ 87 w 296"/>
              <a:gd name="T33" fmla="*/ 0 h 311"/>
              <a:gd name="T34" fmla="*/ 71 w 296"/>
              <a:gd name="T35" fmla="*/ 17 h 311"/>
              <a:gd name="T36" fmla="*/ 76 w 296"/>
              <a:gd name="T37" fmla="*/ 106 h 311"/>
              <a:gd name="T38" fmla="*/ 47 w 296"/>
              <a:gd name="T39" fmla="*/ 113 h 311"/>
              <a:gd name="T40" fmla="*/ 30 w 296"/>
              <a:gd name="T41" fmla="*/ 163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96" h="311">
                <a:moveTo>
                  <a:pt x="30" y="163"/>
                </a:moveTo>
                <a:lnTo>
                  <a:pt x="7" y="155"/>
                </a:lnTo>
                <a:lnTo>
                  <a:pt x="0" y="205"/>
                </a:lnTo>
                <a:lnTo>
                  <a:pt x="7" y="257"/>
                </a:lnTo>
                <a:lnTo>
                  <a:pt x="50" y="293"/>
                </a:lnTo>
                <a:lnTo>
                  <a:pt x="61" y="311"/>
                </a:lnTo>
                <a:lnTo>
                  <a:pt x="115" y="293"/>
                </a:lnTo>
                <a:lnTo>
                  <a:pt x="180" y="250"/>
                </a:lnTo>
                <a:lnTo>
                  <a:pt x="199" y="160"/>
                </a:lnTo>
                <a:lnTo>
                  <a:pt x="240" y="135"/>
                </a:lnTo>
                <a:lnTo>
                  <a:pt x="263" y="80"/>
                </a:lnTo>
                <a:lnTo>
                  <a:pt x="296" y="66"/>
                </a:lnTo>
                <a:lnTo>
                  <a:pt x="253" y="57"/>
                </a:lnTo>
                <a:lnTo>
                  <a:pt x="179" y="98"/>
                </a:lnTo>
                <a:lnTo>
                  <a:pt x="167" y="58"/>
                </a:lnTo>
                <a:lnTo>
                  <a:pt x="103" y="63"/>
                </a:lnTo>
                <a:lnTo>
                  <a:pt x="87" y="0"/>
                </a:lnTo>
                <a:lnTo>
                  <a:pt x="71" y="17"/>
                </a:lnTo>
                <a:lnTo>
                  <a:pt x="76" y="106"/>
                </a:lnTo>
                <a:lnTo>
                  <a:pt x="47" y="113"/>
                </a:lnTo>
                <a:lnTo>
                  <a:pt x="30" y="163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7" name="Freeform 203"/>
          <p:cNvSpPr>
            <a:spLocks/>
          </p:cNvSpPr>
          <p:nvPr/>
        </p:nvSpPr>
        <p:spPr bwMode="auto">
          <a:xfrm>
            <a:off x="7801117" y="3122361"/>
            <a:ext cx="161053" cy="221853"/>
          </a:xfrm>
          <a:custGeom>
            <a:avLst/>
            <a:gdLst>
              <a:gd name="T0" fmla="*/ 0 w 81"/>
              <a:gd name="T1" fmla="*/ 6 h 104"/>
              <a:gd name="T2" fmla="*/ 17 w 81"/>
              <a:gd name="T3" fmla="*/ 0 h 104"/>
              <a:gd name="T4" fmla="*/ 54 w 81"/>
              <a:gd name="T5" fmla="*/ 23 h 104"/>
              <a:gd name="T6" fmla="*/ 54 w 81"/>
              <a:gd name="T7" fmla="*/ 46 h 104"/>
              <a:gd name="T8" fmla="*/ 80 w 81"/>
              <a:gd name="T9" fmla="*/ 62 h 104"/>
              <a:gd name="T10" fmla="*/ 81 w 81"/>
              <a:gd name="T11" fmla="*/ 92 h 104"/>
              <a:gd name="T12" fmla="*/ 39 w 81"/>
              <a:gd name="T13" fmla="*/ 104 h 104"/>
              <a:gd name="T14" fmla="*/ 0 w 81"/>
              <a:gd name="T15" fmla="*/ 6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1" h="104">
                <a:moveTo>
                  <a:pt x="0" y="6"/>
                </a:moveTo>
                <a:lnTo>
                  <a:pt x="17" y="0"/>
                </a:lnTo>
                <a:lnTo>
                  <a:pt x="54" y="23"/>
                </a:lnTo>
                <a:lnTo>
                  <a:pt x="54" y="46"/>
                </a:lnTo>
                <a:lnTo>
                  <a:pt x="80" y="62"/>
                </a:lnTo>
                <a:lnTo>
                  <a:pt x="81" y="92"/>
                </a:lnTo>
                <a:lnTo>
                  <a:pt x="39" y="104"/>
                </a:lnTo>
                <a:lnTo>
                  <a:pt x="0" y="6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8" name="Freeform 206"/>
          <p:cNvSpPr>
            <a:spLocks/>
          </p:cNvSpPr>
          <p:nvPr/>
        </p:nvSpPr>
        <p:spPr bwMode="auto">
          <a:xfrm>
            <a:off x="7811059" y="2766117"/>
            <a:ext cx="208773" cy="437307"/>
          </a:xfrm>
          <a:custGeom>
            <a:avLst/>
            <a:gdLst>
              <a:gd name="T0" fmla="*/ 18 w 105"/>
              <a:gd name="T1" fmla="*/ 1 h 205"/>
              <a:gd name="T2" fmla="*/ 42 w 105"/>
              <a:gd name="T3" fmla="*/ 0 h 205"/>
              <a:gd name="T4" fmla="*/ 93 w 105"/>
              <a:gd name="T5" fmla="*/ 30 h 205"/>
              <a:gd name="T6" fmla="*/ 86 w 105"/>
              <a:gd name="T7" fmla="*/ 56 h 205"/>
              <a:gd name="T8" fmla="*/ 103 w 105"/>
              <a:gd name="T9" fmla="*/ 71 h 205"/>
              <a:gd name="T10" fmla="*/ 105 w 105"/>
              <a:gd name="T11" fmla="*/ 167 h 205"/>
              <a:gd name="T12" fmla="*/ 87 w 105"/>
              <a:gd name="T13" fmla="*/ 205 h 205"/>
              <a:gd name="T14" fmla="*/ 67 w 105"/>
              <a:gd name="T15" fmla="*/ 191 h 205"/>
              <a:gd name="T16" fmla="*/ 46 w 105"/>
              <a:gd name="T17" fmla="*/ 190 h 205"/>
              <a:gd name="T18" fmla="*/ 10 w 105"/>
              <a:gd name="T19" fmla="*/ 170 h 205"/>
              <a:gd name="T20" fmla="*/ 37 w 105"/>
              <a:gd name="T21" fmla="*/ 108 h 205"/>
              <a:gd name="T22" fmla="*/ 0 w 105"/>
              <a:gd name="T23" fmla="*/ 79 h 205"/>
              <a:gd name="T24" fmla="*/ 18 w 105"/>
              <a:gd name="T25" fmla="*/ 1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5" h="205">
                <a:moveTo>
                  <a:pt x="18" y="1"/>
                </a:moveTo>
                <a:lnTo>
                  <a:pt x="42" y="0"/>
                </a:lnTo>
                <a:lnTo>
                  <a:pt x="93" y="30"/>
                </a:lnTo>
                <a:lnTo>
                  <a:pt x="86" y="56"/>
                </a:lnTo>
                <a:lnTo>
                  <a:pt x="103" y="71"/>
                </a:lnTo>
                <a:lnTo>
                  <a:pt x="105" y="167"/>
                </a:lnTo>
                <a:lnTo>
                  <a:pt x="87" y="205"/>
                </a:lnTo>
                <a:lnTo>
                  <a:pt x="67" y="191"/>
                </a:lnTo>
                <a:lnTo>
                  <a:pt x="46" y="190"/>
                </a:lnTo>
                <a:lnTo>
                  <a:pt x="10" y="170"/>
                </a:lnTo>
                <a:lnTo>
                  <a:pt x="37" y="108"/>
                </a:lnTo>
                <a:lnTo>
                  <a:pt x="0" y="79"/>
                </a:lnTo>
                <a:lnTo>
                  <a:pt x="18" y="1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9" name="Freeform 208"/>
          <p:cNvSpPr>
            <a:spLocks/>
          </p:cNvSpPr>
          <p:nvPr/>
        </p:nvSpPr>
        <p:spPr bwMode="auto">
          <a:xfrm>
            <a:off x="7840883" y="2019498"/>
            <a:ext cx="236187" cy="458639"/>
          </a:xfrm>
          <a:custGeom>
            <a:avLst/>
            <a:gdLst>
              <a:gd name="T0" fmla="*/ 0 w 114"/>
              <a:gd name="T1" fmla="*/ 22 h 215"/>
              <a:gd name="T2" fmla="*/ 82 w 114"/>
              <a:gd name="T3" fmla="*/ 0 h 215"/>
              <a:gd name="T4" fmla="*/ 114 w 114"/>
              <a:gd name="T5" fmla="*/ 59 h 215"/>
              <a:gd name="T6" fmla="*/ 97 w 114"/>
              <a:gd name="T7" fmla="*/ 74 h 215"/>
              <a:gd name="T8" fmla="*/ 104 w 114"/>
              <a:gd name="T9" fmla="*/ 203 h 215"/>
              <a:gd name="T10" fmla="*/ 56 w 114"/>
              <a:gd name="T11" fmla="*/ 215 h 215"/>
              <a:gd name="T12" fmla="*/ 33 w 114"/>
              <a:gd name="T13" fmla="*/ 161 h 215"/>
              <a:gd name="T14" fmla="*/ 32 w 114"/>
              <a:gd name="T15" fmla="*/ 97 h 215"/>
              <a:gd name="T16" fmla="*/ 11 w 114"/>
              <a:gd name="T17" fmla="*/ 78 h 215"/>
              <a:gd name="T18" fmla="*/ 0 w 114"/>
              <a:gd name="T19" fmla="*/ 22 h 215"/>
              <a:gd name="connsiteX0" fmla="*/ 0 w 10000"/>
              <a:gd name="connsiteY0" fmla="*/ 1023 h 10000"/>
              <a:gd name="connsiteX1" fmla="*/ 7193 w 10000"/>
              <a:gd name="connsiteY1" fmla="*/ 0 h 10000"/>
              <a:gd name="connsiteX2" fmla="*/ 10000 w 10000"/>
              <a:gd name="connsiteY2" fmla="*/ 2744 h 10000"/>
              <a:gd name="connsiteX3" fmla="*/ 8509 w 10000"/>
              <a:gd name="connsiteY3" fmla="*/ 3442 h 10000"/>
              <a:gd name="connsiteX4" fmla="*/ 9543 w 10000"/>
              <a:gd name="connsiteY4" fmla="*/ 9553 h 10000"/>
              <a:gd name="connsiteX5" fmla="*/ 4912 w 10000"/>
              <a:gd name="connsiteY5" fmla="*/ 10000 h 10000"/>
              <a:gd name="connsiteX6" fmla="*/ 2895 w 10000"/>
              <a:gd name="connsiteY6" fmla="*/ 7488 h 10000"/>
              <a:gd name="connsiteX7" fmla="*/ 2807 w 10000"/>
              <a:gd name="connsiteY7" fmla="*/ 4512 h 10000"/>
              <a:gd name="connsiteX8" fmla="*/ 965 w 10000"/>
              <a:gd name="connsiteY8" fmla="*/ 3628 h 10000"/>
              <a:gd name="connsiteX9" fmla="*/ 0 w 10000"/>
              <a:gd name="connsiteY9" fmla="*/ 1023 h 10000"/>
              <a:gd name="connsiteX0" fmla="*/ 0 w 10420"/>
              <a:gd name="connsiteY0" fmla="*/ 1023 h 10000"/>
              <a:gd name="connsiteX1" fmla="*/ 7193 w 10420"/>
              <a:gd name="connsiteY1" fmla="*/ 0 h 10000"/>
              <a:gd name="connsiteX2" fmla="*/ 10420 w 10420"/>
              <a:gd name="connsiteY2" fmla="*/ 2744 h 10000"/>
              <a:gd name="connsiteX3" fmla="*/ 8509 w 10420"/>
              <a:gd name="connsiteY3" fmla="*/ 3442 h 10000"/>
              <a:gd name="connsiteX4" fmla="*/ 9543 w 10420"/>
              <a:gd name="connsiteY4" fmla="*/ 9553 h 10000"/>
              <a:gd name="connsiteX5" fmla="*/ 4912 w 10420"/>
              <a:gd name="connsiteY5" fmla="*/ 10000 h 10000"/>
              <a:gd name="connsiteX6" fmla="*/ 2895 w 10420"/>
              <a:gd name="connsiteY6" fmla="*/ 7488 h 10000"/>
              <a:gd name="connsiteX7" fmla="*/ 2807 w 10420"/>
              <a:gd name="connsiteY7" fmla="*/ 4512 h 10000"/>
              <a:gd name="connsiteX8" fmla="*/ 965 w 10420"/>
              <a:gd name="connsiteY8" fmla="*/ 3628 h 10000"/>
              <a:gd name="connsiteX9" fmla="*/ 0 w 10420"/>
              <a:gd name="connsiteY9" fmla="*/ 1023 h 10000"/>
              <a:gd name="connsiteX0" fmla="*/ 0 w 10420"/>
              <a:gd name="connsiteY0" fmla="*/ 1023 h 10000"/>
              <a:gd name="connsiteX1" fmla="*/ 7193 w 10420"/>
              <a:gd name="connsiteY1" fmla="*/ 0 h 10000"/>
              <a:gd name="connsiteX2" fmla="*/ 10420 w 10420"/>
              <a:gd name="connsiteY2" fmla="*/ 2744 h 10000"/>
              <a:gd name="connsiteX3" fmla="*/ 8929 w 10420"/>
              <a:gd name="connsiteY3" fmla="*/ 3498 h 10000"/>
              <a:gd name="connsiteX4" fmla="*/ 9543 w 10420"/>
              <a:gd name="connsiteY4" fmla="*/ 9553 h 10000"/>
              <a:gd name="connsiteX5" fmla="*/ 4912 w 10420"/>
              <a:gd name="connsiteY5" fmla="*/ 10000 h 10000"/>
              <a:gd name="connsiteX6" fmla="*/ 2895 w 10420"/>
              <a:gd name="connsiteY6" fmla="*/ 7488 h 10000"/>
              <a:gd name="connsiteX7" fmla="*/ 2807 w 10420"/>
              <a:gd name="connsiteY7" fmla="*/ 4512 h 10000"/>
              <a:gd name="connsiteX8" fmla="*/ 965 w 10420"/>
              <a:gd name="connsiteY8" fmla="*/ 3628 h 10000"/>
              <a:gd name="connsiteX9" fmla="*/ 0 w 10420"/>
              <a:gd name="connsiteY9" fmla="*/ 102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20" h="10000">
                <a:moveTo>
                  <a:pt x="0" y="1023"/>
                </a:moveTo>
                <a:lnTo>
                  <a:pt x="7193" y="0"/>
                </a:lnTo>
                <a:lnTo>
                  <a:pt x="10420" y="2744"/>
                </a:lnTo>
                <a:lnTo>
                  <a:pt x="8929" y="3498"/>
                </a:lnTo>
                <a:cubicBezTo>
                  <a:pt x="9134" y="5516"/>
                  <a:pt x="9338" y="7535"/>
                  <a:pt x="9543" y="9553"/>
                </a:cubicBezTo>
                <a:lnTo>
                  <a:pt x="4912" y="10000"/>
                </a:lnTo>
                <a:lnTo>
                  <a:pt x="2895" y="7488"/>
                </a:lnTo>
                <a:cubicBezTo>
                  <a:pt x="2866" y="6496"/>
                  <a:pt x="2836" y="5504"/>
                  <a:pt x="2807" y="4512"/>
                </a:cubicBezTo>
                <a:lnTo>
                  <a:pt x="965" y="3628"/>
                </a:lnTo>
                <a:lnTo>
                  <a:pt x="0" y="1023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0" name="Freeform 210"/>
          <p:cNvSpPr>
            <a:spLocks/>
          </p:cNvSpPr>
          <p:nvPr/>
        </p:nvSpPr>
        <p:spPr bwMode="auto">
          <a:xfrm>
            <a:off x="7954217" y="2388541"/>
            <a:ext cx="493100" cy="232519"/>
          </a:xfrm>
          <a:custGeom>
            <a:avLst/>
            <a:gdLst>
              <a:gd name="T0" fmla="*/ 0 w 248"/>
              <a:gd name="T1" fmla="*/ 44 h 109"/>
              <a:gd name="T2" fmla="*/ 127 w 248"/>
              <a:gd name="T3" fmla="*/ 13 h 109"/>
              <a:gd name="T4" fmla="*/ 141 w 248"/>
              <a:gd name="T5" fmla="*/ 14 h 109"/>
              <a:gd name="T6" fmla="*/ 156 w 248"/>
              <a:gd name="T7" fmla="*/ 0 h 109"/>
              <a:gd name="T8" fmla="*/ 169 w 248"/>
              <a:gd name="T9" fmla="*/ 8 h 109"/>
              <a:gd name="T10" fmla="*/ 154 w 248"/>
              <a:gd name="T11" fmla="*/ 38 h 109"/>
              <a:gd name="T12" fmla="*/ 181 w 248"/>
              <a:gd name="T13" fmla="*/ 36 h 109"/>
              <a:gd name="T14" fmla="*/ 195 w 248"/>
              <a:gd name="T15" fmla="*/ 60 h 109"/>
              <a:gd name="T16" fmla="*/ 213 w 248"/>
              <a:gd name="T17" fmla="*/ 63 h 109"/>
              <a:gd name="T18" fmla="*/ 226 w 248"/>
              <a:gd name="T19" fmla="*/ 59 h 109"/>
              <a:gd name="T20" fmla="*/ 226 w 248"/>
              <a:gd name="T21" fmla="*/ 46 h 109"/>
              <a:gd name="T22" fmla="*/ 204 w 248"/>
              <a:gd name="T23" fmla="*/ 29 h 109"/>
              <a:gd name="T24" fmla="*/ 221 w 248"/>
              <a:gd name="T25" fmla="*/ 28 h 109"/>
              <a:gd name="T26" fmla="*/ 248 w 248"/>
              <a:gd name="T27" fmla="*/ 64 h 109"/>
              <a:gd name="T28" fmla="*/ 222 w 248"/>
              <a:gd name="T29" fmla="*/ 86 h 109"/>
              <a:gd name="T30" fmla="*/ 192 w 248"/>
              <a:gd name="T31" fmla="*/ 75 h 109"/>
              <a:gd name="T32" fmla="*/ 173 w 248"/>
              <a:gd name="T33" fmla="*/ 102 h 109"/>
              <a:gd name="T34" fmla="*/ 135 w 248"/>
              <a:gd name="T35" fmla="*/ 75 h 109"/>
              <a:gd name="T36" fmla="*/ 10 w 248"/>
              <a:gd name="T37" fmla="*/ 109 h 109"/>
              <a:gd name="T38" fmla="*/ 0 w 248"/>
              <a:gd name="T39" fmla="*/ 44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8" h="109">
                <a:moveTo>
                  <a:pt x="0" y="44"/>
                </a:moveTo>
                <a:lnTo>
                  <a:pt x="127" y="13"/>
                </a:lnTo>
                <a:lnTo>
                  <a:pt x="141" y="14"/>
                </a:lnTo>
                <a:lnTo>
                  <a:pt x="156" y="0"/>
                </a:lnTo>
                <a:lnTo>
                  <a:pt x="169" y="8"/>
                </a:lnTo>
                <a:lnTo>
                  <a:pt x="154" y="38"/>
                </a:lnTo>
                <a:lnTo>
                  <a:pt x="181" y="36"/>
                </a:lnTo>
                <a:lnTo>
                  <a:pt x="195" y="60"/>
                </a:lnTo>
                <a:lnTo>
                  <a:pt x="213" y="63"/>
                </a:lnTo>
                <a:lnTo>
                  <a:pt x="226" y="59"/>
                </a:lnTo>
                <a:lnTo>
                  <a:pt x="226" y="46"/>
                </a:lnTo>
                <a:lnTo>
                  <a:pt x="204" y="29"/>
                </a:lnTo>
                <a:lnTo>
                  <a:pt x="221" y="28"/>
                </a:lnTo>
                <a:lnTo>
                  <a:pt x="248" y="64"/>
                </a:lnTo>
                <a:lnTo>
                  <a:pt x="222" y="86"/>
                </a:lnTo>
                <a:lnTo>
                  <a:pt x="192" y="75"/>
                </a:lnTo>
                <a:lnTo>
                  <a:pt x="173" y="102"/>
                </a:lnTo>
                <a:lnTo>
                  <a:pt x="135" y="75"/>
                </a:lnTo>
                <a:lnTo>
                  <a:pt x="10" y="109"/>
                </a:lnTo>
                <a:lnTo>
                  <a:pt x="0" y="44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1" name="Freeform 212"/>
          <p:cNvSpPr>
            <a:spLocks/>
          </p:cNvSpPr>
          <p:nvPr/>
        </p:nvSpPr>
        <p:spPr bwMode="auto">
          <a:xfrm>
            <a:off x="7974100" y="2564336"/>
            <a:ext cx="254503" cy="210315"/>
          </a:xfrm>
          <a:custGeom>
            <a:avLst/>
            <a:gdLst>
              <a:gd name="T0" fmla="*/ 0 w 128"/>
              <a:gd name="T1" fmla="*/ 24 h 95"/>
              <a:gd name="T2" fmla="*/ 99 w 128"/>
              <a:gd name="T3" fmla="*/ 0 h 95"/>
              <a:gd name="T4" fmla="*/ 128 w 128"/>
              <a:gd name="T5" fmla="*/ 43 h 95"/>
              <a:gd name="T6" fmla="*/ 110 w 128"/>
              <a:gd name="T7" fmla="*/ 62 h 95"/>
              <a:gd name="T8" fmla="*/ 80 w 128"/>
              <a:gd name="T9" fmla="*/ 55 h 95"/>
              <a:gd name="T10" fmla="*/ 31 w 128"/>
              <a:gd name="T11" fmla="*/ 95 h 95"/>
              <a:gd name="T12" fmla="*/ 6 w 128"/>
              <a:gd name="T13" fmla="*/ 74 h 95"/>
              <a:gd name="T14" fmla="*/ 0 w 128"/>
              <a:gd name="T15" fmla="*/ 24 h 95"/>
              <a:gd name="connsiteX0" fmla="*/ 0 w 10000"/>
              <a:gd name="connsiteY0" fmla="*/ 2904 h 10378"/>
              <a:gd name="connsiteX1" fmla="*/ 7453 w 10000"/>
              <a:gd name="connsiteY1" fmla="*/ 0 h 10378"/>
              <a:gd name="connsiteX2" fmla="*/ 10000 w 10000"/>
              <a:gd name="connsiteY2" fmla="*/ 4904 h 10378"/>
              <a:gd name="connsiteX3" fmla="*/ 8594 w 10000"/>
              <a:gd name="connsiteY3" fmla="*/ 6904 h 10378"/>
              <a:gd name="connsiteX4" fmla="*/ 6250 w 10000"/>
              <a:gd name="connsiteY4" fmla="*/ 6167 h 10378"/>
              <a:gd name="connsiteX5" fmla="*/ 2422 w 10000"/>
              <a:gd name="connsiteY5" fmla="*/ 10378 h 10378"/>
              <a:gd name="connsiteX6" fmla="*/ 469 w 10000"/>
              <a:gd name="connsiteY6" fmla="*/ 8167 h 10378"/>
              <a:gd name="connsiteX7" fmla="*/ 0 w 10000"/>
              <a:gd name="connsiteY7" fmla="*/ 2904 h 10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00" h="10378">
                <a:moveTo>
                  <a:pt x="0" y="2904"/>
                </a:moveTo>
                <a:lnTo>
                  <a:pt x="7453" y="0"/>
                </a:lnTo>
                <a:lnTo>
                  <a:pt x="10000" y="4904"/>
                </a:lnTo>
                <a:lnTo>
                  <a:pt x="8594" y="6904"/>
                </a:lnTo>
                <a:lnTo>
                  <a:pt x="6250" y="6167"/>
                </a:lnTo>
                <a:lnTo>
                  <a:pt x="2422" y="10378"/>
                </a:lnTo>
                <a:lnTo>
                  <a:pt x="469" y="8167"/>
                </a:lnTo>
                <a:cubicBezTo>
                  <a:pt x="313" y="6413"/>
                  <a:pt x="156" y="4658"/>
                  <a:pt x="0" y="2904"/>
                </a:cubicBez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2" name="Freeform 214"/>
          <p:cNvSpPr>
            <a:spLocks/>
          </p:cNvSpPr>
          <p:nvPr/>
        </p:nvSpPr>
        <p:spPr bwMode="auto">
          <a:xfrm>
            <a:off x="8011877" y="1938436"/>
            <a:ext cx="274386" cy="518368"/>
          </a:xfrm>
          <a:custGeom>
            <a:avLst/>
            <a:gdLst>
              <a:gd name="T0" fmla="*/ 29 w 138"/>
              <a:gd name="T1" fmla="*/ 0 h 243"/>
              <a:gd name="T2" fmla="*/ 0 w 138"/>
              <a:gd name="T3" fmla="*/ 42 h 243"/>
              <a:gd name="T4" fmla="*/ 32 w 138"/>
              <a:gd name="T5" fmla="*/ 99 h 243"/>
              <a:gd name="T6" fmla="*/ 13 w 138"/>
              <a:gd name="T7" fmla="*/ 114 h 243"/>
              <a:gd name="T8" fmla="*/ 21 w 138"/>
              <a:gd name="T9" fmla="*/ 243 h 243"/>
              <a:gd name="T10" fmla="*/ 98 w 138"/>
              <a:gd name="T11" fmla="*/ 224 h 243"/>
              <a:gd name="T12" fmla="*/ 118 w 138"/>
              <a:gd name="T13" fmla="*/ 224 h 243"/>
              <a:gd name="T14" fmla="*/ 128 w 138"/>
              <a:gd name="T15" fmla="*/ 210 h 243"/>
              <a:gd name="T16" fmla="*/ 128 w 138"/>
              <a:gd name="T17" fmla="*/ 187 h 243"/>
              <a:gd name="T18" fmla="*/ 138 w 138"/>
              <a:gd name="T19" fmla="*/ 171 h 243"/>
              <a:gd name="T20" fmla="*/ 94 w 138"/>
              <a:gd name="T21" fmla="*/ 152 h 243"/>
              <a:gd name="T22" fmla="*/ 40 w 138"/>
              <a:gd name="T23" fmla="*/ 12 h 243"/>
              <a:gd name="T24" fmla="*/ 29 w 138"/>
              <a:gd name="T25" fmla="*/ 0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8" h="243">
                <a:moveTo>
                  <a:pt x="29" y="0"/>
                </a:moveTo>
                <a:lnTo>
                  <a:pt x="0" y="42"/>
                </a:lnTo>
                <a:lnTo>
                  <a:pt x="32" y="99"/>
                </a:lnTo>
                <a:lnTo>
                  <a:pt x="13" y="114"/>
                </a:lnTo>
                <a:lnTo>
                  <a:pt x="21" y="243"/>
                </a:lnTo>
                <a:lnTo>
                  <a:pt x="98" y="224"/>
                </a:lnTo>
                <a:lnTo>
                  <a:pt x="118" y="224"/>
                </a:lnTo>
                <a:lnTo>
                  <a:pt x="128" y="210"/>
                </a:lnTo>
                <a:lnTo>
                  <a:pt x="128" y="187"/>
                </a:lnTo>
                <a:lnTo>
                  <a:pt x="138" y="171"/>
                </a:lnTo>
                <a:lnTo>
                  <a:pt x="94" y="152"/>
                </a:lnTo>
                <a:lnTo>
                  <a:pt x="40" y="12"/>
                </a:lnTo>
                <a:lnTo>
                  <a:pt x="29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3" name="Freeform 216"/>
          <p:cNvSpPr>
            <a:spLocks/>
          </p:cNvSpPr>
          <p:nvPr/>
        </p:nvSpPr>
        <p:spPr bwMode="auto">
          <a:xfrm>
            <a:off x="8165787" y="2550665"/>
            <a:ext cx="128431" cy="110926"/>
          </a:xfrm>
          <a:custGeom>
            <a:avLst/>
            <a:gdLst>
              <a:gd name="T0" fmla="*/ 0 w 61"/>
              <a:gd name="T1" fmla="*/ 9 h 52"/>
              <a:gd name="T2" fmla="*/ 26 w 61"/>
              <a:gd name="T3" fmla="*/ 0 h 52"/>
              <a:gd name="T4" fmla="*/ 61 w 61"/>
              <a:gd name="T5" fmla="*/ 27 h 52"/>
              <a:gd name="T6" fmla="*/ 55 w 61"/>
              <a:gd name="T7" fmla="*/ 34 h 52"/>
              <a:gd name="T8" fmla="*/ 37 w 61"/>
              <a:gd name="T9" fmla="*/ 34 h 52"/>
              <a:gd name="T10" fmla="*/ 28 w 61"/>
              <a:gd name="T11" fmla="*/ 52 h 52"/>
              <a:gd name="T12" fmla="*/ 0 w 61"/>
              <a:gd name="T13" fmla="*/ 9 h 52"/>
              <a:gd name="connsiteX0" fmla="*/ 0 w 10589"/>
              <a:gd name="connsiteY0" fmla="*/ 1501 h 10000"/>
              <a:gd name="connsiteX1" fmla="*/ 4851 w 10589"/>
              <a:gd name="connsiteY1" fmla="*/ 0 h 10000"/>
              <a:gd name="connsiteX2" fmla="*/ 10589 w 10589"/>
              <a:gd name="connsiteY2" fmla="*/ 5192 h 10000"/>
              <a:gd name="connsiteX3" fmla="*/ 9605 w 10589"/>
              <a:gd name="connsiteY3" fmla="*/ 6538 h 10000"/>
              <a:gd name="connsiteX4" fmla="*/ 6655 w 10589"/>
              <a:gd name="connsiteY4" fmla="*/ 6538 h 10000"/>
              <a:gd name="connsiteX5" fmla="*/ 5179 w 10589"/>
              <a:gd name="connsiteY5" fmla="*/ 10000 h 10000"/>
              <a:gd name="connsiteX6" fmla="*/ 0 w 10589"/>
              <a:gd name="connsiteY6" fmla="*/ 150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89" h="10000">
                <a:moveTo>
                  <a:pt x="0" y="1501"/>
                </a:moveTo>
                <a:lnTo>
                  <a:pt x="4851" y="0"/>
                </a:lnTo>
                <a:lnTo>
                  <a:pt x="10589" y="5192"/>
                </a:lnTo>
                <a:lnTo>
                  <a:pt x="9605" y="6538"/>
                </a:lnTo>
                <a:lnTo>
                  <a:pt x="6655" y="6538"/>
                </a:lnTo>
                <a:lnTo>
                  <a:pt x="5179" y="10000"/>
                </a:lnTo>
                <a:lnTo>
                  <a:pt x="0" y="1501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4" name="Freeform 252"/>
          <p:cNvSpPr>
            <a:spLocks/>
          </p:cNvSpPr>
          <p:nvPr/>
        </p:nvSpPr>
        <p:spPr bwMode="auto">
          <a:xfrm>
            <a:off x="5518540" y="2132558"/>
            <a:ext cx="691931" cy="866079"/>
          </a:xfrm>
          <a:custGeom>
            <a:avLst/>
            <a:gdLst>
              <a:gd name="T0" fmla="*/ 25 w 348"/>
              <a:gd name="T1" fmla="*/ 27 h 406"/>
              <a:gd name="T2" fmla="*/ 52 w 348"/>
              <a:gd name="T3" fmla="*/ 23 h 406"/>
              <a:gd name="T4" fmla="*/ 75 w 348"/>
              <a:gd name="T5" fmla="*/ 23 h 406"/>
              <a:gd name="T6" fmla="*/ 90 w 348"/>
              <a:gd name="T7" fmla="*/ 0 h 406"/>
              <a:gd name="T8" fmla="*/ 101 w 348"/>
              <a:gd name="T9" fmla="*/ 29 h 406"/>
              <a:gd name="T10" fmla="*/ 139 w 348"/>
              <a:gd name="T11" fmla="*/ 29 h 406"/>
              <a:gd name="T12" fmla="*/ 159 w 348"/>
              <a:gd name="T13" fmla="*/ 58 h 406"/>
              <a:gd name="T14" fmla="*/ 197 w 348"/>
              <a:gd name="T15" fmla="*/ 51 h 406"/>
              <a:gd name="T16" fmla="*/ 225 w 348"/>
              <a:gd name="T17" fmla="*/ 67 h 406"/>
              <a:gd name="T18" fmla="*/ 273 w 348"/>
              <a:gd name="T19" fmla="*/ 80 h 406"/>
              <a:gd name="T20" fmla="*/ 282 w 348"/>
              <a:gd name="T21" fmla="*/ 101 h 406"/>
              <a:gd name="T22" fmla="*/ 307 w 348"/>
              <a:gd name="T23" fmla="*/ 102 h 406"/>
              <a:gd name="T24" fmla="*/ 300 w 348"/>
              <a:gd name="T25" fmla="*/ 124 h 406"/>
              <a:gd name="T26" fmla="*/ 308 w 348"/>
              <a:gd name="T27" fmla="*/ 149 h 406"/>
              <a:gd name="T28" fmla="*/ 292 w 348"/>
              <a:gd name="T29" fmla="*/ 178 h 406"/>
              <a:gd name="T30" fmla="*/ 303 w 348"/>
              <a:gd name="T31" fmla="*/ 185 h 406"/>
              <a:gd name="T32" fmla="*/ 331 w 348"/>
              <a:gd name="T33" fmla="*/ 152 h 406"/>
              <a:gd name="T34" fmla="*/ 329 w 348"/>
              <a:gd name="T35" fmla="*/ 140 h 406"/>
              <a:gd name="T36" fmla="*/ 341 w 348"/>
              <a:gd name="T37" fmla="*/ 136 h 406"/>
              <a:gd name="T38" fmla="*/ 348 w 348"/>
              <a:gd name="T39" fmla="*/ 152 h 406"/>
              <a:gd name="T40" fmla="*/ 327 w 348"/>
              <a:gd name="T41" fmla="*/ 175 h 406"/>
              <a:gd name="T42" fmla="*/ 319 w 348"/>
              <a:gd name="T43" fmla="*/ 226 h 406"/>
              <a:gd name="T44" fmla="*/ 319 w 348"/>
              <a:gd name="T45" fmla="*/ 312 h 406"/>
              <a:gd name="T46" fmla="*/ 331 w 348"/>
              <a:gd name="T47" fmla="*/ 328 h 406"/>
              <a:gd name="T48" fmla="*/ 326 w 348"/>
              <a:gd name="T49" fmla="*/ 381 h 406"/>
              <a:gd name="T50" fmla="*/ 160 w 348"/>
              <a:gd name="T51" fmla="*/ 406 h 406"/>
              <a:gd name="T52" fmla="*/ 119 w 348"/>
              <a:gd name="T53" fmla="*/ 381 h 406"/>
              <a:gd name="T54" fmla="*/ 128 w 348"/>
              <a:gd name="T55" fmla="*/ 350 h 406"/>
              <a:gd name="T56" fmla="*/ 108 w 348"/>
              <a:gd name="T57" fmla="*/ 316 h 406"/>
              <a:gd name="T58" fmla="*/ 90 w 348"/>
              <a:gd name="T59" fmla="*/ 271 h 406"/>
              <a:gd name="T60" fmla="*/ 43 w 348"/>
              <a:gd name="T61" fmla="*/ 228 h 406"/>
              <a:gd name="T62" fmla="*/ 15 w 348"/>
              <a:gd name="T63" fmla="*/ 228 h 406"/>
              <a:gd name="T64" fmla="*/ 15 w 348"/>
              <a:gd name="T65" fmla="*/ 167 h 406"/>
              <a:gd name="T66" fmla="*/ 0 w 348"/>
              <a:gd name="T67" fmla="*/ 145 h 406"/>
              <a:gd name="T68" fmla="*/ 33 w 348"/>
              <a:gd name="T69" fmla="*/ 110 h 406"/>
              <a:gd name="T70" fmla="*/ 25 w 348"/>
              <a:gd name="T71" fmla="*/ 27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48" h="406">
                <a:moveTo>
                  <a:pt x="25" y="27"/>
                </a:moveTo>
                <a:lnTo>
                  <a:pt x="52" y="23"/>
                </a:lnTo>
                <a:lnTo>
                  <a:pt x="75" y="23"/>
                </a:lnTo>
                <a:lnTo>
                  <a:pt x="90" y="0"/>
                </a:lnTo>
                <a:lnTo>
                  <a:pt x="101" y="29"/>
                </a:lnTo>
                <a:lnTo>
                  <a:pt x="139" y="29"/>
                </a:lnTo>
                <a:lnTo>
                  <a:pt x="159" y="58"/>
                </a:lnTo>
                <a:lnTo>
                  <a:pt x="197" y="51"/>
                </a:lnTo>
                <a:lnTo>
                  <a:pt x="225" y="67"/>
                </a:lnTo>
                <a:lnTo>
                  <a:pt x="273" y="80"/>
                </a:lnTo>
                <a:lnTo>
                  <a:pt x="282" y="101"/>
                </a:lnTo>
                <a:lnTo>
                  <a:pt x="307" y="102"/>
                </a:lnTo>
                <a:lnTo>
                  <a:pt x="300" y="124"/>
                </a:lnTo>
                <a:lnTo>
                  <a:pt x="308" y="149"/>
                </a:lnTo>
                <a:lnTo>
                  <a:pt x="292" y="178"/>
                </a:lnTo>
                <a:lnTo>
                  <a:pt x="303" y="185"/>
                </a:lnTo>
                <a:lnTo>
                  <a:pt x="331" y="152"/>
                </a:lnTo>
                <a:lnTo>
                  <a:pt x="329" y="140"/>
                </a:lnTo>
                <a:lnTo>
                  <a:pt x="341" y="136"/>
                </a:lnTo>
                <a:lnTo>
                  <a:pt x="348" y="152"/>
                </a:lnTo>
                <a:lnTo>
                  <a:pt x="327" y="175"/>
                </a:lnTo>
                <a:lnTo>
                  <a:pt x="319" y="226"/>
                </a:lnTo>
                <a:lnTo>
                  <a:pt x="319" y="312"/>
                </a:lnTo>
                <a:lnTo>
                  <a:pt x="331" y="328"/>
                </a:lnTo>
                <a:lnTo>
                  <a:pt x="326" y="381"/>
                </a:lnTo>
                <a:lnTo>
                  <a:pt x="160" y="406"/>
                </a:lnTo>
                <a:lnTo>
                  <a:pt x="119" y="381"/>
                </a:lnTo>
                <a:lnTo>
                  <a:pt x="128" y="350"/>
                </a:lnTo>
                <a:lnTo>
                  <a:pt x="108" y="316"/>
                </a:lnTo>
                <a:lnTo>
                  <a:pt x="90" y="271"/>
                </a:lnTo>
                <a:lnTo>
                  <a:pt x="43" y="228"/>
                </a:lnTo>
                <a:lnTo>
                  <a:pt x="15" y="228"/>
                </a:lnTo>
                <a:lnTo>
                  <a:pt x="15" y="167"/>
                </a:lnTo>
                <a:lnTo>
                  <a:pt x="0" y="145"/>
                </a:lnTo>
                <a:lnTo>
                  <a:pt x="33" y="110"/>
                </a:lnTo>
                <a:lnTo>
                  <a:pt x="25" y="27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5" name="Freeform 254"/>
          <p:cNvSpPr>
            <a:spLocks/>
          </p:cNvSpPr>
          <p:nvPr/>
        </p:nvSpPr>
        <p:spPr bwMode="auto">
          <a:xfrm>
            <a:off x="6212460" y="2990103"/>
            <a:ext cx="445381" cy="793550"/>
          </a:xfrm>
          <a:custGeom>
            <a:avLst/>
            <a:gdLst>
              <a:gd name="T0" fmla="*/ 0 w 224"/>
              <a:gd name="T1" fmla="*/ 26 h 372"/>
              <a:gd name="T2" fmla="*/ 27 w 224"/>
              <a:gd name="T3" fmla="*/ 40 h 372"/>
              <a:gd name="T4" fmla="*/ 52 w 224"/>
              <a:gd name="T5" fmla="*/ 38 h 372"/>
              <a:gd name="T6" fmla="*/ 61 w 224"/>
              <a:gd name="T7" fmla="*/ 30 h 372"/>
              <a:gd name="T8" fmla="*/ 67 w 224"/>
              <a:gd name="T9" fmla="*/ 7 h 372"/>
              <a:gd name="T10" fmla="*/ 175 w 224"/>
              <a:gd name="T11" fmla="*/ 0 h 372"/>
              <a:gd name="T12" fmla="*/ 224 w 224"/>
              <a:gd name="T13" fmla="*/ 264 h 372"/>
              <a:gd name="T14" fmla="*/ 221 w 224"/>
              <a:gd name="T15" fmla="*/ 260 h 372"/>
              <a:gd name="T16" fmla="*/ 183 w 224"/>
              <a:gd name="T17" fmla="*/ 275 h 372"/>
              <a:gd name="T18" fmla="*/ 157 w 224"/>
              <a:gd name="T19" fmla="*/ 346 h 372"/>
              <a:gd name="T20" fmla="*/ 119 w 224"/>
              <a:gd name="T21" fmla="*/ 336 h 372"/>
              <a:gd name="T22" fmla="*/ 74 w 224"/>
              <a:gd name="T23" fmla="*/ 363 h 372"/>
              <a:gd name="T24" fmla="*/ 15 w 224"/>
              <a:gd name="T25" fmla="*/ 372 h 372"/>
              <a:gd name="T26" fmla="*/ 42 w 224"/>
              <a:gd name="T27" fmla="*/ 304 h 372"/>
              <a:gd name="T28" fmla="*/ 31 w 224"/>
              <a:gd name="T29" fmla="*/ 265 h 372"/>
              <a:gd name="T30" fmla="*/ 0 w 224"/>
              <a:gd name="T31" fmla="*/ 2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24" h="372">
                <a:moveTo>
                  <a:pt x="0" y="26"/>
                </a:moveTo>
                <a:lnTo>
                  <a:pt x="27" y="40"/>
                </a:lnTo>
                <a:lnTo>
                  <a:pt x="52" y="38"/>
                </a:lnTo>
                <a:lnTo>
                  <a:pt x="61" y="30"/>
                </a:lnTo>
                <a:lnTo>
                  <a:pt x="67" y="7"/>
                </a:lnTo>
                <a:lnTo>
                  <a:pt x="175" y="0"/>
                </a:lnTo>
                <a:lnTo>
                  <a:pt x="224" y="264"/>
                </a:lnTo>
                <a:lnTo>
                  <a:pt x="221" y="260"/>
                </a:lnTo>
                <a:lnTo>
                  <a:pt x="183" y="275"/>
                </a:lnTo>
                <a:lnTo>
                  <a:pt x="157" y="346"/>
                </a:lnTo>
                <a:lnTo>
                  <a:pt x="119" y="336"/>
                </a:lnTo>
                <a:lnTo>
                  <a:pt x="74" y="363"/>
                </a:lnTo>
                <a:lnTo>
                  <a:pt x="15" y="372"/>
                </a:lnTo>
                <a:lnTo>
                  <a:pt x="42" y="304"/>
                </a:lnTo>
                <a:lnTo>
                  <a:pt x="31" y="265"/>
                </a:lnTo>
                <a:lnTo>
                  <a:pt x="0" y="26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6" name="Freeform 266"/>
          <p:cNvSpPr>
            <a:spLocks/>
          </p:cNvSpPr>
          <p:nvPr/>
        </p:nvSpPr>
        <p:spPr bwMode="auto">
          <a:xfrm>
            <a:off x="7097256" y="2693588"/>
            <a:ext cx="789358" cy="558898"/>
          </a:xfrm>
          <a:custGeom>
            <a:avLst/>
            <a:gdLst>
              <a:gd name="T0" fmla="*/ 37 w 397"/>
              <a:gd name="T1" fmla="*/ 38 h 262"/>
              <a:gd name="T2" fmla="*/ 0 w 397"/>
              <a:gd name="T3" fmla="*/ 74 h 262"/>
              <a:gd name="T4" fmla="*/ 20 w 397"/>
              <a:gd name="T5" fmla="*/ 199 h 262"/>
              <a:gd name="T6" fmla="*/ 37 w 397"/>
              <a:gd name="T7" fmla="*/ 262 h 262"/>
              <a:gd name="T8" fmla="*/ 105 w 397"/>
              <a:gd name="T9" fmla="*/ 257 h 262"/>
              <a:gd name="T10" fmla="*/ 355 w 397"/>
              <a:gd name="T11" fmla="*/ 209 h 262"/>
              <a:gd name="T12" fmla="*/ 372 w 397"/>
              <a:gd name="T13" fmla="*/ 200 h 262"/>
              <a:gd name="T14" fmla="*/ 397 w 397"/>
              <a:gd name="T15" fmla="*/ 141 h 262"/>
              <a:gd name="T16" fmla="*/ 360 w 397"/>
              <a:gd name="T17" fmla="*/ 111 h 262"/>
              <a:gd name="T18" fmla="*/ 379 w 397"/>
              <a:gd name="T19" fmla="*/ 35 h 262"/>
              <a:gd name="T20" fmla="*/ 352 w 397"/>
              <a:gd name="T21" fmla="*/ 26 h 262"/>
              <a:gd name="T22" fmla="*/ 352 w 397"/>
              <a:gd name="T23" fmla="*/ 7 h 262"/>
              <a:gd name="T24" fmla="*/ 339 w 397"/>
              <a:gd name="T25" fmla="*/ 0 h 262"/>
              <a:gd name="T26" fmla="*/ 49 w 397"/>
              <a:gd name="T27" fmla="*/ 55 h 262"/>
              <a:gd name="T28" fmla="*/ 37 w 397"/>
              <a:gd name="T29" fmla="*/ 38 h 262"/>
              <a:gd name="connsiteX0" fmla="*/ 932 w 10000"/>
              <a:gd name="connsiteY0" fmla="*/ 1450 h 10000"/>
              <a:gd name="connsiteX1" fmla="*/ 0 w 10000"/>
              <a:gd name="connsiteY1" fmla="*/ 2824 h 10000"/>
              <a:gd name="connsiteX2" fmla="*/ 504 w 10000"/>
              <a:gd name="connsiteY2" fmla="*/ 7595 h 10000"/>
              <a:gd name="connsiteX3" fmla="*/ 932 w 10000"/>
              <a:gd name="connsiteY3" fmla="*/ 10000 h 10000"/>
              <a:gd name="connsiteX4" fmla="*/ 2645 w 10000"/>
              <a:gd name="connsiteY4" fmla="*/ 9809 h 10000"/>
              <a:gd name="connsiteX5" fmla="*/ 8942 w 10000"/>
              <a:gd name="connsiteY5" fmla="*/ 7977 h 10000"/>
              <a:gd name="connsiteX6" fmla="*/ 9370 w 10000"/>
              <a:gd name="connsiteY6" fmla="*/ 7634 h 10000"/>
              <a:gd name="connsiteX7" fmla="*/ 10000 w 10000"/>
              <a:gd name="connsiteY7" fmla="*/ 5382 h 10000"/>
              <a:gd name="connsiteX8" fmla="*/ 9068 w 10000"/>
              <a:gd name="connsiteY8" fmla="*/ 4237 h 10000"/>
              <a:gd name="connsiteX9" fmla="*/ 9547 w 10000"/>
              <a:gd name="connsiteY9" fmla="*/ 1336 h 10000"/>
              <a:gd name="connsiteX10" fmla="*/ 8866 w 10000"/>
              <a:gd name="connsiteY10" fmla="*/ 992 h 10000"/>
              <a:gd name="connsiteX11" fmla="*/ 8866 w 10000"/>
              <a:gd name="connsiteY11" fmla="*/ 267 h 10000"/>
              <a:gd name="connsiteX12" fmla="*/ 8539 w 10000"/>
              <a:gd name="connsiteY12" fmla="*/ 0 h 10000"/>
              <a:gd name="connsiteX13" fmla="*/ 1301 w 10000"/>
              <a:gd name="connsiteY13" fmla="*/ 1950 h 10000"/>
              <a:gd name="connsiteX14" fmla="*/ 1234 w 10000"/>
              <a:gd name="connsiteY14" fmla="*/ 2099 h 10000"/>
              <a:gd name="connsiteX15" fmla="*/ 932 w 10000"/>
              <a:gd name="connsiteY15" fmla="*/ 145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000" h="10000">
                <a:moveTo>
                  <a:pt x="932" y="1450"/>
                </a:moveTo>
                <a:lnTo>
                  <a:pt x="0" y="2824"/>
                </a:lnTo>
                <a:lnTo>
                  <a:pt x="504" y="7595"/>
                </a:lnTo>
                <a:cubicBezTo>
                  <a:pt x="647" y="8397"/>
                  <a:pt x="789" y="9198"/>
                  <a:pt x="932" y="10000"/>
                </a:cubicBezTo>
                <a:lnTo>
                  <a:pt x="2645" y="9809"/>
                </a:lnTo>
                <a:lnTo>
                  <a:pt x="8942" y="7977"/>
                </a:lnTo>
                <a:lnTo>
                  <a:pt x="9370" y="7634"/>
                </a:lnTo>
                <a:lnTo>
                  <a:pt x="10000" y="5382"/>
                </a:lnTo>
                <a:lnTo>
                  <a:pt x="9068" y="4237"/>
                </a:lnTo>
                <a:cubicBezTo>
                  <a:pt x="9228" y="3270"/>
                  <a:pt x="9387" y="2303"/>
                  <a:pt x="9547" y="1336"/>
                </a:cubicBezTo>
                <a:lnTo>
                  <a:pt x="8866" y="992"/>
                </a:lnTo>
                <a:lnTo>
                  <a:pt x="8866" y="267"/>
                </a:lnTo>
                <a:lnTo>
                  <a:pt x="8539" y="0"/>
                </a:lnTo>
                <a:cubicBezTo>
                  <a:pt x="6136" y="696"/>
                  <a:pt x="3704" y="1254"/>
                  <a:pt x="1301" y="1950"/>
                </a:cubicBezTo>
                <a:cubicBezTo>
                  <a:pt x="1279" y="2000"/>
                  <a:pt x="1256" y="2049"/>
                  <a:pt x="1234" y="2099"/>
                </a:cubicBezTo>
                <a:cubicBezTo>
                  <a:pt x="1133" y="1883"/>
                  <a:pt x="1033" y="1666"/>
                  <a:pt x="932" y="1450"/>
                </a:cubicBez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7154917" y="2070694"/>
            <a:ext cx="1111463" cy="804217"/>
            <a:chOff x="7239221" y="2382503"/>
            <a:chExt cx="1111463" cy="749593"/>
          </a:xfrm>
          <a:solidFill>
            <a:srgbClr val="004D68"/>
          </a:solidFill>
          <a:effectLst/>
        </p:grpSpPr>
        <p:sp>
          <p:nvSpPr>
            <p:cNvPr id="128" name="Freeform 268"/>
            <p:cNvSpPr>
              <a:spLocks/>
            </p:cNvSpPr>
            <p:nvPr/>
          </p:nvSpPr>
          <p:spPr bwMode="auto">
            <a:xfrm>
              <a:off x="7239221" y="2382503"/>
              <a:ext cx="882808" cy="711814"/>
            </a:xfrm>
            <a:custGeom>
              <a:avLst/>
              <a:gdLst>
                <a:gd name="T0" fmla="*/ 36 w 444"/>
                <a:gd name="T1" fmla="*/ 234 h 358"/>
                <a:gd name="T2" fmla="*/ 79 w 444"/>
                <a:gd name="T3" fmla="*/ 214 h 358"/>
                <a:gd name="T4" fmla="*/ 136 w 444"/>
                <a:gd name="T5" fmla="*/ 211 h 358"/>
                <a:gd name="T6" fmla="*/ 150 w 444"/>
                <a:gd name="T7" fmla="*/ 192 h 358"/>
                <a:gd name="T8" fmla="*/ 170 w 444"/>
                <a:gd name="T9" fmla="*/ 190 h 358"/>
                <a:gd name="T10" fmla="*/ 181 w 444"/>
                <a:gd name="T11" fmla="*/ 170 h 358"/>
                <a:gd name="T12" fmla="*/ 200 w 444"/>
                <a:gd name="T13" fmla="*/ 163 h 358"/>
                <a:gd name="T14" fmla="*/ 193 w 444"/>
                <a:gd name="T15" fmla="*/ 125 h 358"/>
                <a:gd name="T16" fmla="*/ 181 w 444"/>
                <a:gd name="T17" fmla="*/ 115 h 358"/>
                <a:gd name="T18" fmla="*/ 205 w 444"/>
                <a:gd name="T19" fmla="*/ 86 h 358"/>
                <a:gd name="T20" fmla="*/ 220 w 444"/>
                <a:gd name="T21" fmla="*/ 86 h 358"/>
                <a:gd name="T22" fmla="*/ 274 w 444"/>
                <a:gd name="T23" fmla="*/ 24 h 358"/>
                <a:gd name="T24" fmla="*/ 354 w 444"/>
                <a:gd name="T25" fmla="*/ 0 h 358"/>
                <a:gd name="T26" fmla="*/ 362 w 444"/>
                <a:gd name="T27" fmla="*/ 60 h 358"/>
                <a:gd name="T28" fmla="*/ 366 w 444"/>
                <a:gd name="T29" fmla="*/ 58 h 358"/>
                <a:gd name="T30" fmla="*/ 385 w 444"/>
                <a:gd name="T31" fmla="*/ 79 h 358"/>
                <a:gd name="T32" fmla="*/ 385 w 444"/>
                <a:gd name="T33" fmla="*/ 141 h 358"/>
                <a:gd name="T34" fmla="*/ 407 w 444"/>
                <a:gd name="T35" fmla="*/ 191 h 358"/>
                <a:gd name="T36" fmla="*/ 416 w 444"/>
                <a:gd name="T37" fmla="*/ 256 h 358"/>
                <a:gd name="T38" fmla="*/ 417 w 444"/>
                <a:gd name="T39" fmla="*/ 312 h 358"/>
                <a:gd name="T40" fmla="*/ 444 w 444"/>
                <a:gd name="T41" fmla="*/ 331 h 358"/>
                <a:gd name="T42" fmla="*/ 423 w 444"/>
                <a:gd name="T43" fmla="*/ 358 h 358"/>
                <a:gd name="T44" fmla="*/ 372 w 444"/>
                <a:gd name="T45" fmla="*/ 325 h 358"/>
                <a:gd name="T46" fmla="*/ 345 w 444"/>
                <a:gd name="T47" fmla="*/ 328 h 358"/>
                <a:gd name="T48" fmla="*/ 320 w 444"/>
                <a:gd name="T49" fmla="*/ 320 h 358"/>
                <a:gd name="T50" fmla="*/ 322 w 444"/>
                <a:gd name="T51" fmla="*/ 301 h 358"/>
                <a:gd name="T52" fmla="*/ 305 w 444"/>
                <a:gd name="T53" fmla="*/ 294 h 358"/>
                <a:gd name="T54" fmla="*/ 12 w 444"/>
                <a:gd name="T55" fmla="*/ 344 h 358"/>
                <a:gd name="T56" fmla="*/ 0 w 444"/>
                <a:gd name="T57" fmla="*/ 328 h 358"/>
                <a:gd name="T58" fmla="*/ 45 w 444"/>
                <a:gd name="T59" fmla="*/ 266 h 358"/>
                <a:gd name="T60" fmla="*/ 36 w 444"/>
                <a:gd name="T61" fmla="*/ 234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44" h="358">
                  <a:moveTo>
                    <a:pt x="36" y="234"/>
                  </a:moveTo>
                  <a:lnTo>
                    <a:pt x="79" y="214"/>
                  </a:lnTo>
                  <a:lnTo>
                    <a:pt x="136" y="211"/>
                  </a:lnTo>
                  <a:lnTo>
                    <a:pt x="150" y="192"/>
                  </a:lnTo>
                  <a:lnTo>
                    <a:pt x="170" y="190"/>
                  </a:lnTo>
                  <a:lnTo>
                    <a:pt x="181" y="170"/>
                  </a:lnTo>
                  <a:lnTo>
                    <a:pt x="200" y="163"/>
                  </a:lnTo>
                  <a:lnTo>
                    <a:pt x="193" y="125"/>
                  </a:lnTo>
                  <a:lnTo>
                    <a:pt x="181" y="115"/>
                  </a:lnTo>
                  <a:lnTo>
                    <a:pt x="205" y="86"/>
                  </a:lnTo>
                  <a:lnTo>
                    <a:pt x="220" y="86"/>
                  </a:lnTo>
                  <a:lnTo>
                    <a:pt x="274" y="24"/>
                  </a:lnTo>
                  <a:lnTo>
                    <a:pt x="354" y="0"/>
                  </a:lnTo>
                  <a:lnTo>
                    <a:pt x="362" y="60"/>
                  </a:lnTo>
                  <a:lnTo>
                    <a:pt x="366" y="58"/>
                  </a:lnTo>
                  <a:lnTo>
                    <a:pt x="385" y="79"/>
                  </a:lnTo>
                  <a:lnTo>
                    <a:pt x="385" y="141"/>
                  </a:lnTo>
                  <a:lnTo>
                    <a:pt x="407" y="191"/>
                  </a:lnTo>
                  <a:lnTo>
                    <a:pt x="416" y="256"/>
                  </a:lnTo>
                  <a:lnTo>
                    <a:pt x="417" y="312"/>
                  </a:lnTo>
                  <a:lnTo>
                    <a:pt x="444" y="331"/>
                  </a:lnTo>
                  <a:lnTo>
                    <a:pt x="423" y="358"/>
                  </a:lnTo>
                  <a:lnTo>
                    <a:pt x="372" y="325"/>
                  </a:lnTo>
                  <a:lnTo>
                    <a:pt x="345" y="328"/>
                  </a:lnTo>
                  <a:lnTo>
                    <a:pt x="320" y="320"/>
                  </a:lnTo>
                  <a:lnTo>
                    <a:pt x="322" y="301"/>
                  </a:lnTo>
                  <a:lnTo>
                    <a:pt x="305" y="294"/>
                  </a:lnTo>
                  <a:lnTo>
                    <a:pt x="12" y="344"/>
                  </a:lnTo>
                  <a:lnTo>
                    <a:pt x="0" y="328"/>
                  </a:lnTo>
                  <a:lnTo>
                    <a:pt x="45" y="266"/>
                  </a:lnTo>
                  <a:lnTo>
                    <a:pt x="36" y="234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29" name="Freeform 270"/>
            <p:cNvSpPr>
              <a:spLocks/>
            </p:cNvSpPr>
            <p:nvPr/>
          </p:nvSpPr>
          <p:spPr bwMode="auto">
            <a:xfrm>
              <a:off x="8096181" y="2982972"/>
              <a:ext cx="254503" cy="149124"/>
            </a:xfrm>
            <a:custGeom>
              <a:avLst/>
              <a:gdLst>
                <a:gd name="T0" fmla="*/ 0 w 128"/>
                <a:gd name="T1" fmla="*/ 55 h 75"/>
                <a:gd name="T2" fmla="*/ 53 w 128"/>
                <a:gd name="T3" fmla="*/ 31 h 75"/>
                <a:gd name="T4" fmla="*/ 104 w 128"/>
                <a:gd name="T5" fmla="*/ 0 h 75"/>
                <a:gd name="T6" fmla="*/ 114 w 128"/>
                <a:gd name="T7" fmla="*/ 1 h 75"/>
                <a:gd name="T8" fmla="*/ 128 w 128"/>
                <a:gd name="T9" fmla="*/ 2 h 75"/>
                <a:gd name="T10" fmla="*/ 79 w 128"/>
                <a:gd name="T11" fmla="*/ 43 h 75"/>
                <a:gd name="T12" fmla="*/ 14 w 128"/>
                <a:gd name="T13" fmla="*/ 75 h 75"/>
                <a:gd name="T14" fmla="*/ 0 w 128"/>
                <a:gd name="T15" fmla="*/ 5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" h="75">
                  <a:moveTo>
                    <a:pt x="0" y="55"/>
                  </a:moveTo>
                  <a:lnTo>
                    <a:pt x="53" y="31"/>
                  </a:lnTo>
                  <a:lnTo>
                    <a:pt x="104" y="0"/>
                  </a:lnTo>
                  <a:lnTo>
                    <a:pt x="114" y="1"/>
                  </a:lnTo>
                  <a:lnTo>
                    <a:pt x="128" y="2"/>
                  </a:lnTo>
                  <a:lnTo>
                    <a:pt x="79" y="43"/>
                  </a:lnTo>
                  <a:lnTo>
                    <a:pt x="14" y="75"/>
                  </a:lnTo>
                  <a:lnTo>
                    <a:pt x="0" y="55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130" name="Freeform 272"/>
          <p:cNvSpPr>
            <a:spLocks/>
          </p:cNvSpPr>
          <p:nvPr/>
        </p:nvSpPr>
        <p:spPr bwMode="auto">
          <a:xfrm>
            <a:off x="8067550" y="1447800"/>
            <a:ext cx="522925" cy="855414"/>
          </a:xfrm>
          <a:custGeom>
            <a:avLst/>
            <a:gdLst>
              <a:gd name="T0" fmla="*/ 62 w 263"/>
              <a:gd name="T1" fmla="*/ 13 h 401"/>
              <a:gd name="T2" fmla="*/ 23 w 263"/>
              <a:gd name="T3" fmla="*/ 86 h 401"/>
              <a:gd name="T4" fmla="*/ 41 w 263"/>
              <a:gd name="T5" fmla="*/ 114 h 401"/>
              <a:gd name="T6" fmla="*/ 23 w 263"/>
              <a:gd name="T7" fmla="*/ 149 h 401"/>
              <a:gd name="T8" fmla="*/ 35 w 263"/>
              <a:gd name="T9" fmla="*/ 159 h 401"/>
              <a:gd name="T10" fmla="*/ 27 w 263"/>
              <a:gd name="T11" fmla="*/ 183 h 401"/>
              <a:gd name="T12" fmla="*/ 27 w 263"/>
              <a:gd name="T13" fmla="*/ 220 h 401"/>
              <a:gd name="T14" fmla="*/ 0 w 263"/>
              <a:gd name="T15" fmla="*/ 232 h 401"/>
              <a:gd name="T16" fmla="*/ 11 w 263"/>
              <a:gd name="T17" fmla="*/ 244 h 401"/>
              <a:gd name="T18" fmla="*/ 65 w 263"/>
              <a:gd name="T19" fmla="*/ 384 h 401"/>
              <a:gd name="T20" fmla="*/ 109 w 263"/>
              <a:gd name="T21" fmla="*/ 401 h 401"/>
              <a:gd name="T22" fmla="*/ 107 w 263"/>
              <a:gd name="T23" fmla="*/ 373 h 401"/>
              <a:gd name="T24" fmla="*/ 128 w 263"/>
              <a:gd name="T25" fmla="*/ 350 h 401"/>
              <a:gd name="T26" fmla="*/ 120 w 263"/>
              <a:gd name="T27" fmla="*/ 326 h 401"/>
              <a:gd name="T28" fmla="*/ 174 w 263"/>
              <a:gd name="T29" fmla="*/ 298 h 401"/>
              <a:gd name="T30" fmla="*/ 176 w 263"/>
              <a:gd name="T31" fmla="*/ 259 h 401"/>
              <a:gd name="T32" fmla="*/ 208 w 263"/>
              <a:gd name="T33" fmla="*/ 255 h 401"/>
              <a:gd name="T34" fmla="*/ 232 w 263"/>
              <a:gd name="T35" fmla="*/ 227 h 401"/>
              <a:gd name="T36" fmla="*/ 263 w 263"/>
              <a:gd name="T37" fmla="*/ 207 h 401"/>
              <a:gd name="T38" fmla="*/ 263 w 263"/>
              <a:gd name="T39" fmla="*/ 183 h 401"/>
              <a:gd name="T40" fmla="*/ 222 w 263"/>
              <a:gd name="T41" fmla="*/ 174 h 401"/>
              <a:gd name="T42" fmla="*/ 213 w 263"/>
              <a:gd name="T43" fmla="*/ 147 h 401"/>
              <a:gd name="T44" fmla="*/ 172 w 263"/>
              <a:gd name="T45" fmla="*/ 143 h 401"/>
              <a:gd name="T46" fmla="*/ 139 w 263"/>
              <a:gd name="T47" fmla="*/ 24 h 401"/>
              <a:gd name="T48" fmla="*/ 125 w 263"/>
              <a:gd name="T49" fmla="*/ 0 h 401"/>
              <a:gd name="T50" fmla="*/ 82 w 263"/>
              <a:gd name="T51" fmla="*/ 10 h 401"/>
              <a:gd name="T52" fmla="*/ 76 w 263"/>
              <a:gd name="T53" fmla="*/ 21 h 401"/>
              <a:gd name="T54" fmla="*/ 62 w 263"/>
              <a:gd name="T55" fmla="*/ 13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63" h="401">
                <a:moveTo>
                  <a:pt x="62" y="13"/>
                </a:moveTo>
                <a:lnTo>
                  <a:pt x="23" y="86"/>
                </a:lnTo>
                <a:lnTo>
                  <a:pt x="41" y="114"/>
                </a:lnTo>
                <a:lnTo>
                  <a:pt x="23" y="149"/>
                </a:lnTo>
                <a:lnTo>
                  <a:pt x="35" y="159"/>
                </a:lnTo>
                <a:lnTo>
                  <a:pt x="27" y="183"/>
                </a:lnTo>
                <a:lnTo>
                  <a:pt x="27" y="220"/>
                </a:lnTo>
                <a:lnTo>
                  <a:pt x="0" y="232"/>
                </a:lnTo>
                <a:lnTo>
                  <a:pt x="11" y="244"/>
                </a:lnTo>
                <a:lnTo>
                  <a:pt x="65" y="384"/>
                </a:lnTo>
                <a:lnTo>
                  <a:pt x="109" y="401"/>
                </a:lnTo>
                <a:lnTo>
                  <a:pt x="107" y="373"/>
                </a:lnTo>
                <a:lnTo>
                  <a:pt x="128" y="350"/>
                </a:lnTo>
                <a:lnTo>
                  <a:pt x="120" y="326"/>
                </a:lnTo>
                <a:lnTo>
                  <a:pt x="174" y="298"/>
                </a:lnTo>
                <a:lnTo>
                  <a:pt x="176" y="259"/>
                </a:lnTo>
                <a:lnTo>
                  <a:pt x="208" y="255"/>
                </a:lnTo>
                <a:lnTo>
                  <a:pt x="232" y="227"/>
                </a:lnTo>
                <a:lnTo>
                  <a:pt x="263" y="207"/>
                </a:lnTo>
                <a:lnTo>
                  <a:pt x="263" y="183"/>
                </a:lnTo>
                <a:lnTo>
                  <a:pt x="222" y="174"/>
                </a:lnTo>
                <a:lnTo>
                  <a:pt x="213" y="147"/>
                </a:lnTo>
                <a:lnTo>
                  <a:pt x="172" y="143"/>
                </a:lnTo>
                <a:lnTo>
                  <a:pt x="139" y="24"/>
                </a:lnTo>
                <a:lnTo>
                  <a:pt x="125" y="0"/>
                </a:lnTo>
                <a:lnTo>
                  <a:pt x="82" y="10"/>
                </a:lnTo>
                <a:lnTo>
                  <a:pt x="76" y="21"/>
                </a:lnTo>
                <a:lnTo>
                  <a:pt x="62" y="13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218113" y="1477856"/>
            <a:ext cx="1369944" cy="981271"/>
            <a:chOff x="453129" y="1477824"/>
            <a:chExt cx="1369944" cy="914621"/>
          </a:xfrm>
          <a:solidFill>
            <a:srgbClr val="E2E2EE"/>
          </a:solidFill>
          <a:effectLst>
            <a:outerShdw blurRad="88900" dist="50800" dir="2700000" algn="tl" rotWithShape="0">
              <a:prstClr val="black">
                <a:alpha val="62000"/>
              </a:prstClr>
            </a:outerShdw>
          </a:effectLst>
        </p:grpSpPr>
        <p:sp>
          <p:nvSpPr>
            <p:cNvPr id="132" name="Freeform 275"/>
            <p:cNvSpPr>
              <a:spLocks/>
            </p:cNvSpPr>
            <p:nvPr/>
          </p:nvSpPr>
          <p:spPr bwMode="auto">
            <a:xfrm>
              <a:off x="1604359" y="2211509"/>
              <a:ext cx="47719" cy="65615"/>
            </a:xfrm>
            <a:custGeom>
              <a:avLst/>
              <a:gdLst>
                <a:gd name="T0" fmla="*/ 7 w 24"/>
                <a:gd name="T1" fmla="*/ 0 h 33"/>
                <a:gd name="T2" fmla="*/ 15 w 24"/>
                <a:gd name="T3" fmla="*/ 5 h 33"/>
                <a:gd name="T4" fmla="*/ 22 w 24"/>
                <a:gd name="T5" fmla="*/ 19 h 33"/>
                <a:gd name="T6" fmla="*/ 24 w 24"/>
                <a:gd name="T7" fmla="*/ 33 h 33"/>
                <a:gd name="T8" fmla="*/ 11 w 24"/>
                <a:gd name="T9" fmla="*/ 24 h 33"/>
                <a:gd name="T10" fmla="*/ 3 w 24"/>
                <a:gd name="T11" fmla="*/ 13 h 33"/>
                <a:gd name="T12" fmla="*/ 0 w 24"/>
                <a:gd name="T13" fmla="*/ 2 h 33"/>
                <a:gd name="T14" fmla="*/ 7 w 24"/>
                <a:gd name="T1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3">
                  <a:moveTo>
                    <a:pt x="7" y="0"/>
                  </a:moveTo>
                  <a:lnTo>
                    <a:pt x="15" y="5"/>
                  </a:lnTo>
                  <a:lnTo>
                    <a:pt x="22" y="19"/>
                  </a:lnTo>
                  <a:lnTo>
                    <a:pt x="24" y="33"/>
                  </a:lnTo>
                  <a:lnTo>
                    <a:pt x="11" y="24"/>
                  </a:lnTo>
                  <a:lnTo>
                    <a:pt x="3" y="13"/>
                  </a:lnTo>
                  <a:lnTo>
                    <a:pt x="0" y="2"/>
                  </a:lnTo>
                  <a:lnTo>
                    <a:pt x="7" y="0"/>
                  </a:lnTo>
                </a:path>
              </a:pathLst>
            </a:custGeom>
            <a:grpFill/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3" name="Freeform 276"/>
            <p:cNvSpPr>
              <a:spLocks/>
            </p:cNvSpPr>
            <p:nvPr/>
          </p:nvSpPr>
          <p:spPr bwMode="auto">
            <a:xfrm>
              <a:off x="920382" y="2231392"/>
              <a:ext cx="93451" cy="65615"/>
            </a:xfrm>
            <a:custGeom>
              <a:avLst/>
              <a:gdLst>
                <a:gd name="T0" fmla="*/ 34 w 47"/>
                <a:gd name="T1" fmla="*/ 1 h 33"/>
                <a:gd name="T2" fmla="*/ 43 w 47"/>
                <a:gd name="T3" fmla="*/ 1 h 33"/>
                <a:gd name="T4" fmla="*/ 47 w 47"/>
                <a:gd name="T5" fmla="*/ 9 h 33"/>
                <a:gd name="T6" fmla="*/ 43 w 47"/>
                <a:gd name="T7" fmla="*/ 17 h 33"/>
                <a:gd name="T8" fmla="*/ 35 w 47"/>
                <a:gd name="T9" fmla="*/ 18 h 33"/>
                <a:gd name="T10" fmla="*/ 27 w 47"/>
                <a:gd name="T11" fmla="*/ 26 h 33"/>
                <a:gd name="T12" fmla="*/ 20 w 47"/>
                <a:gd name="T13" fmla="*/ 24 h 33"/>
                <a:gd name="T14" fmla="*/ 13 w 47"/>
                <a:gd name="T15" fmla="*/ 33 h 33"/>
                <a:gd name="T16" fmla="*/ 7 w 47"/>
                <a:gd name="T17" fmla="*/ 32 h 33"/>
                <a:gd name="T18" fmla="*/ 10 w 47"/>
                <a:gd name="T19" fmla="*/ 24 h 33"/>
                <a:gd name="T20" fmla="*/ 1 w 47"/>
                <a:gd name="T21" fmla="*/ 26 h 33"/>
                <a:gd name="T22" fmla="*/ 0 w 47"/>
                <a:gd name="T23" fmla="*/ 16 h 33"/>
                <a:gd name="T24" fmla="*/ 7 w 47"/>
                <a:gd name="T25" fmla="*/ 9 h 33"/>
                <a:gd name="T26" fmla="*/ 13 w 47"/>
                <a:gd name="T27" fmla="*/ 16 h 33"/>
                <a:gd name="T28" fmla="*/ 22 w 47"/>
                <a:gd name="T29" fmla="*/ 6 h 33"/>
                <a:gd name="T30" fmla="*/ 32 w 47"/>
                <a:gd name="T31" fmla="*/ 0 h 33"/>
                <a:gd name="T32" fmla="*/ 38 w 47"/>
                <a:gd name="T33" fmla="*/ 3 h 33"/>
                <a:gd name="T34" fmla="*/ 34 w 47"/>
                <a:gd name="T3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7" h="33">
                  <a:moveTo>
                    <a:pt x="34" y="1"/>
                  </a:moveTo>
                  <a:lnTo>
                    <a:pt x="43" y="1"/>
                  </a:lnTo>
                  <a:lnTo>
                    <a:pt x="47" y="9"/>
                  </a:lnTo>
                  <a:lnTo>
                    <a:pt x="43" y="17"/>
                  </a:lnTo>
                  <a:lnTo>
                    <a:pt x="35" y="18"/>
                  </a:lnTo>
                  <a:lnTo>
                    <a:pt x="27" y="26"/>
                  </a:lnTo>
                  <a:lnTo>
                    <a:pt x="20" y="24"/>
                  </a:lnTo>
                  <a:lnTo>
                    <a:pt x="13" y="33"/>
                  </a:lnTo>
                  <a:lnTo>
                    <a:pt x="7" y="32"/>
                  </a:lnTo>
                  <a:lnTo>
                    <a:pt x="10" y="24"/>
                  </a:lnTo>
                  <a:lnTo>
                    <a:pt x="1" y="26"/>
                  </a:lnTo>
                  <a:lnTo>
                    <a:pt x="0" y="16"/>
                  </a:lnTo>
                  <a:lnTo>
                    <a:pt x="7" y="9"/>
                  </a:lnTo>
                  <a:lnTo>
                    <a:pt x="13" y="16"/>
                  </a:lnTo>
                  <a:lnTo>
                    <a:pt x="22" y="6"/>
                  </a:lnTo>
                  <a:lnTo>
                    <a:pt x="32" y="0"/>
                  </a:lnTo>
                  <a:lnTo>
                    <a:pt x="38" y="3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4" name="Freeform 279"/>
            <p:cNvSpPr>
              <a:spLocks/>
            </p:cNvSpPr>
            <p:nvPr/>
          </p:nvSpPr>
          <p:spPr bwMode="auto">
            <a:xfrm>
              <a:off x="520731" y="2354667"/>
              <a:ext cx="65615" cy="37778"/>
            </a:xfrm>
            <a:custGeom>
              <a:avLst/>
              <a:gdLst>
                <a:gd name="T0" fmla="*/ 26 w 33"/>
                <a:gd name="T1" fmla="*/ 0 h 19"/>
                <a:gd name="T2" fmla="*/ 33 w 33"/>
                <a:gd name="T3" fmla="*/ 4 h 19"/>
                <a:gd name="T4" fmla="*/ 33 w 33"/>
                <a:gd name="T5" fmla="*/ 15 h 19"/>
                <a:gd name="T6" fmla="*/ 26 w 33"/>
                <a:gd name="T7" fmla="*/ 16 h 19"/>
                <a:gd name="T8" fmla="*/ 18 w 33"/>
                <a:gd name="T9" fmla="*/ 13 h 19"/>
                <a:gd name="T10" fmla="*/ 12 w 33"/>
                <a:gd name="T11" fmla="*/ 19 h 19"/>
                <a:gd name="T12" fmla="*/ 2 w 33"/>
                <a:gd name="T13" fmla="*/ 19 h 19"/>
                <a:gd name="T14" fmla="*/ 0 w 33"/>
                <a:gd name="T15" fmla="*/ 12 h 19"/>
                <a:gd name="T16" fmla="*/ 6 w 33"/>
                <a:gd name="T17" fmla="*/ 9 h 19"/>
                <a:gd name="T18" fmla="*/ 11 w 33"/>
                <a:gd name="T19" fmla="*/ 4 h 19"/>
                <a:gd name="T20" fmla="*/ 20 w 33"/>
                <a:gd name="T21" fmla="*/ 5 h 19"/>
                <a:gd name="T22" fmla="*/ 26 w 33"/>
                <a:gd name="T2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" h="19">
                  <a:moveTo>
                    <a:pt x="26" y="0"/>
                  </a:moveTo>
                  <a:lnTo>
                    <a:pt x="33" y="4"/>
                  </a:lnTo>
                  <a:lnTo>
                    <a:pt x="33" y="15"/>
                  </a:lnTo>
                  <a:lnTo>
                    <a:pt x="26" y="16"/>
                  </a:lnTo>
                  <a:lnTo>
                    <a:pt x="18" y="13"/>
                  </a:lnTo>
                  <a:lnTo>
                    <a:pt x="12" y="19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6" y="9"/>
                  </a:lnTo>
                  <a:lnTo>
                    <a:pt x="11" y="4"/>
                  </a:lnTo>
                  <a:lnTo>
                    <a:pt x="20" y="5"/>
                  </a:lnTo>
                  <a:lnTo>
                    <a:pt x="26" y="0"/>
                  </a:lnTo>
                </a:path>
              </a:pathLst>
            </a:custGeom>
            <a:grpFill/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5" name="Freeform 281"/>
            <p:cNvSpPr>
              <a:spLocks/>
            </p:cNvSpPr>
            <p:nvPr/>
          </p:nvSpPr>
          <p:spPr bwMode="auto">
            <a:xfrm>
              <a:off x="453129" y="1811860"/>
              <a:ext cx="85498" cy="75556"/>
            </a:xfrm>
            <a:custGeom>
              <a:avLst/>
              <a:gdLst>
                <a:gd name="T0" fmla="*/ 6 w 43"/>
                <a:gd name="T1" fmla="*/ 0 h 38"/>
                <a:gd name="T2" fmla="*/ 6 w 43"/>
                <a:gd name="T3" fmla="*/ 5 h 38"/>
                <a:gd name="T4" fmla="*/ 14 w 43"/>
                <a:gd name="T5" fmla="*/ 8 h 38"/>
                <a:gd name="T6" fmla="*/ 20 w 43"/>
                <a:gd name="T7" fmla="*/ 7 h 38"/>
                <a:gd name="T8" fmla="*/ 25 w 43"/>
                <a:gd name="T9" fmla="*/ 15 h 38"/>
                <a:gd name="T10" fmla="*/ 33 w 43"/>
                <a:gd name="T11" fmla="*/ 20 h 38"/>
                <a:gd name="T12" fmla="*/ 33 w 43"/>
                <a:gd name="T13" fmla="*/ 24 h 38"/>
                <a:gd name="T14" fmla="*/ 41 w 43"/>
                <a:gd name="T15" fmla="*/ 24 h 38"/>
                <a:gd name="T16" fmla="*/ 43 w 43"/>
                <a:gd name="T17" fmla="*/ 30 h 38"/>
                <a:gd name="T18" fmla="*/ 37 w 43"/>
                <a:gd name="T19" fmla="*/ 35 h 38"/>
                <a:gd name="T20" fmla="*/ 33 w 43"/>
                <a:gd name="T21" fmla="*/ 28 h 38"/>
                <a:gd name="T22" fmla="*/ 28 w 43"/>
                <a:gd name="T23" fmla="*/ 33 h 38"/>
                <a:gd name="T24" fmla="*/ 25 w 43"/>
                <a:gd name="T25" fmla="*/ 38 h 38"/>
                <a:gd name="T26" fmla="*/ 20 w 43"/>
                <a:gd name="T27" fmla="*/ 31 h 38"/>
                <a:gd name="T28" fmla="*/ 23 w 43"/>
                <a:gd name="T29" fmla="*/ 28 h 38"/>
                <a:gd name="T30" fmla="*/ 16 w 43"/>
                <a:gd name="T31" fmla="*/ 26 h 38"/>
                <a:gd name="T32" fmla="*/ 18 w 43"/>
                <a:gd name="T33" fmla="*/ 20 h 38"/>
                <a:gd name="T34" fmla="*/ 14 w 43"/>
                <a:gd name="T35" fmla="*/ 16 h 38"/>
                <a:gd name="T36" fmla="*/ 4 w 43"/>
                <a:gd name="T37" fmla="*/ 18 h 38"/>
                <a:gd name="T38" fmla="*/ 0 w 43"/>
                <a:gd name="T39" fmla="*/ 10 h 38"/>
                <a:gd name="T40" fmla="*/ 6 w 43"/>
                <a:gd name="T4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" h="38">
                  <a:moveTo>
                    <a:pt x="6" y="0"/>
                  </a:moveTo>
                  <a:lnTo>
                    <a:pt x="6" y="5"/>
                  </a:lnTo>
                  <a:lnTo>
                    <a:pt x="14" y="8"/>
                  </a:lnTo>
                  <a:lnTo>
                    <a:pt x="20" y="7"/>
                  </a:lnTo>
                  <a:lnTo>
                    <a:pt x="25" y="15"/>
                  </a:lnTo>
                  <a:lnTo>
                    <a:pt x="33" y="20"/>
                  </a:lnTo>
                  <a:lnTo>
                    <a:pt x="33" y="24"/>
                  </a:lnTo>
                  <a:lnTo>
                    <a:pt x="41" y="24"/>
                  </a:lnTo>
                  <a:lnTo>
                    <a:pt x="43" y="30"/>
                  </a:lnTo>
                  <a:lnTo>
                    <a:pt x="37" y="35"/>
                  </a:lnTo>
                  <a:lnTo>
                    <a:pt x="33" y="28"/>
                  </a:lnTo>
                  <a:lnTo>
                    <a:pt x="28" y="33"/>
                  </a:lnTo>
                  <a:lnTo>
                    <a:pt x="25" y="38"/>
                  </a:lnTo>
                  <a:lnTo>
                    <a:pt x="20" y="31"/>
                  </a:lnTo>
                  <a:lnTo>
                    <a:pt x="23" y="28"/>
                  </a:lnTo>
                  <a:lnTo>
                    <a:pt x="16" y="26"/>
                  </a:lnTo>
                  <a:lnTo>
                    <a:pt x="18" y="20"/>
                  </a:lnTo>
                  <a:lnTo>
                    <a:pt x="14" y="16"/>
                  </a:lnTo>
                  <a:lnTo>
                    <a:pt x="4" y="18"/>
                  </a:lnTo>
                  <a:lnTo>
                    <a:pt x="0" y="10"/>
                  </a:lnTo>
                  <a:lnTo>
                    <a:pt x="6" y="0"/>
                  </a:lnTo>
                </a:path>
              </a:pathLst>
            </a:custGeom>
            <a:grpFill/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6" name="Freeform 282"/>
            <p:cNvSpPr>
              <a:spLocks/>
            </p:cNvSpPr>
            <p:nvPr/>
          </p:nvSpPr>
          <p:spPr bwMode="auto">
            <a:xfrm>
              <a:off x="586346" y="1477824"/>
              <a:ext cx="1236727" cy="894738"/>
            </a:xfrm>
            <a:custGeom>
              <a:avLst/>
              <a:gdLst>
                <a:gd name="T0" fmla="*/ 437 w 622"/>
                <a:gd name="T1" fmla="*/ 305 h 450"/>
                <a:gd name="T2" fmla="*/ 483 w 622"/>
                <a:gd name="T3" fmla="*/ 318 h 450"/>
                <a:gd name="T4" fmla="*/ 534 w 622"/>
                <a:gd name="T5" fmla="*/ 332 h 450"/>
                <a:gd name="T6" fmla="*/ 618 w 622"/>
                <a:gd name="T7" fmla="*/ 384 h 450"/>
                <a:gd name="T8" fmla="*/ 610 w 622"/>
                <a:gd name="T9" fmla="*/ 424 h 450"/>
                <a:gd name="T10" fmla="*/ 587 w 622"/>
                <a:gd name="T11" fmla="*/ 405 h 450"/>
                <a:gd name="T12" fmla="*/ 552 w 622"/>
                <a:gd name="T13" fmla="*/ 361 h 450"/>
                <a:gd name="T14" fmla="*/ 502 w 622"/>
                <a:gd name="T15" fmla="*/ 320 h 450"/>
                <a:gd name="T16" fmla="*/ 495 w 622"/>
                <a:gd name="T17" fmla="*/ 335 h 450"/>
                <a:gd name="T18" fmla="*/ 486 w 622"/>
                <a:gd name="T19" fmla="*/ 352 h 450"/>
                <a:gd name="T20" fmla="*/ 425 w 622"/>
                <a:gd name="T21" fmla="*/ 323 h 450"/>
                <a:gd name="T22" fmla="*/ 379 w 622"/>
                <a:gd name="T23" fmla="*/ 316 h 450"/>
                <a:gd name="T24" fmla="*/ 342 w 622"/>
                <a:gd name="T25" fmla="*/ 289 h 450"/>
                <a:gd name="T26" fmla="*/ 308 w 622"/>
                <a:gd name="T27" fmla="*/ 294 h 450"/>
                <a:gd name="T28" fmla="*/ 277 w 622"/>
                <a:gd name="T29" fmla="*/ 295 h 450"/>
                <a:gd name="T30" fmla="*/ 280 w 622"/>
                <a:gd name="T31" fmla="*/ 321 h 450"/>
                <a:gd name="T32" fmla="*/ 231 w 622"/>
                <a:gd name="T33" fmla="*/ 347 h 450"/>
                <a:gd name="T34" fmla="*/ 226 w 622"/>
                <a:gd name="T35" fmla="*/ 323 h 450"/>
                <a:gd name="T36" fmla="*/ 255 w 622"/>
                <a:gd name="T37" fmla="*/ 288 h 450"/>
                <a:gd name="T38" fmla="*/ 227 w 622"/>
                <a:gd name="T39" fmla="*/ 291 h 450"/>
                <a:gd name="T40" fmla="*/ 188 w 622"/>
                <a:gd name="T41" fmla="*/ 334 h 450"/>
                <a:gd name="T42" fmla="*/ 181 w 622"/>
                <a:gd name="T43" fmla="*/ 370 h 450"/>
                <a:gd name="T44" fmla="*/ 138 w 622"/>
                <a:gd name="T45" fmla="*/ 393 h 450"/>
                <a:gd name="T46" fmla="*/ 100 w 622"/>
                <a:gd name="T47" fmla="*/ 416 h 450"/>
                <a:gd name="T48" fmla="*/ 61 w 622"/>
                <a:gd name="T49" fmla="*/ 430 h 450"/>
                <a:gd name="T50" fmla="*/ 0 w 622"/>
                <a:gd name="T51" fmla="*/ 450 h 450"/>
                <a:gd name="T52" fmla="*/ 46 w 622"/>
                <a:gd name="T53" fmla="*/ 426 h 450"/>
                <a:gd name="T54" fmla="*/ 91 w 622"/>
                <a:gd name="T55" fmla="*/ 401 h 450"/>
                <a:gd name="T56" fmla="*/ 120 w 622"/>
                <a:gd name="T57" fmla="*/ 348 h 450"/>
                <a:gd name="T58" fmla="*/ 103 w 622"/>
                <a:gd name="T59" fmla="*/ 355 h 450"/>
                <a:gd name="T60" fmla="*/ 54 w 622"/>
                <a:gd name="T61" fmla="*/ 347 h 450"/>
                <a:gd name="T62" fmla="*/ 51 w 622"/>
                <a:gd name="T63" fmla="*/ 304 h 450"/>
                <a:gd name="T64" fmla="*/ 40 w 622"/>
                <a:gd name="T65" fmla="*/ 309 h 450"/>
                <a:gd name="T66" fmla="*/ 18 w 622"/>
                <a:gd name="T67" fmla="*/ 278 h 450"/>
                <a:gd name="T68" fmla="*/ 4 w 622"/>
                <a:gd name="T69" fmla="*/ 267 h 450"/>
                <a:gd name="T70" fmla="*/ 34 w 622"/>
                <a:gd name="T71" fmla="*/ 222 h 450"/>
                <a:gd name="T72" fmla="*/ 72 w 622"/>
                <a:gd name="T73" fmla="*/ 208 h 450"/>
                <a:gd name="T74" fmla="*/ 91 w 622"/>
                <a:gd name="T75" fmla="*/ 180 h 450"/>
                <a:gd name="T76" fmla="*/ 62 w 622"/>
                <a:gd name="T77" fmla="*/ 178 h 450"/>
                <a:gd name="T78" fmla="*/ 30 w 622"/>
                <a:gd name="T79" fmla="*/ 152 h 450"/>
                <a:gd name="T80" fmla="*/ 22 w 622"/>
                <a:gd name="T81" fmla="*/ 131 h 450"/>
                <a:gd name="T82" fmla="*/ 68 w 622"/>
                <a:gd name="T83" fmla="*/ 119 h 450"/>
                <a:gd name="T84" fmla="*/ 98 w 622"/>
                <a:gd name="T85" fmla="*/ 132 h 450"/>
                <a:gd name="T86" fmla="*/ 107 w 622"/>
                <a:gd name="T87" fmla="*/ 131 h 450"/>
                <a:gd name="T88" fmla="*/ 103 w 622"/>
                <a:gd name="T89" fmla="*/ 113 h 450"/>
                <a:gd name="T90" fmla="*/ 58 w 622"/>
                <a:gd name="T91" fmla="*/ 74 h 450"/>
                <a:gd name="T92" fmla="*/ 86 w 622"/>
                <a:gd name="T93" fmla="*/ 55 h 450"/>
                <a:gd name="T94" fmla="*/ 127 w 622"/>
                <a:gd name="T95" fmla="*/ 22 h 450"/>
                <a:gd name="T96" fmla="*/ 163 w 622"/>
                <a:gd name="T97" fmla="*/ 10 h 450"/>
                <a:gd name="T98" fmla="*/ 203 w 622"/>
                <a:gd name="T99" fmla="*/ 22 h 450"/>
                <a:gd name="T100" fmla="*/ 249 w 622"/>
                <a:gd name="T101" fmla="*/ 29 h 450"/>
                <a:gd name="T102" fmla="*/ 291 w 622"/>
                <a:gd name="T103" fmla="*/ 30 h 450"/>
                <a:gd name="T104" fmla="*/ 350 w 622"/>
                <a:gd name="T105" fmla="*/ 39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22" h="450">
                  <a:moveTo>
                    <a:pt x="358" y="41"/>
                  </a:moveTo>
                  <a:lnTo>
                    <a:pt x="404" y="302"/>
                  </a:lnTo>
                  <a:lnTo>
                    <a:pt x="412" y="301"/>
                  </a:lnTo>
                  <a:lnTo>
                    <a:pt x="424" y="299"/>
                  </a:lnTo>
                  <a:lnTo>
                    <a:pt x="437" y="305"/>
                  </a:lnTo>
                  <a:lnTo>
                    <a:pt x="446" y="314"/>
                  </a:lnTo>
                  <a:lnTo>
                    <a:pt x="457" y="318"/>
                  </a:lnTo>
                  <a:lnTo>
                    <a:pt x="464" y="327"/>
                  </a:lnTo>
                  <a:lnTo>
                    <a:pt x="476" y="324"/>
                  </a:lnTo>
                  <a:lnTo>
                    <a:pt x="483" y="318"/>
                  </a:lnTo>
                  <a:lnTo>
                    <a:pt x="482" y="310"/>
                  </a:lnTo>
                  <a:lnTo>
                    <a:pt x="494" y="303"/>
                  </a:lnTo>
                  <a:lnTo>
                    <a:pt x="502" y="306"/>
                  </a:lnTo>
                  <a:lnTo>
                    <a:pt x="507" y="315"/>
                  </a:lnTo>
                  <a:lnTo>
                    <a:pt x="534" y="332"/>
                  </a:lnTo>
                  <a:lnTo>
                    <a:pt x="562" y="355"/>
                  </a:lnTo>
                  <a:lnTo>
                    <a:pt x="570" y="368"/>
                  </a:lnTo>
                  <a:lnTo>
                    <a:pt x="589" y="377"/>
                  </a:lnTo>
                  <a:lnTo>
                    <a:pt x="606" y="383"/>
                  </a:lnTo>
                  <a:lnTo>
                    <a:pt x="618" y="384"/>
                  </a:lnTo>
                  <a:lnTo>
                    <a:pt x="617" y="392"/>
                  </a:lnTo>
                  <a:lnTo>
                    <a:pt x="622" y="400"/>
                  </a:lnTo>
                  <a:lnTo>
                    <a:pt x="621" y="415"/>
                  </a:lnTo>
                  <a:lnTo>
                    <a:pt x="614" y="426"/>
                  </a:lnTo>
                  <a:lnTo>
                    <a:pt x="610" y="424"/>
                  </a:lnTo>
                  <a:lnTo>
                    <a:pt x="609" y="408"/>
                  </a:lnTo>
                  <a:lnTo>
                    <a:pt x="605" y="395"/>
                  </a:lnTo>
                  <a:lnTo>
                    <a:pt x="597" y="394"/>
                  </a:lnTo>
                  <a:lnTo>
                    <a:pt x="589" y="398"/>
                  </a:lnTo>
                  <a:lnTo>
                    <a:pt x="587" y="405"/>
                  </a:lnTo>
                  <a:lnTo>
                    <a:pt x="579" y="405"/>
                  </a:lnTo>
                  <a:lnTo>
                    <a:pt x="580" y="394"/>
                  </a:lnTo>
                  <a:lnTo>
                    <a:pt x="572" y="383"/>
                  </a:lnTo>
                  <a:lnTo>
                    <a:pt x="557" y="372"/>
                  </a:lnTo>
                  <a:lnTo>
                    <a:pt x="552" y="361"/>
                  </a:lnTo>
                  <a:lnTo>
                    <a:pt x="544" y="358"/>
                  </a:lnTo>
                  <a:lnTo>
                    <a:pt x="536" y="347"/>
                  </a:lnTo>
                  <a:lnTo>
                    <a:pt x="523" y="338"/>
                  </a:lnTo>
                  <a:lnTo>
                    <a:pt x="509" y="332"/>
                  </a:lnTo>
                  <a:lnTo>
                    <a:pt x="502" y="320"/>
                  </a:lnTo>
                  <a:lnTo>
                    <a:pt x="497" y="323"/>
                  </a:lnTo>
                  <a:lnTo>
                    <a:pt x="509" y="342"/>
                  </a:lnTo>
                  <a:lnTo>
                    <a:pt x="507" y="349"/>
                  </a:lnTo>
                  <a:lnTo>
                    <a:pt x="497" y="342"/>
                  </a:lnTo>
                  <a:lnTo>
                    <a:pt x="495" y="335"/>
                  </a:lnTo>
                  <a:lnTo>
                    <a:pt x="485" y="331"/>
                  </a:lnTo>
                  <a:lnTo>
                    <a:pt x="476" y="332"/>
                  </a:lnTo>
                  <a:lnTo>
                    <a:pt x="489" y="341"/>
                  </a:lnTo>
                  <a:lnTo>
                    <a:pt x="495" y="348"/>
                  </a:lnTo>
                  <a:lnTo>
                    <a:pt x="486" y="352"/>
                  </a:lnTo>
                  <a:lnTo>
                    <a:pt x="469" y="345"/>
                  </a:lnTo>
                  <a:lnTo>
                    <a:pt x="454" y="335"/>
                  </a:lnTo>
                  <a:lnTo>
                    <a:pt x="449" y="330"/>
                  </a:lnTo>
                  <a:lnTo>
                    <a:pt x="439" y="330"/>
                  </a:lnTo>
                  <a:lnTo>
                    <a:pt x="425" y="323"/>
                  </a:lnTo>
                  <a:lnTo>
                    <a:pt x="431" y="313"/>
                  </a:lnTo>
                  <a:lnTo>
                    <a:pt x="418" y="317"/>
                  </a:lnTo>
                  <a:lnTo>
                    <a:pt x="402" y="318"/>
                  </a:lnTo>
                  <a:lnTo>
                    <a:pt x="398" y="314"/>
                  </a:lnTo>
                  <a:lnTo>
                    <a:pt x="379" y="316"/>
                  </a:lnTo>
                  <a:lnTo>
                    <a:pt x="364" y="315"/>
                  </a:lnTo>
                  <a:lnTo>
                    <a:pt x="353" y="318"/>
                  </a:lnTo>
                  <a:lnTo>
                    <a:pt x="343" y="312"/>
                  </a:lnTo>
                  <a:lnTo>
                    <a:pt x="345" y="298"/>
                  </a:lnTo>
                  <a:lnTo>
                    <a:pt x="342" y="289"/>
                  </a:lnTo>
                  <a:lnTo>
                    <a:pt x="334" y="304"/>
                  </a:lnTo>
                  <a:lnTo>
                    <a:pt x="326" y="308"/>
                  </a:lnTo>
                  <a:lnTo>
                    <a:pt x="323" y="303"/>
                  </a:lnTo>
                  <a:lnTo>
                    <a:pt x="311" y="301"/>
                  </a:lnTo>
                  <a:lnTo>
                    <a:pt x="308" y="294"/>
                  </a:lnTo>
                  <a:lnTo>
                    <a:pt x="313" y="288"/>
                  </a:lnTo>
                  <a:lnTo>
                    <a:pt x="304" y="288"/>
                  </a:lnTo>
                  <a:lnTo>
                    <a:pt x="293" y="296"/>
                  </a:lnTo>
                  <a:lnTo>
                    <a:pt x="285" y="291"/>
                  </a:lnTo>
                  <a:lnTo>
                    <a:pt x="277" y="295"/>
                  </a:lnTo>
                  <a:lnTo>
                    <a:pt x="284" y="304"/>
                  </a:lnTo>
                  <a:lnTo>
                    <a:pt x="294" y="308"/>
                  </a:lnTo>
                  <a:lnTo>
                    <a:pt x="293" y="315"/>
                  </a:lnTo>
                  <a:lnTo>
                    <a:pt x="284" y="313"/>
                  </a:lnTo>
                  <a:lnTo>
                    <a:pt x="280" y="321"/>
                  </a:lnTo>
                  <a:lnTo>
                    <a:pt x="271" y="325"/>
                  </a:lnTo>
                  <a:lnTo>
                    <a:pt x="266" y="322"/>
                  </a:lnTo>
                  <a:lnTo>
                    <a:pt x="260" y="330"/>
                  </a:lnTo>
                  <a:lnTo>
                    <a:pt x="246" y="340"/>
                  </a:lnTo>
                  <a:lnTo>
                    <a:pt x="231" y="347"/>
                  </a:lnTo>
                  <a:lnTo>
                    <a:pt x="221" y="342"/>
                  </a:lnTo>
                  <a:lnTo>
                    <a:pt x="231" y="337"/>
                  </a:lnTo>
                  <a:lnTo>
                    <a:pt x="241" y="324"/>
                  </a:lnTo>
                  <a:lnTo>
                    <a:pt x="230" y="329"/>
                  </a:lnTo>
                  <a:lnTo>
                    <a:pt x="226" y="323"/>
                  </a:lnTo>
                  <a:lnTo>
                    <a:pt x="237" y="310"/>
                  </a:lnTo>
                  <a:lnTo>
                    <a:pt x="243" y="298"/>
                  </a:lnTo>
                  <a:lnTo>
                    <a:pt x="253" y="296"/>
                  </a:lnTo>
                  <a:lnTo>
                    <a:pt x="260" y="290"/>
                  </a:lnTo>
                  <a:lnTo>
                    <a:pt x="255" y="288"/>
                  </a:lnTo>
                  <a:lnTo>
                    <a:pt x="256" y="281"/>
                  </a:lnTo>
                  <a:lnTo>
                    <a:pt x="247" y="287"/>
                  </a:lnTo>
                  <a:lnTo>
                    <a:pt x="246" y="277"/>
                  </a:lnTo>
                  <a:lnTo>
                    <a:pt x="239" y="287"/>
                  </a:lnTo>
                  <a:lnTo>
                    <a:pt x="227" y="291"/>
                  </a:lnTo>
                  <a:lnTo>
                    <a:pt x="225" y="300"/>
                  </a:lnTo>
                  <a:lnTo>
                    <a:pt x="212" y="310"/>
                  </a:lnTo>
                  <a:lnTo>
                    <a:pt x="209" y="318"/>
                  </a:lnTo>
                  <a:lnTo>
                    <a:pt x="201" y="326"/>
                  </a:lnTo>
                  <a:lnTo>
                    <a:pt x="188" y="334"/>
                  </a:lnTo>
                  <a:lnTo>
                    <a:pt x="182" y="343"/>
                  </a:lnTo>
                  <a:lnTo>
                    <a:pt x="190" y="347"/>
                  </a:lnTo>
                  <a:lnTo>
                    <a:pt x="193" y="355"/>
                  </a:lnTo>
                  <a:lnTo>
                    <a:pt x="185" y="361"/>
                  </a:lnTo>
                  <a:lnTo>
                    <a:pt x="181" y="370"/>
                  </a:lnTo>
                  <a:lnTo>
                    <a:pt x="168" y="375"/>
                  </a:lnTo>
                  <a:lnTo>
                    <a:pt x="161" y="382"/>
                  </a:lnTo>
                  <a:lnTo>
                    <a:pt x="151" y="383"/>
                  </a:lnTo>
                  <a:lnTo>
                    <a:pt x="147" y="389"/>
                  </a:lnTo>
                  <a:lnTo>
                    <a:pt x="138" y="393"/>
                  </a:lnTo>
                  <a:lnTo>
                    <a:pt x="139" y="396"/>
                  </a:lnTo>
                  <a:lnTo>
                    <a:pt x="128" y="404"/>
                  </a:lnTo>
                  <a:lnTo>
                    <a:pt x="118" y="405"/>
                  </a:lnTo>
                  <a:lnTo>
                    <a:pt x="111" y="412"/>
                  </a:lnTo>
                  <a:lnTo>
                    <a:pt x="100" y="416"/>
                  </a:lnTo>
                  <a:lnTo>
                    <a:pt x="102" y="423"/>
                  </a:lnTo>
                  <a:lnTo>
                    <a:pt x="84" y="429"/>
                  </a:lnTo>
                  <a:lnTo>
                    <a:pt x="74" y="436"/>
                  </a:lnTo>
                  <a:lnTo>
                    <a:pt x="71" y="429"/>
                  </a:lnTo>
                  <a:lnTo>
                    <a:pt x="61" y="430"/>
                  </a:lnTo>
                  <a:lnTo>
                    <a:pt x="54" y="436"/>
                  </a:lnTo>
                  <a:lnTo>
                    <a:pt x="41" y="435"/>
                  </a:lnTo>
                  <a:lnTo>
                    <a:pt x="25" y="441"/>
                  </a:lnTo>
                  <a:lnTo>
                    <a:pt x="6" y="445"/>
                  </a:lnTo>
                  <a:lnTo>
                    <a:pt x="0" y="450"/>
                  </a:lnTo>
                  <a:lnTo>
                    <a:pt x="2" y="439"/>
                  </a:lnTo>
                  <a:lnTo>
                    <a:pt x="16" y="433"/>
                  </a:lnTo>
                  <a:lnTo>
                    <a:pt x="35" y="419"/>
                  </a:lnTo>
                  <a:lnTo>
                    <a:pt x="47" y="416"/>
                  </a:lnTo>
                  <a:lnTo>
                    <a:pt x="46" y="426"/>
                  </a:lnTo>
                  <a:lnTo>
                    <a:pt x="51" y="430"/>
                  </a:lnTo>
                  <a:lnTo>
                    <a:pt x="61" y="426"/>
                  </a:lnTo>
                  <a:lnTo>
                    <a:pt x="56" y="420"/>
                  </a:lnTo>
                  <a:lnTo>
                    <a:pt x="69" y="408"/>
                  </a:lnTo>
                  <a:lnTo>
                    <a:pt x="91" y="401"/>
                  </a:lnTo>
                  <a:lnTo>
                    <a:pt x="105" y="389"/>
                  </a:lnTo>
                  <a:lnTo>
                    <a:pt x="116" y="384"/>
                  </a:lnTo>
                  <a:lnTo>
                    <a:pt x="118" y="371"/>
                  </a:lnTo>
                  <a:lnTo>
                    <a:pt x="127" y="352"/>
                  </a:lnTo>
                  <a:lnTo>
                    <a:pt x="120" y="348"/>
                  </a:lnTo>
                  <a:lnTo>
                    <a:pt x="113" y="353"/>
                  </a:lnTo>
                  <a:lnTo>
                    <a:pt x="105" y="350"/>
                  </a:lnTo>
                  <a:lnTo>
                    <a:pt x="106" y="341"/>
                  </a:lnTo>
                  <a:lnTo>
                    <a:pt x="100" y="349"/>
                  </a:lnTo>
                  <a:lnTo>
                    <a:pt x="103" y="355"/>
                  </a:lnTo>
                  <a:lnTo>
                    <a:pt x="96" y="360"/>
                  </a:lnTo>
                  <a:lnTo>
                    <a:pt x="89" y="350"/>
                  </a:lnTo>
                  <a:lnTo>
                    <a:pt x="74" y="341"/>
                  </a:lnTo>
                  <a:lnTo>
                    <a:pt x="63" y="338"/>
                  </a:lnTo>
                  <a:lnTo>
                    <a:pt x="54" y="347"/>
                  </a:lnTo>
                  <a:lnTo>
                    <a:pt x="43" y="344"/>
                  </a:lnTo>
                  <a:lnTo>
                    <a:pt x="48" y="336"/>
                  </a:lnTo>
                  <a:lnTo>
                    <a:pt x="49" y="323"/>
                  </a:lnTo>
                  <a:lnTo>
                    <a:pt x="54" y="314"/>
                  </a:lnTo>
                  <a:lnTo>
                    <a:pt x="51" y="304"/>
                  </a:lnTo>
                  <a:lnTo>
                    <a:pt x="52" y="295"/>
                  </a:lnTo>
                  <a:lnTo>
                    <a:pt x="64" y="285"/>
                  </a:lnTo>
                  <a:lnTo>
                    <a:pt x="57" y="285"/>
                  </a:lnTo>
                  <a:lnTo>
                    <a:pt x="49" y="300"/>
                  </a:lnTo>
                  <a:lnTo>
                    <a:pt x="40" y="309"/>
                  </a:lnTo>
                  <a:lnTo>
                    <a:pt x="30" y="309"/>
                  </a:lnTo>
                  <a:lnTo>
                    <a:pt x="18" y="298"/>
                  </a:lnTo>
                  <a:lnTo>
                    <a:pt x="7" y="284"/>
                  </a:lnTo>
                  <a:lnTo>
                    <a:pt x="9" y="277"/>
                  </a:lnTo>
                  <a:lnTo>
                    <a:pt x="18" y="278"/>
                  </a:lnTo>
                  <a:lnTo>
                    <a:pt x="28" y="284"/>
                  </a:lnTo>
                  <a:lnTo>
                    <a:pt x="35" y="279"/>
                  </a:lnTo>
                  <a:lnTo>
                    <a:pt x="22" y="275"/>
                  </a:lnTo>
                  <a:lnTo>
                    <a:pt x="12" y="266"/>
                  </a:lnTo>
                  <a:lnTo>
                    <a:pt x="4" y="267"/>
                  </a:lnTo>
                  <a:lnTo>
                    <a:pt x="1" y="250"/>
                  </a:lnTo>
                  <a:lnTo>
                    <a:pt x="9" y="241"/>
                  </a:lnTo>
                  <a:lnTo>
                    <a:pt x="24" y="229"/>
                  </a:lnTo>
                  <a:lnTo>
                    <a:pt x="38" y="224"/>
                  </a:lnTo>
                  <a:lnTo>
                    <a:pt x="34" y="222"/>
                  </a:lnTo>
                  <a:lnTo>
                    <a:pt x="36" y="215"/>
                  </a:lnTo>
                  <a:lnTo>
                    <a:pt x="44" y="213"/>
                  </a:lnTo>
                  <a:lnTo>
                    <a:pt x="51" y="218"/>
                  </a:lnTo>
                  <a:lnTo>
                    <a:pt x="62" y="217"/>
                  </a:lnTo>
                  <a:lnTo>
                    <a:pt x="72" y="208"/>
                  </a:lnTo>
                  <a:lnTo>
                    <a:pt x="82" y="210"/>
                  </a:lnTo>
                  <a:lnTo>
                    <a:pt x="93" y="209"/>
                  </a:lnTo>
                  <a:lnTo>
                    <a:pt x="97" y="203"/>
                  </a:lnTo>
                  <a:lnTo>
                    <a:pt x="89" y="189"/>
                  </a:lnTo>
                  <a:lnTo>
                    <a:pt x="91" y="180"/>
                  </a:lnTo>
                  <a:lnTo>
                    <a:pt x="99" y="178"/>
                  </a:lnTo>
                  <a:lnTo>
                    <a:pt x="96" y="172"/>
                  </a:lnTo>
                  <a:lnTo>
                    <a:pt x="87" y="174"/>
                  </a:lnTo>
                  <a:lnTo>
                    <a:pt x="73" y="183"/>
                  </a:lnTo>
                  <a:lnTo>
                    <a:pt x="62" y="178"/>
                  </a:lnTo>
                  <a:lnTo>
                    <a:pt x="45" y="174"/>
                  </a:lnTo>
                  <a:lnTo>
                    <a:pt x="35" y="175"/>
                  </a:lnTo>
                  <a:lnTo>
                    <a:pt x="27" y="168"/>
                  </a:lnTo>
                  <a:lnTo>
                    <a:pt x="22" y="158"/>
                  </a:lnTo>
                  <a:lnTo>
                    <a:pt x="30" y="152"/>
                  </a:lnTo>
                  <a:lnTo>
                    <a:pt x="29" y="146"/>
                  </a:lnTo>
                  <a:lnTo>
                    <a:pt x="19" y="142"/>
                  </a:lnTo>
                  <a:lnTo>
                    <a:pt x="11" y="135"/>
                  </a:lnTo>
                  <a:lnTo>
                    <a:pt x="12" y="131"/>
                  </a:lnTo>
                  <a:lnTo>
                    <a:pt x="22" y="131"/>
                  </a:lnTo>
                  <a:lnTo>
                    <a:pt x="30" y="125"/>
                  </a:lnTo>
                  <a:lnTo>
                    <a:pt x="40" y="128"/>
                  </a:lnTo>
                  <a:lnTo>
                    <a:pt x="48" y="122"/>
                  </a:lnTo>
                  <a:lnTo>
                    <a:pt x="61" y="118"/>
                  </a:lnTo>
                  <a:lnTo>
                    <a:pt x="68" y="119"/>
                  </a:lnTo>
                  <a:lnTo>
                    <a:pt x="65" y="128"/>
                  </a:lnTo>
                  <a:lnTo>
                    <a:pt x="69" y="133"/>
                  </a:lnTo>
                  <a:lnTo>
                    <a:pt x="81" y="133"/>
                  </a:lnTo>
                  <a:lnTo>
                    <a:pt x="92" y="137"/>
                  </a:lnTo>
                  <a:lnTo>
                    <a:pt x="98" y="132"/>
                  </a:lnTo>
                  <a:lnTo>
                    <a:pt x="89" y="126"/>
                  </a:lnTo>
                  <a:lnTo>
                    <a:pt x="85" y="117"/>
                  </a:lnTo>
                  <a:lnTo>
                    <a:pt x="89" y="114"/>
                  </a:lnTo>
                  <a:lnTo>
                    <a:pt x="98" y="124"/>
                  </a:lnTo>
                  <a:lnTo>
                    <a:pt x="107" y="131"/>
                  </a:lnTo>
                  <a:lnTo>
                    <a:pt x="119" y="133"/>
                  </a:lnTo>
                  <a:lnTo>
                    <a:pt x="124" y="126"/>
                  </a:lnTo>
                  <a:lnTo>
                    <a:pt x="111" y="125"/>
                  </a:lnTo>
                  <a:lnTo>
                    <a:pt x="101" y="119"/>
                  </a:lnTo>
                  <a:lnTo>
                    <a:pt x="103" y="113"/>
                  </a:lnTo>
                  <a:lnTo>
                    <a:pt x="97" y="107"/>
                  </a:lnTo>
                  <a:lnTo>
                    <a:pt x="82" y="106"/>
                  </a:lnTo>
                  <a:lnTo>
                    <a:pt x="70" y="100"/>
                  </a:lnTo>
                  <a:lnTo>
                    <a:pt x="71" y="92"/>
                  </a:lnTo>
                  <a:lnTo>
                    <a:pt x="58" y="74"/>
                  </a:lnTo>
                  <a:lnTo>
                    <a:pt x="54" y="58"/>
                  </a:lnTo>
                  <a:lnTo>
                    <a:pt x="57" y="51"/>
                  </a:lnTo>
                  <a:lnTo>
                    <a:pt x="68" y="52"/>
                  </a:lnTo>
                  <a:lnTo>
                    <a:pt x="77" y="56"/>
                  </a:lnTo>
                  <a:lnTo>
                    <a:pt x="86" y="55"/>
                  </a:lnTo>
                  <a:lnTo>
                    <a:pt x="96" y="44"/>
                  </a:lnTo>
                  <a:lnTo>
                    <a:pt x="103" y="41"/>
                  </a:lnTo>
                  <a:lnTo>
                    <a:pt x="104" y="33"/>
                  </a:lnTo>
                  <a:lnTo>
                    <a:pt x="118" y="20"/>
                  </a:lnTo>
                  <a:lnTo>
                    <a:pt x="127" y="22"/>
                  </a:lnTo>
                  <a:lnTo>
                    <a:pt x="137" y="18"/>
                  </a:lnTo>
                  <a:lnTo>
                    <a:pt x="143" y="23"/>
                  </a:lnTo>
                  <a:lnTo>
                    <a:pt x="143" y="13"/>
                  </a:lnTo>
                  <a:lnTo>
                    <a:pt x="153" y="7"/>
                  </a:lnTo>
                  <a:lnTo>
                    <a:pt x="163" y="10"/>
                  </a:lnTo>
                  <a:lnTo>
                    <a:pt x="175" y="0"/>
                  </a:lnTo>
                  <a:lnTo>
                    <a:pt x="187" y="2"/>
                  </a:lnTo>
                  <a:lnTo>
                    <a:pt x="201" y="5"/>
                  </a:lnTo>
                  <a:lnTo>
                    <a:pt x="199" y="13"/>
                  </a:lnTo>
                  <a:lnTo>
                    <a:pt x="203" y="22"/>
                  </a:lnTo>
                  <a:lnTo>
                    <a:pt x="215" y="20"/>
                  </a:lnTo>
                  <a:lnTo>
                    <a:pt x="209" y="13"/>
                  </a:lnTo>
                  <a:lnTo>
                    <a:pt x="220" y="14"/>
                  </a:lnTo>
                  <a:lnTo>
                    <a:pt x="233" y="22"/>
                  </a:lnTo>
                  <a:lnTo>
                    <a:pt x="249" y="29"/>
                  </a:lnTo>
                  <a:lnTo>
                    <a:pt x="253" y="22"/>
                  </a:lnTo>
                  <a:lnTo>
                    <a:pt x="266" y="23"/>
                  </a:lnTo>
                  <a:lnTo>
                    <a:pt x="270" y="30"/>
                  </a:lnTo>
                  <a:lnTo>
                    <a:pt x="279" y="33"/>
                  </a:lnTo>
                  <a:lnTo>
                    <a:pt x="291" y="30"/>
                  </a:lnTo>
                  <a:lnTo>
                    <a:pt x="303" y="36"/>
                  </a:lnTo>
                  <a:lnTo>
                    <a:pt x="316" y="35"/>
                  </a:lnTo>
                  <a:lnTo>
                    <a:pt x="324" y="30"/>
                  </a:lnTo>
                  <a:lnTo>
                    <a:pt x="334" y="30"/>
                  </a:lnTo>
                  <a:lnTo>
                    <a:pt x="350" y="39"/>
                  </a:lnTo>
                  <a:lnTo>
                    <a:pt x="358" y="41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137" name="Freeform 136"/>
          <p:cNvSpPr/>
          <p:nvPr/>
        </p:nvSpPr>
        <p:spPr>
          <a:xfrm>
            <a:off x="7602371" y="3298641"/>
            <a:ext cx="66675" cy="77180"/>
          </a:xfrm>
          <a:custGeom>
            <a:avLst/>
            <a:gdLst>
              <a:gd name="connsiteX0" fmla="*/ 40482 w 90488"/>
              <a:gd name="connsiteY0" fmla="*/ 0 h 97631"/>
              <a:gd name="connsiteX1" fmla="*/ 0 w 90488"/>
              <a:gd name="connsiteY1" fmla="*/ 50006 h 97631"/>
              <a:gd name="connsiteX2" fmla="*/ 50007 w 90488"/>
              <a:gd name="connsiteY2" fmla="*/ 97631 h 97631"/>
              <a:gd name="connsiteX3" fmla="*/ 90488 w 90488"/>
              <a:gd name="connsiteY3" fmla="*/ 40481 h 97631"/>
              <a:gd name="connsiteX4" fmla="*/ 40482 w 90488"/>
              <a:gd name="connsiteY4" fmla="*/ 0 h 9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8" h="97631">
                <a:moveTo>
                  <a:pt x="40482" y="0"/>
                </a:moveTo>
                <a:lnTo>
                  <a:pt x="0" y="50006"/>
                </a:lnTo>
                <a:lnTo>
                  <a:pt x="50007" y="97631"/>
                </a:lnTo>
                <a:lnTo>
                  <a:pt x="90488" y="40481"/>
                </a:lnTo>
                <a:lnTo>
                  <a:pt x="40482" y="0"/>
                </a:lnTo>
                <a:close/>
              </a:path>
            </a:pathLst>
          </a:custGeom>
          <a:solidFill>
            <a:srgbClr val="E2E2EE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381000" y="5418207"/>
            <a:ext cx="330741" cy="561102"/>
            <a:chOff x="512763" y="5480703"/>
            <a:chExt cx="330741" cy="561102"/>
          </a:xfrm>
        </p:grpSpPr>
        <p:sp>
          <p:nvSpPr>
            <p:cNvPr id="141" name="Rectangle 140"/>
            <p:cNvSpPr/>
            <p:nvPr/>
          </p:nvSpPr>
          <p:spPr>
            <a:xfrm>
              <a:off x="512763" y="5480703"/>
              <a:ext cx="330741" cy="186447"/>
            </a:xfrm>
            <a:prstGeom prst="rect">
              <a:avLst/>
            </a:prstGeom>
            <a:solidFill>
              <a:srgbClr val="004D6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>
              <a:outerShdw blurRad="88900" dist="50800" dir="2700000" algn="tl" rotWithShape="0">
                <a:prstClr val="black">
                  <a:alpha val="62000"/>
                </a:prstClr>
              </a:outerShdw>
            </a:effectLst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12763" y="5855358"/>
              <a:ext cx="330741" cy="186447"/>
            </a:xfrm>
            <a:prstGeom prst="rect">
              <a:avLst/>
            </a:prstGeom>
            <a:solidFill>
              <a:srgbClr val="E2E2EE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>
              <a:outerShdw blurRad="88900" dist="50800" dir="2700000" algn="tl" rotWithShape="0">
                <a:prstClr val="black">
                  <a:alpha val="62000"/>
                </a:prstClr>
              </a:outerShdw>
            </a:effectLst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</p:grpSp>
      <p:sp>
        <p:nvSpPr>
          <p:cNvPr id="143" name="TextBox 142"/>
          <p:cNvSpPr txBox="1"/>
          <p:nvPr/>
        </p:nvSpPr>
        <p:spPr>
          <a:xfrm>
            <a:off x="820910" y="5334000"/>
            <a:ext cx="1491135" cy="707886"/>
          </a:xfrm>
          <a:prstGeom prst="rect">
            <a:avLst/>
          </a:prstGeom>
        </p:spPr>
        <p:txBody>
          <a:bodyPr wrap="square" lIns="0" r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en-US" sz="1500" dirty="0" smtClean="0">
                <a:solidFill>
                  <a:prstClr val="black"/>
                </a:solidFill>
                <a:latin typeface="Arial"/>
                <a:cs typeface="Arial" pitchFamily="34" charset="0"/>
              </a:rPr>
              <a:t>Fiscal monitoring</a:t>
            </a:r>
            <a:endParaRPr lang="en-US" sz="1500" dirty="0">
              <a:solidFill>
                <a:prstClr val="black"/>
              </a:solidFill>
              <a:latin typeface="Arial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en-US" sz="1500" dirty="0" smtClean="0">
                <a:solidFill>
                  <a:prstClr val="black"/>
                </a:solidFill>
                <a:latin typeface="Arial"/>
                <a:cs typeface="Arial" pitchFamily="34" charset="0"/>
              </a:rPr>
              <a:t>No monitoring </a:t>
            </a:r>
            <a:endParaRPr lang="en-US" sz="1500" dirty="0">
              <a:solidFill>
                <a:prstClr val="black"/>
              </a:solidFill>
              <a:latin typeface="Arial"/>
              <a:cs typeface="Arial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157349" y="1719808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WA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940623" y="2320134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OR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2265670" y="3190335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NV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693576" y="3473127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CO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3544151" y="432534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NM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4424129" y="248880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SD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129149" y="2150736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MN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5357749" y="2905963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IA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5638800" y="479450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LA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7338949" y="5147217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FL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6371522" y="3962400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TN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6576949" y="3606772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KY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7379595" y="3798588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NC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6729349" y="3024090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OH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6424549" y="2557815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MI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288133" y="2794915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PA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7567549" y="2387572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NY</a:t>
            </a:r>
          </a:p>
        </p:txBody>
      </p:sp>
      <p:graphicFrame>
        <p:nvGraphicFramePr>
          <p:cNvPr id="162" name="Table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853175"/>
              </p:ext>
            </p:extLst>
          </p:nvPr>
        </p:nvGraphicFramePr>
        <p:xfrm>
          <a:off x="8100074" y="3124200"/>
          <a:ext cx="532563" cy="188049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563"/>
              </a:tblGrid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NH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RI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CT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NJ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MD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163" name="Rectangle 162"/>
          <p:cNvSpPr/>
          <p:nvPr/>
        </p:nvSpPr>
        <p:spPr>
          <a:xfrm>
            <a:off x="8610600" y="3215542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8609789" y="3612702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8610600" y="3991661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8610600" y="4364413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8609789" y="4735913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274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04800" y="321111"/>
            <a:ext cx="6650037" cy="821889"/>
          </a:xfrm>
        </p:spPr>
        <p:txBody>
          <a:bodyPr>
            <a:noAutofit/>
          </a:bodyPr>
          <a:lstStyle/>
          <a:p>
            <a:r>
              <a:rPr lang="en-US" sz="3200" b="0" dirty="0" smtClean="0">
                <a:solidFill>
                  <a:srgbClr val="005195"/>
                </a:solidFill>
                <a:latin typeface="+mn-lt"/>
              </a:rPr>
              <a:t>Early warning states</a:t>
            </a:r>
            <a:endParaRPr lang="en-US" sz="3200" b="0" dirty="0">
              <a:latin typeface="+mn-lt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502160" y="1447800"/>
            <a:ext cx="7088315" cy="4614109"/>
            <a:chOff x="1654560" y="1510296"/>
            <a:chExt cx="7088315" cy="4614109"/>
          </a:xfrm>
          <a:solidFill>
            <a:sysClr val="windowText" lastClr="000000"/>
          </a:solidFill>
          <a:effectLst>
            <a:outerShdw blurRad="88900" dist="50800" dir="2700000" algn="tl" rotWithShape="0">
              <a:prstClr val="black">
                <a:alpha val="62000"/>
              </a:prstClr>
            </a:outerShdw>
          </a:effectLst>
        </p:grpSpPr>
        <p:sp>
          <p:nvSpPr>
            <p:cNvPr id="15" name="Freeform 159"/>
            <p:cNvSpPr>
              <a:spLocks/>
            </p:cNvSpPr>
            <p:nvPr/>
          </p:nvSpPr>
          <p:spPr bwMode="auto">
            <a:xfrm>
              <a:off x="7440533" y="3201067"/>
              <a:ext cx="674037" cy="299503"/>
            </a:xfrm>
            <a:custGeom>
              <a:avLst/>
              <a:gdLst>
                <a:gd name="T0" fmla="*/ 0 w 339"/>
                <a:gd name="T1" fmla="*/ 46 h 138"/>
                <a:gd name="T2" fmla="*/ 254 w 339"/>
                <a:gd name="T3" fmla="*/ 0 h 138"/>
                <a:gd name="T4" fmla="*/ 294 w 339"/>
                <a:gd name="T5" fmla="*/ 94 h 138"/>
                <a:gd name="T6" fmla="*/ 338 w 339"/>
                <a:gd name="T7" fmla="*/ 84 h 138"/>
                <a:gd name="T8" fmla="*/ 339 w 339"/>
                <a:gd name="T9" fmla="*/ 132 h 138"/>
                <a:gd name="T10" fmla="*/ 303 w 339"/>
                <a:gd name="T11" fmla="*/ 138 h 138"/>
                <a:gd name="T12" fmla="*/ 273 w 339"/>
                <a:gd name="T13" fmla="*/ 107 h 138"/>
                <a:gd name="T14" fmla="*/ 254 w 339"/>
                <a:gd name="T15" fmla="*/ 70 h 138"/>
                <a:gd name="T16" fmla="*/ 249 w 339"/>
                <a:gd name="T17" fmla="*/ 17 h 138"/>
                <a:gd name="T18" fmla="*/ 235 w 339"/>
                <a:gd name="T19" fmla="*/ 43 h 138"/>
                <a:gd name="T20" fmla="*/ 253 w 339"/>
                <a:gd name="T21" fmla="*/ 121 h 138"/>
                <a:gd name="T22" fmla="*/ 178 w 339"/>
                <a:gd name="T23" fmla="*/ 133 h 138"/>
                <a:gd name="T24" fmla="*/ 175 w 339"/>
                <a:gd name="T25" fmla="*/ 76 h 138"/>
                <a:gd name="T26" fmla="*/ 130 w 339"/>
                <a:gd name="T27" fmla="*/ 51 h 138"/>
                <a:gd name="T28" fmla="*/ 91 w 339"/>
                <a:gd name="T29" fmla="*/ 44 h 138"/>
                <a:gd name="T30" fmla="*/ 11 w 339"/>
                <a:gd name="T31" fmla="*/ 84 h 138"/>
                <a:gd name="T32" fmla="*/ 0 w 339"/>
                <a:gd name="T33" fmla="*/ 46 h 138"/>
                <a:gd name="connsiteX0" fmla="*/ 0 w 10000"/>
                <a:gd name="connsiteY0" fmla="*/ 3333 h 10000"/>
                <a:gd name="connsiteX1" fmla="*/ 7634 w 10000"/>
                <a:gd name="connsiteY1" fmla="*/ 0 h 10000"/>
                <a:gd name="connsiteX2" fmla="*/ 8673 w 10000"/>
                <a:gd name="connsiteY2" fmla="*/ 6812 h 10000"/>
                <a:gd name="connsiteX3" fmla="*/ 9971 w 10000"/>
                <a:gd name="connsiteY3" fmla="*/ 6087 h 10000"/>
                <a:gd name="connsiteX4" fmla="*/ 10000 w 10000"/>
                <a:gd name="connsiteY4" fmla="*/ 9565 h 10000"/>
                <a:gd name="connsiteX5" fmla="*/ 8938 w 10000"/>
                <a:gd name="connsiteY5" fmla="*/ 10000 h 10000"/>
                <a:gd name="connsiteX6" fmla="*/ 8053 w 10000"/>
                <a:gd name="connsiteY6" fmla="*/ 7754 h 10000"/>
                <a:gd name="connsiteX7" fmla="*/ 7493 w 10000"/>
                <a:gd name="connsiteY7" fmla="*/ 5072 h 10000"/>
                <a:gd name="connsiteX8" fmla="*/ 7345 w 10000"/>
                <a:gd name="connsiteY8" fmla="*/ 1232 h 10000"/>
                <a:gd name="connsiteX9" fmla="*/ 6932 w 10000"/>
                <a:gd name="connsiteY9" fmla="*/ 3116 h 10000"/>
                <a:gd name="connsiteX10" fmla="*/ 7463 w 10000"/>
                <a:gd name="connsiteY10" fmla="*/ 8768 h 10000"/>
                <a:gd name="connsiteX11" fmla="*/ 5251 w 10000"/>
                <a:gd name="connsiteY11" fmla="*/ 9638 h 10000"/>
                <a:gd name="connsiteX12" fmla="*/ 5162 w 10000"/>
                <a:gd name="connsiteY12" fmla="*/ 5507 h 10000"/>
                <a:gd name="connsiteX13" fmla="*/ 3835 w 10000"/>
                <a:gd name="connsiteY13" fmla="*/ 3696 h 10000"/>
                <a:gd name="connsiteX14" fmla="*/ 2684 w 10000"/>
                <a:gd name="connsiteY14" fmla="*/ 3188 h 10000"/>
                <a:gd name="connsiteX15" fmla="*/ 324 w 10000"/>
                <a:gd name="connsiteY15" fmla="*/ 6087 h 10000"/>
                <a:gd name="connsiteX16" fmla="*/ 0 w 10000"/>
                <a:gd name="connsiteY16" fmla="*/ 3333 h 10000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812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986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986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  <a:gd name="connsiteX0" fmla="*/ 0 w 10000"/>
                <a:gd name="connsiteY0" fmla="*/ 3507 h 10174"/>
                <a:gd name="connsiteX1" fmla="*/ 7705 w 10000"/>
                <a:gd name="connsiteY1" fmla="*/ 0 h 10174"/>
                <a:gd name="connsiteX2" fmla="*/ 8673 w 10000"/>
                <a:gd name="connsiteY2" fmla="*/ 6986 h 10174"/>
                <a:gd name="connsiteX3" fmla="*/ 9971 w 10000"/>
                <a:gd name="connsiteY3" fmla="*/ 6261 h 10174"/>
                <a:gd name="connsiteX4" fmla="*/ 10000 w 10000"/>
                <a:gd name="connsiteY4" fmla="*/ 9739 h 10174"/>
                <a:gd name="connsiteX5" fmla="*/ 8938 w 10000"/>
                <a:gd name="connsiteY5" fmla="*/ 10174 h 10174"/>
                <a:gd name="connsiteX6" fmla="*/ 8053 w 10000"/>
                <a:gd name="connsiteY6" fmla="*/ 7928 h 10174"/>
                <a:gd name="connsiteX7" fmla="*/ 7493 w 10000"/>
                <a:gd name="connsiteY7" fmla="*/ 5246 h 10174"/>
                <a:gd name="connsiteX8" fmla="*/ 7345 w 10000"/>
                <a:gd name="connsiteY8" fmla="*/ 1406 h 10174"/>
                <a:gd name="connsiteX9" fmla="*/ 6932 w 10000"/>
                <a:gd name="connsiteY9" fmla="*/ 3290 h 10174"/>
                <a:gd name="connsiteX10" fmla="*/ 7463 w 10000"/>
                <a:gd name="connsiteY10" fmla="*/ 8942 h 10174"/>
                <a:gd name="connsiteX11" fmla="*/ 5251 w 10000"/>
                <a:gd name="connsiteY11" fmla="*/ 9986 h 10174"/>
                <a:gd name="connsiteX12" fmla="*/ 5162 w 10000"/>
                <a:gd name="connsiteY12" fmla="*/ 5681 h 10174"/>
                <a:gd name="connsiteX13" fmla="*/ 3835 w 10000"/>
                <a:gd name="connsiteY13" fmla="*/ 3870 h 10174"/>
                <a:gd name="connsiteX14" fmla="*/ 2684 w 10000"/>
                <a:gd name="connsiteY14" fmla="*/ 3362 h 10174"/>
                <a:gd name="connsiteX15" fmla="*/ 324 w 10000"/>
                <a:gd name="connsiteY15" fmla="*/ 6261 h 10174"/>
                <a:gd name="connsiteX16" fmla="*/ 0 w 10000"/>
                <a:gd name="connsiteY16" fmla="*/ 3507 h 1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000" h="10174">
                  <a:moveTo>
                    <a:pt x="0" y="3507"/>
                  </a:moveTo>
                  <a:lnTo>
                    <a:pt x="7705" y="0"/>
                  </a:lnTo>
                  <a:lnTo>
                    <a:pt x="8673" y="6986"/>
                  </a:lnTo>
                  <a:lnTo>
                    <a:pt x="9971" y="6261"/>
                  </a:lnTo>
                  <a:cubicBezTo>
                    <a:pt x="9981" y="7420"/>
                    <a:pt x="9990" y="8580"/>
                    <a:pt x="10000" y="9739"/>
                  </a:cubicBezTo>
                  <a:lnTo>
                    <a:pt x="8938" y="10174"/>
                  </a:lnTo>
                  <a:lnTo>
                    <a:pt x="8053" y="7928"/>
                  </a:lnTo>
                  <a:lnTo>
                    <a:pt x="7493" y="5246"/>
                  </a:lnTo>
                  <a:cubicBezTo>
                    <a:pt x="7444" y="3966"/>
                    <a:pt x="7394" y="2686"/>
                    <a:pt x="7345" y="1406"/>
                  </a:cubicBezTo>
                  <a:cubicBezTo>
                    <a:pt x="7207" y="2034"/>
                    <a:pt x="7070" y="2662"/>
                    <a:pt x="6932" y="3290"/>
                  </a:cubicBezTo>
                  <a:lnTo>
                    <a:pt x="7463" y="8942"/>
                  </a:lnTo>
                  <a:lnTo>
                    <a:pt x="5251" y="9986"/>
                  </a:lnTo>
                  <a:cubicBezTo>
                    <a:pt x="5115" y="8782"/>
                    <a:pt x="5192" y="7058"/>
                    <a:pt x="5162" y="5681"/>
                  </a:cubicBezTo>
                  <a:lnTo>
                    <a:pt x="3835" y="3870"/>
                  </a:lnTo>
                  <a:lnTo>
                    <a:pt x="2684" y="3362"/>
                  </a:lnTo>
                  <a:lnTo>
                    <a:pt x="324" y="6261"/>
                  </a:lnTo>
                  <a:lnTo>
                    <a:pt x="0" y="3507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7040884" y="3317116"/>
              <a:ext cx="1073270" cy="693290"/>
              <a:chOff x="6972788" y="3486014"/>
              <a:chExt cx="1073270" cy="646200"/>
            </a:xfrm>
            <a:grpFill/>
            <a:effectLst/>
          </p:grpSpPr>
          <p:sp>
            <p:nvSpPr>
              <p:cNvPr id="67" name="Freeform 218"/>
              <p:cNvSpPr>
                <a:spLocks/>
              </p:cNvSpPr>
              <p:nvPr/>
            </p:nvSpPr>
            <p:spPr bwMode="auto">
              <a:xfrm>
                <a:off x="6972788" y="3486014"/>
                <a:ext cx="1025966" cy="646200"/>
              </a:xfrm>
              <a:custGeom>
                <a:avLst/>
                <a:gdLst>
                  <a:gd name="T0" fmla="*/ 85 w 516"/>
                  <a:gd name="T1" fmla="*/ 228 h 325"/>
                  <a:gd name="T2" fmla="*/ 69 w 516"/>
                  <a:gd name="T3" fmla="*/ 260 h 325"/>
                  <a:gd name="T4" fmla="*/ 48 w 516"/>
                  <a:gd name="T5" fmla="*/ 269 h 325"/>
                  <a:gd name="T6" fmla="*/ 47 w 516"/>
                  <a:gd name="T7" fmla="*/ 291 h 325"/>
                  <a:gd name="T8" fmla="*/ 2 w 516"/>
                  <a:gd name="T9" fmla="*/ 307 h 325"/>
                  <a:gd name="T10" fmla="*/ 0 w 516"/>
                  <a:gd name="T11" fmla="*/ 325 h 325"/>
                  <a:gd name="T12" fmla="*/ 122 w 516"/>
                  <a:gd name="T13" fmla="*/ 303 h 325"/>
                  <a:gd name="T14" fmla="*/ 345 w 516"/>
                  <a:gd name="T15" fmla="*/ 256 h 325"/>
                  <a:gd name="T16" fmla="*/ 516 w 516"/>
                  <a:gd name="T17" fmla="*/ 215 h 325"/>
                  <a:gd name="T18" fmla="*/ 516 w 516"/>
                  <a:gd name="T19" fmla="*/ 182 h 325"/>
                  <a:gd name="T20" fmla="*/ 497 w 516"/>
                  <a:gd name="T21" fmla="*/ 172 h 325"/>
                  <a:gd name="T22" fmla="*/ 482 w 516"/>
                  <a:gd name="T23" fmla="*/ 189 h 325"/>
                  <a:gd name="T24" fmla="*/ 474 w 516"/>
                  <a:gd name="T25" fmla="*/ 144 h 325"/>
                  <a:gd name="T26" fmla="*/ 482 w 516"/>
                  <a:gd name="T27" fmla="*/ 105 h 325"/>
                  <a:gd name="T28" fmla="*/ 420 w 516"/>
                  <a:gd name="T29" fmla="*/ 76 h 325"/>
                  <a:gd name="T30" fmla="*/ 376 w 516"/>
                  <a:gd name="T31" fmla="*/ 83 h 325"/>
                  <a:gd name="T32" fmla="*/ 375 w 516"/>
                  <a:gd name="T33" fmla="*/ 23 h 325"/>
                  <a:gd name="T34" fmla="*/ 329 w 516"/>
                  <a:gd name="T35" fmla="*/ 0 h 325"/>
                  <a:gd name="T36" fmla="*/ 295 w 516"/>
                  <a:gd name="T37" fmla="*/ 14 h 325"/>
                  <a:gd name="T38" fmla="*/ 273 w 516"/>
                  <a:gd name="T39" fmla="*/ 70 h 325"/>
                  <a:gd name="T40" fmla="*/ 233 w 516"/>
                  <a:gd name="T41" fmla="*/ 94 h 325"/>
                  <a:gd name="T42" fmla="*/ 216 w 516"/>
                  <a:gd name="T43" fmla="*/ 183 h 325"/>
                  <a:gd name="T44" fmla="*/ 152 w 516"/>
                  <a:gd name="T45" fmla="*/ 228 h 325"/>
                  <a:gd name="T46" fmla="*/ 99 w 516"/>
                  <a:gd name="T47" fmla="*/ 245 h 325"/>
                  <a:gd name="T48" fmla="*/ 85 w 516"/>
                  <a:gd name="T49" fmla="*/ 228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16" h="325">
                    <a:moveTo>
                      <a:pt x="85" y="228"/>
                    </a:moveTo>
                    <a:lnTo>
                      <a:pt x="69" y="260"/>
                    </a:lnTo>
                    <a:lnTo>
                      <a:pt x="48" y="269"/>
                    </a:lnTo>
                    <a:lnTo>
                      <a:pt x="47" y="291"/>
                    </a:lnTo>
                    <a:lnTo>
                      <a:pt x="2" y="307"/>
                    </a:lnTo>
                    <a:lnTo>
                      <a:pt x="0" y="325"/>
                    </a:lnTo>
                    <a:lnTo>
                      <a:pt x="122" y="303"/>
                    </a:lnTo>
                    <a:lnTo>
                      <a:pt x="345" y="256"/>
                    </a:lnTo>
                    <a:lnTo>
                      <a:pt x="516" y="215"/>
                    </a:lnTo>
                    <a:lnTo>
                      <a:pt x="516" y="182"/>
                    </a:lnTo>
                    <a:lnTo>
                      <a:pt x="497" y="172"/>
                    </a:lnTo>
                    <a:lnTo>
                      <a:pt x="482" y="189"/>
                    </a:lnTo>
                    <a:lnTo>
                      <a:pt x="474" y="144"/>
                    </a:lnTo>
                    <a:lnTo>
                      <a:pt x="482" y="105"/>
                    </a:lnTo>
                    <a:lnTo>
                      <a:pt x="420" y="76"/>
                    </a:lnTo>
                    <a:lnTo>
                      <a:pt x="376" y="83"/>
                    </a:lnTo>
                    <a:lnTo>
                      <a:pt x="375" y="23"/>
                    </a:lnTo>
                    <a:lnTo>
                      <a:pt x="329" y="0"/>
                    </a:lnTo>
                    <a:lnTo>
                      <a:pt x="295" y="14"/>
                    </a:lnTo>
                    <a:lnTo>
                      <a:pt x="273" y="70"/>
                    </a:lnTo>
                    <a:lnTo>
                      <a:pt x="233" y="94"/>
                    </a:lnTo>
                    <a:lnTo>
                      <a:pt x="216" y="183"/>
                    </a:lnTo>
                    <a:lnTo>
                      <a:pt x="152" y="228"/>
                    </a:lnTo>
                    <a:lnTo>
                      <a:pt x="99" y="245"/>
                    </a:lnTo>
                    <a:lnTo>
                      <a:pt x="85" y="228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  <p:sp>
            <p:nvSpPr>
              <p:cNvPr id="68" name="Freeform 222"/>
              <p:cNvSpPr>
                <a:spLocks/>
              </p:cNvSpPr>
              <p:nvPr/>
            </p:nvSpPr>
            <p:spPr bwMode="auto">
              <a:xfrm>
                <a:off x="7972490" y="3649055"/>
                <a:ext cx="73568" cy="121287"/>
              </a:xfrm>
              <a:custGeom>
                <a:avLst/>
                <a:gdLst>
                  <a:gd name="T0" fmla="*/ 0 w 37"/>
                  <a:gd name="T1" fmla="*/ 5 h 61"/>
                  <a:gd name="T2" fmla="*/ 37 w 37"/>
                  <a:gd name="T3" fmla="*/ 0 h 61"/>
                  <a:gd name="T4" fmla="*/ 16 w 37"/>
                  <a:gd name="T5" fmla="*/ 61 h 61"/>
                  <a:gd name="T6" fmla="*/ 1 w 37"/>
                  <a:gd name="T7" fmla="*/ 60 h 61"/>
                  <a:gd name="T8" fmla="*/ 0 w 37"/>
                  <a:gd name="T9" fmla="*/ 5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61">
                    <a:moveTo>
                      <a:pt x="0" y="5"/>
                    </a:moveTo>
                    <a:lnTo>
                      <a:pt x="37" y="0"/>
                    </a:lnTo>
                    <a:lnTo>
                      <a:pt x="16" y="61"/>
                    </a:lnTo>
                    <a:lnTo>
                      <a:pt x="1" y="6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</p:grpSp>
        <p:sp>
          <p:nvSpPr>
            <p:cNvPr id="17" name="Freeform 161"/>
            <p:cNvSpPr>
              <a:spLocks/>
            </p:cNvSpPr>
            <p:nvPr/>
          </p:nvSpPr>
          <p:spPr bwMode="auto">
            <a:xfrm>
              <a:off x="1749999" y="2071328"/>
              <a:ext cx="1101522" cy="917275"/>
            </a:xfrm>
            <a:custGeom>
              <a:avLst/>
              <a:gdLst>
                <a:gd name="T0" fmla="*/ 120 w 554"/>
                <a:gd name="T1" fmla="*/ 0 h 430"/>
                <a:gd name="T2" fmla="*/ 105 w 554"/>
                <a:gd name="T3" fmla="*/ 9 h 430"/>
                <a:gd name="T4" fmla="*/ 95 w 554"/>
                <a:gd name="T5" fmla="*/ 47 h 430"/>
                <a:gd name="T6" fmla="*/ 85 w 554"/>
                <a:gd name="T7" fmla="*/ 79 h 430"/>
                <a:gd name="T8" fmla="*/ 77 w 554"/>
                <a:gd name="T9" fmla="*/ 104 h 430"/>
                <a:gd name="T10" fmla="*/ 68 w 554"/>
                <a:gd name="T11" fmla="*/ 132 h 430"/>
                <a:gd name="T12" fmla="*/ 56 w 554"/>
                <a:gd name="T13" fmla="*/ 160 h 430"/>
                <a:gd name="T14" fmla="*/ 41 w 554"/>
                <a:gd name="T15" fmla="*/ 190 h 430"/>
                <a:gd name="T16" fmla="*/ 21 w 554"/>
                <a:gd name="T17" fmla="*/ 226 h 430"/>
                <a:gd name="T18" fmla="*/ 0 w 554"/>
                <a:gd name="T19" fmla="*/ 260 h 430"/>
                <a:gd name="T20" fmla="*/ 0 w 554"/>
                <a:gd name="T21" fmla="*/ 335 h 430"/>
                <a:gd name="T22" fmla="*/ 311 w 554"/>
                <a:gd name="T23" fmla="*/ 399 h 430"/>
                <a:gd name="T24" fmla="*/ 454 w 554"/>
                <a:gd name="T25" fmla="*/ 430 h 430"/>
                <a:gd name="T26" fmla="*/ 484 w 554"/>
                <a:gd name="T27" fmla="*/ 281 h 430"/>
                <a:gd name="T28" fmla="*/ 503 w 554"/>
                <a:gd name="T29" fmla="*/ 268 h 430"/>
                <a:gd name="T30" fmla="*/ 485 w 554"/>
                <a:gd name="T31" fmla="*/ 234 h 430"/>
                <a:gd name="T32" fmla="*/ 493 w 554"/>
                <a:gd name="T33" fmla="*/ 200 h 430"/>
                <a:gd name="T34" fmla="*/ 554 w 554"/>
                <a:gd name="T35" fmla="*/ 143 h 430"/>
                <a:gd name="T36" fmla="*/ 512 w 554"/>
                <a:gd name="T37" fmla="*/ 92 h 430"/>
                <a:gd name="T38" fmla="*/ 340 w 554"/>
                <a:gd name="T39" fmla="*/ 55 h 430"/>
                <a:gd name="T40" fmla="*/ 317 w 554"/>
                <a:gd name="T41" fmla="*/ 71 h 430"/>
                <a:gd name="T42" fmla="*/ 285 w 554"/>
                <a:gd name="T43" fmla="*/ 44 h 430"/>
                <a:gd name="T44" fmla="*/ 258 w 554"/>
                <a:gd name="T45" fmla="*/ 72 h 430"/>
                <a:gd name="T46" fmla="*/ 231 w 554"/>
                <a:gd name="T47" fmla="*/ 44 h 430"/>
                <a:gd name="T48" fmla="*/ 164 w 554"/>
                <a:gd name="T49" fmla="*/ 46 h 430"/>
                <a:gd name="T50" fmla="*/ 172 w 554"/>
                <a:gd name="T51" fmla="*/ 4 h 430"/>
                <a:gd name="T52" fmla="*/ 120 w 554"/>
                <a:gd name="T53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54" h="430">
                  <a:moveTo>
                    <a:pt x="120" y="0"/>
                  </a:moveTo>
                  <a:lnTo>
                    <a:pt x="105" y="9"/>
                  </a:lnTo>
                  <a:lnTo>
                    <a:pt x="95" y="47"/>
                  </a:lnTo>
                  <a:lnTo>
                    <a:pt x="85" y="79"/>
                  </a:lnTo>
                  <a:lnTo>
                    <a:pt x="77" y="104"/>
                  </a:lnTo>
                  <a:lnTo>
                    <a:pt x="68" y="132"/>
                  </a:lnTo>
                  <a:lnTo>
                    <a:pt x="56" y="160"/>
                  </a:lnTo>
                  <a:lnTo>
                    <a:pt x="41" y="190"/>
                  </a:lnTo>
                  <a:lnTo>
                    <a:pt x="21" y="226"/>
                  </a:lnTo>
                  <a:lnTo>
                    <a:pt x="0" y="260"/>
                  </a:lnTo>
                  <a:lnTo>
                    <a:pt x="0" y="335"/>
                  </a:lnTo>
                  <a:lnTo>
                    <a:pt x="311" y="399"/>
                  </a:lnTo>
                  <a:lnTo>
                    <a:pt x="454" y="430"/>
                  </a:lnTo>
                  <a:lnTo>
                    <a:pt x="484" y="281"/>
                  </a:lnTo>
                  <a:lnTo>
                    <a:pt x="503" y="268"/>
                  </a:lnTo>
                  <a:lnTo>
                    <a:pt x="485" y="234"/>
                  </a:lnTo>
                  <a:lnTo>
                    <a:pt x="493" y="200"/>
                  </a:lnTo>
                  <a:lnTo>
                    <a:pt x="554" y="143"/>
                  </a:lnTo>
                  <a:lnTo>
                    <a:pt x="512" y="92"/>
                  </a:lnTo>
                  <a:lnTo>
                    <a:pt x="340" y="55"/>
                  </a:lnTo>
                  <a:lnTo>
                    <a:pt x="317" y="71"/>
                  </a:lnTo>
                  <a:lnTo>
                    <a:pt x="285" y="44"/>
                  </a:lnTo>
                  <a:lnTo>
                    <a:pt x="258" y="72"/>
                  </a:lnTo>
                  <a:lnTo>
                    <a:pt x="231" y="44"/>
                  </a:lnTo>
                  <a:lnTo>
                    <a:pt x="164" y="46"/>
                  </a:lnTo>
                  <a:lnTo>
                    <a:pt x="172" y="4"/>
                  </a:lnTo>
                  <a:lnTo>
                    <a:pt x="120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8" name="Freeform 163"/>
            <p:cNvSpPr>
              <a:spLocks/>
            </p:cNvSpPr>
            <p:nvPr/>
          </p:nvSpPr>
          <p:spPr bwMode="auto">
            <a:xfrm>
              <a:off x="4308950" y="1887872"/>
              <a:ext cx="922574" cy="580229"/>
            </a:xfrm>
            <a:custGeom>
              <a:avLst/>
              <a:gdLst>
                <a:gd name="T0" fmla="*/ 3 w 464"/>
                <a:gd name="T1" fmla="*/ 0 h 272"/>
                <a:gd name="T2" fmla="*/ 389 w 464"/>
                <a:gd name="T3" fmla="*/ 10 h 272"/>
                <a:gd name="T4" fmla="*/ 418 w 464"/>
                <a:gd name="T5" fmla="*/ 88 h 272"/>
                <a:gd name="T6" fmla="*/ 445 w 464"/>
                <a:gd name="T7" fmla="*/ 149 h 272"/>
                <a:gd name="T8" fmla="*/ 464 w 464"/>
                <a:gd name="T9" fmla="*/ 249 h 272"/>
                <a:gd name="T10" fmla="*/ 453 w 464"/>
                <a:gd name="T11" fmla="*/ 272 h 272"/>
                <a:gd name="T12" fmla="*/ 309 w 464"/>
                <a:gd name="T13" fmla="*/ 267 h 272"/>
                <a:gd name="T14" fmla="*/ 0 w 464"/>
                <a:gd name="T15" fmla="*/ 263 h 272"/>
                <a:gd name="T16" fmla="*/ 3 w 464"/>
                <a:gd name="T17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4" h="272">
                  <a:moveTo>
                    <a:pt x="3" y="0"/>
                  </a:moveTo>
                  <a:lnTo>
                    <a:pt x="389" y="10"/>
                  </a:lnTo>
                  <a:lnTo>
                    <a:pt x="418" y="88"/>
                  </a:lnTo>
                  <a:lnTo>
                    <a:pt x="445" y="149"/>
                  </a:lnTo>
                  <a:lnTo>
                    <a:pt x="464" y="249"/>
                  </a:lnTo>
                  <a:lnTo>
                    <a:pt x="453" y="272"/>
                  </a:lnTo>
                  <a:lnTo>
                    <a:pt x="309" y="267"/>
                  </a:lnTo>
                  <a:lnTo>
                    <a:pt x="0" y="263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9" name="Freeform 165"/>
            <p:cNvSpPr>
              <a:spLocks/>
            </p:cNvSpPr>
            <p:nvPr/>
          </p:nvSpPr>
          <p:spPr bwMode="auto">
            <a:xfrm>
              <a:off x="4281114" y="2451037"/>
              <a:ext cx="978247" cy="671958"/>
            </a:xfrm>
            <a:custGeom>
              <a:avLst/>
              <a:gdLst>
                <a:gd name="T0" fmla="*/ 8 w 492"/>
                <a:gd name="T1" fmla="*/ 0 h 315"/>
                <a:gd name="T2" fmla="*/ 7 w 492"/>
                <a:gd name="T3" fmla="*/ 123 h 315"/>
                <a:gd name="T4" fmla="*/ 0 w 492"/>
                <a:gd name="T5" fmla="*/ 264 h 315"/>
                <a:gd name="T6" fmla="*/ 357 w 492"/>
                <a:gd name="T7" fmla="*/ 270 h 315"/>
                <a:gd name="T8" fmla="*/ 395 w 492"/>
                <a:gd name="T9" fmla="*/ 290 h 315"/>
                <a:gd name="T10" fmla="*/ 421 w 492"/>
                <a:gd name="T11" fmla="*/ 262 h 315"/>
                <a:gd name="T12" fmla="*/ 492 w 492"/>
                <a:gd name="T13" fmla="*/ 315 h 315"/>
                <a:gd name="T14" fmla="*/ 481 w 492"/>
                <a:gd name="T15" fmla="*/ 260 h 315"/>
                <a:gd name="T16" fmla="*/ 488 w 492"/>
                <a:gd name="T17" fmla="*/ 220 h 315"/>
                <a:gd name="T18" fmla="*/ 492 w 492"/>
                <a:gd name="T19" fmla="*/ 76 h 315"/>
                <a:gd name="T20" fmla="*/ 460 w 492"/>
                <a:gd name="T21" fmla="*/ 45 h 315"/>
                <a:gd name="T22" fmla="*/ 473 w 492"/>
                <a:gd name="T23" fmla="*/ 4 h 315"/>
                <a:gd name="T24" fmla="*/ 239 w 492"/>
                <a:gd name="T25" fmla="*/ 3 h 315"/>
                <a:gd name="T26" fmla="*/ 8 w 492"/>
                <a:gd name="T27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92" h="315">
                  <a:moveTo>
                    <a:pt x="8" y="0"/>
                  </a:moveTo>
                  <a:lnTo>
                    <a:pt x="7" y="123"/>
                  </a:lnTo>
                  <a:lnTo>
                    <a:pt x="0" y="264"/>
                  </a:lnTo>
                  <a:lnTo>
                    <a:pt x="357" y="270"/>
                  </a:lnTo>
                  <a:lnTo>
                    <a:pt x="395" y="290"/>
                  </a:lnTo>
                  <a:lnTo>
                    <a:pt x="421" y="262"/>
                  </a:lnTo>
                  <a:lnTo>
                    <a:pt x="492" y="315"/>
                  </a:lnTo>
                  <a:lnTo>
                    <a:pt x="481" y="260"/>
                  </a:lnTo>
                  <a:lnTo>
                    <a:pt x="488" y="220"/>
                  </a:lnTo>
                  <a:lnTo>
                    <a:pt x="492" y="76"/>
                  </a:lnTo>
                  <a:lnTo>
                    <a:pt x="460" y="45"/>
                  </a:lnTo>
                  <a:lnTo>
                    <a:pt x="473" y="4"/>
                  </a:lnTo>
                  <a:lnTo>
                    <a:pt x="239" y="3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0" name="Freeform 167"/>
            <p:cNvSpPr>
              <a:spLocks/>
            </p:cNvSpPr>
            <p:nvPr/>
          </p:nvSpPr>
          <p:spPr bwMode="auto">
            <a:xfrm>
              <a:off x="4271172" y="3012068"/>
              <a:ext cx="1159184" cy="558898"/>
            </a:xfrm>
            <a:custGeom>
              <a:avLst/>
              <a:gdLst>
                <a:gd name="T0" fmla="*/ 7 w 583"/>
                <a:gd name="T1" fmla="*/ 0 h 262"/>
                <a:gd name="T2" fmla="*/ 0 w 583"/>
                <a:gd name="T3" fmla="*/ 173 h 262"/>
                <a:gd name="T4" fmla="*/ 132 w 583"/>
                <a:gd name="T5" fmla="*/ 178 h 262"/>
                <a:gd name="T6" fmla="*/ 131 w 583"/>
                <a:gd name="T7" fmla="*/ 262 h 262"/>
                <a:gd name="T8" fmla="*/ 308 w 583"/>
                <a:gd name="T9" fmla="*/ 260 h 262"/>
                <a:gd name="T10" fmla="*/ 467 w 583"/>
                <a:gd name="T11" fmla="*/ 257 h 262"/>
                <a:gd name="T12" fmla="*/ 583 w 583"/>
                <a:gd name="T13" fmla="*/ 260 h 262"/>
                <a:gd name="T14" fmla="*/ 547 w 583"/>
                <a:gd name="T15" fmla="*/ 186 h 262"/>
                <a:gd name="T16" fmla="*/ 522 w 583"/>
                <a:gd name="T17" fmla="*/ 117 h 262"/>
                <a:gd name="T18" fmla="*/ 495 w 583"/>
                <a:gd name="T19" fmla="*/ 47 h 262"/>
                <a:gd name="T20" fmla="*/ 428 w 583"/>
                <a:gd name="T21" fmla="*/ 1 h 262"/>
                <a:gd name="T22" fmla="*/ 399 w 583"/>
                <a:gd name="T23" fmla="*/ 28 h 262"/>
                <a:gd name="T24" fmla="*/ 362 w 583"/>
                <a:gd name="T25" fmla="*/ 9 h 262"/>
                <a:gd name="T26" fmla="*/ 204 w 583"/>
                <a:gd name="T27" fmla="*/ 3 h 262"/>
                <a:gd name="T28" fmla="*/ 7 w 583"/>
                <a:gd name="T29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3" h="262">
                  <a:moveTo>
                    <a:pt x="7" y="0"/>
                  </a:moveTo>
                  <a:lnTo>
                    <a:pt x="0" y="173"/>
                  </a:lnTo>
                  <a:lnTo>
                    <a:pt x="132" y="178"/>
                  </a:lnTo>
                  <a:lnTo>
                    <a:pt x="131" y="262"/>
                  </a:lnTo>
                  <a:lnTo>
                    <a:pt x="308" y="260"/>
                  </a:lnTo>
                  <a:lnTo>
                    <a:pt x="467" y="257"/>
                  </a:lnTo>
                  <a:lnTo>
                    <a:pt x="583" y="260"/>
                  </a:lnTo>
                  <a:lnTo>
                    <a:pt x="547" y="186"/>
                  </a:lnTo>
                  <a:lnTo>
                    <a:pt x="522" y="117"/>
                  </a:lnTo>
                  <a:lnTo>
                    <a:pt x="495" y="47"/>
                  </a:lnTo>
                  <a:lnTo>
                    <a:pt x="428" y="1"/>
                  </a:lnTo>
                  <a:lnTo>
                    <a:pt x="399" y="28"/>
                  </a:lnTo>
                  <a:lnTo>
                    <a:pt x="362" y="9"/>
                  </a:lnTo>
                  <a:lnTo>
                    <a:pt x="204" y="3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1" name="Freeform 169"/>
            <p:cNvSpPr>
              <a:spLocks/>
            </p:cNvSpPr>
            <p:nvPr/>
          </p:nvSpPr>
          <p:spPr bwMode="auto">
            <a:xfrm>
              <a:off x="4510160" y="3561993"/>
              <a:ext cx="1025576" cy="550805"/>
            </a:xfrm>
            <a:custGeom>
              <a:avLst/>
              <a:gdLst>
                <a:gd name="T0" fmla="*/ 4 w 511"/>
                <a:gd name="T1" fmla="*/ 3 h 258"/>
                <a:gd name="T2" fmla="*/ 3 w 511"/>
                <a:gd name="T3" fmla="*/ 151 h 258"/>
                <a:gd name="T4" fmla="*/ 0 w 511"/>
                <a:gd name="T5" fmla="*/ 254 h 258"/>
                <a:gd name="T6" fmla="*/ 511 w 511"/>
                <a:gd name="T7" fmla="*/ 258 h 258"/>
                <a:gd name="T8" fmla="*/ 501 w 511"/>
                <a:gd name="T9" fmla="*/ 123 h 258"/>
                <a:gd name="T10" fmla="*/ 501 w 511"/>
                <a:gd name="T11" fmla="*/ 74 h 258"/>
                <a:gd name="T12" fmla="*/ 460 w 511"/>
                <a:gd name="T13" fmla="*/ 42 h 258"/>
                <a:gd name="T14" fmla="*/ 472 w 511"/>
                <a:gd name="T15" fmla="*/ 16 h 258"/>
                <a:gd name="T16" fmla="*/ 455 w 511"/>
                <a:gd name="T17" fmla="*/ 0 h 258"/>
                <a:gd name="T18" fmla="*/ 222 w 511"/>
                <a:gd name="T19" fmla="*/ 3 h 258"/>
                <a:gd name="T20" fmla="*/ 4 w 511"/>
                <a:gd name="T21" fmla="*/ 3 h 258"/>
                <a:gd name="connsiteX0" fmla="*/ 172 w 10094"/>
                <a:gd name="connsiteY0" fmla="*/ 116 h 10000"/>
                <a:gd name="connsiteX1" fmla="*/ 153 w 10094"/>
                <a:gd name="connsiteY1" fmla="*/ 5853 h 10000"/>
                <a:gd name="connsiteX2" fmla="*/ 0 w 10094"/>
                <a:gd name="connsiteY2" fmla="*/ 9969 h 10000"/>
                <a:gd name="connsiteX3" fmla="*/ 10094 w 10094"/>
                <a:gd name="connsiteY3" fmla="*/ 10000 h 10000"/>
                <a:gd name="connsiteX4" fmla="*/ 9898 w 10094"/>
                <a:gd name="connsiteY4" fmla="*/ 4767 h 10000"/>
                <a:gd name="connsiteX5" fmla="*/ 9898 w 10094"/>
                <a:gd name="connsiteY5" fmla="*/ 2868 h 10000"/>
                <a:gd name="connsiteX6" fmla="*/ 9096 w 10094"/>
                <a:gd name="connsiteY6" fmla="*/ 1628 h 10000"/>
                <a:gd name="connsiteX7" fmla="*/ 9331 w 10094"/>
                <a:gd name="connsiteY7" fmla="*/ 620 h 10000"/>
                <a:gd name="connsiteX8" fmla="*/ 8998 w 10094"/>
                <a:gd name="connsiteY8" fmla="*/ 0 h 10000"/>
                <a:gd name="connsiteX9" fmla="*/ 4438 w 10094"/>
                <a:gd name="connsiteY9" fmla="*/ 116 h 10000"/>
                <a:gd name="connsiteX10" fmla="*/ 172 w 10094"/>
                <a:gd name="connsiteY10" fmla="*/ 116 h 10000"/>
                <a:gd name="connsiteX0" fmla="*/ 172 w 10094"/>
                <a:gd name="connsiteY0" fmla="*/ 124 h 10008"/>
                <a:gd name="connsiteX1" fmla="*/ 153 w 10094"/>
                <a:gd name="connsiteY1" fmla="*/ 5861 h 10008"/>
                <a:gd name="connsiteX2" fmla="*/ 0 w 10094"/>
                <a:gd name="connsiteY2" fmla="*/ 9977 h 10008"/>
                <a:gd name="connsiteX3" fmla="*/ 10094 w 10094"/>
                <a:gd name="connsiteY3" fmla="*/ 10008 h 10008"/>
                <a:gd name="connsiteX4" fmla="*/ 9898 w 10094"/>
                <a:gd name="connsiteY4" fmla="*/ 4775 h 10008"/>
                <a:gd name="connsiteX5" fmla="*/ 9898 w 10094"/>
                <a:gd name="connsiteY5" fmla="*/ 2876 h 10008"/>
                <a:gd name="connsiteX6" fmla="*/ 9096 w 10094"/>
                <a:gd name="connsiteY6" fmla="*/ 1636 h 10008"/>
                <a:gd name="connsiteX7" fmla="*/ 9331 w 10094"/>
                <a:gd name="connsiteY7" fmla="*/ 628 h 10008"/>
                <a:gd name="connsiteX8" fmla="*/ 8998 w 10094"/>
                <a:gd name="connsiteY8" fmla="*/ 8 h 10008"/>
                <a:gd name="connsiteX9" fmla="*/ 4625 w 10094"/>
                <a:gd name="connsiteY9" fmla="*/ 0 h 10008"/>
                <a:gd name="connsiteX10" fmla="*/ 172 w 10094"/>
                <a:gd name="connsiteY10" fmla="*/ 124 h 10008"/>
                <a:gd name="connsiteX0" fmla="*/ 172 w 10094"/>
                <a:gd name="connsiteY0" fmla="*/ 124 h 10008"/>
                <a:gd name="connsiteX1" fmla="*/ 28 w 10094"/>
                <a:gd name="connsiteY1" fmla="*/ 5923 h 10008"/>
                <a:gd name="connsiteX2" fmla="*/ 0 w 10094"/>
                <a:gd name="connsiteY2" fmla="*/ 9977 h 10008"/>
                <a:gd name="connsiteX3" fmla="*/ 10094 w 10094"/>
                <a:gd name="connsiteY3" fmla="*/ 10008 h 10008"/>
                <a:gd name="connsiteX4" fmla="*/ 9898 w 10094"/>
                <a:gd name="connsiteY4" fmla="*/ 4775 h 10008"/>
                <a:gd name="connsiteX5" fmla="*/ 9898 w 10094"/>
                <a:gd name="connsiteY5" fmla="*/ 2876 h 10008"/>
                <a:gd name="connsiteX6" fmla="*/ 9096 w 10094"/>
                <a:gd name="connsiteY6" fmla="*/ 1636 h 10008"/>
                <a:gd name="connsiteX7" fmla="*/ 9331 w 10094"/>
                <a:gd name="connsiteY7" fmla="*/ 628 h 10008"/>
                <a:gd name="connsiteX8" fmla="*/ 8998 w 10094"/>
                <a:gd name="connsiteY8" fmla="*/ 8 h 10008"/>
                <a:gd name="connsiteX9" fmla="*/ 4625 w 10094"/>
                <a:gd name="connsiteY9" fmla="*/ 0 h 10008"/>
                <a:gd name="connsiteX10" fmla="*/ 172 w 10094"/>
                <a:gd name="connsiteY10" fmla="*/ 124 h 1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94" h="10008">
                  <a:moveTo>
                    <a:pt x="172" y="124"/>
                  </a:moveTo>
                  <a:cubicBezTo>
                    <a:pt x="166" y="2036"/>
                    <a:pt x="34" y="4011"/>
                    <a:pt x="28" y="5923"/>
                  </a:cubicBezTo>
                  <a:cubicBezTo>
                    <a:pt x="19" y="7274"/>
                    <a:pt x="9" y="8626"/>
                    <a:pt x="0" y="9977"/>
                  </a:cubicBezTo>
                  <a:lnTo>
                    <a:pt x="10094" y="10008"/>
                  </a:lnTo>
                  <a:cubicBezTo>
                    <a:pt x="10029" y="8264"/>
                    <a:pt x="9963" y="6519"/>
                    <a:pt x="9898" y="4775"/>
                  </a:cubicBezTo>
                  <a:lnTo>
                    <a:pt x="9898" y="2876"/>
                  </a:lnTo>
                  <a:lnTo>
                    <a:pt x="9096" y="1636"/>
                  </a:lnTo>
                  <a:cubicBezTo>
                    <a:pt x="9174" y="1300"/>
                    <a:pt x="9253" y="964"/>
                    <a:pt x="9331" y="628"/>
                  </a:cubicBezTo>
                  <a:lnTo>
                    <a:pt x="8998" y="8"/>
                  </a:lnTo>
                  <a:lnTo>
                    <a:pt x="4625" y="0"/>
                  </a:lnTo>
                  <a:lnTo>
                    <a:pt x="172" y="12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2" name="Freeform 171"/>
            <p:cNvSpPr>
              <a:spLocks/>
            </p:cNvSpPr>
            <p:nvPr/>
          </p:nvSpPr>
          <p:spPr bwMode="auto">
            <a:xfrm>
              <a:off x="4376553" y="4104267"/>
              <a:ext cx="1196961" cy="620761"/>
            </a:xfrm>
            <a:custGeom>
              <a:avLst/>
              <a:gdLst>
                <a:gd name="T0" fmla="*/ 5 w 602"/>
                <a:gd name="T1" fmla="*/ 0 h 291"/>
                <a:gd name="T2" fmla="*/ 0 w 602"/>
                <a:gd name="T3" fmla="*/ 52 h 291"/>
                <a:gd name="T4" fmla="*/ 214 w 602"/>
                <a:gd name="T5" fmla="*/ 59 h 291"/>
                <a:gd name="T6" fmla="*/ 215 w 602"/>
                <a:gd name="T7" fmla="*/ 225 h 291"/>
                <a:gd name="T8" fmla="*/ 324 w 602"/>
                <a:gd name="T9" fmla="*/ 271 h 291"/>
                <a:gd name="T10" fmla="*/ 355 w 602"/>
                <a:gd name="T11" fmla="*/ 254 h 291"/>
                <a:gd name="T12" fmla="*/ 425 w 602"/>
                <a:gd name="T13" fmla="*/ 291 h 291"/>
                <a:gd name="T14" fmla="*/ 469 w 602"/>
                <a:gd name="T15" fmla="*/ 290 h 291"/>
                <a:gd name="T16" fmla="*/ 553 w 602"/>
                <a:gd name="T17" fmla="*/ 254 h 291"/>
                <a:gd name="T18" fmla="*/ 602 w 602"/>
                <a:gd name="T19" fmla="*/ 288 h 291"/>
                <a:gd name="T20" fmla="*/ 602 w 602"/>
                <a:gd name="T21" fmla="*/ 109 h 291"/>
                <a:gd name="T22" fmla="*/ 586 w 602"/>
                <a:gd name="T23" fmla="*/ 4 h 291"/>
                <a:gd name="T24" fmla="*/ 5 w 602"/>
                <a:gd name="T25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02" h="291">
                  <a:moveTo>
                    <a:pt x="5" y="0"/>
                  </a:moveTo>
                  <a:lnTo>
                    <a:pt x="0" y="52"/>
                  </a:lnTo>
                  <a:lnTo>
                    <a:pt x="214" y="59"/>
                  </a:lnTo>
                  <a:lnTo>
                    <a:pt x="215" y="225"/>
                  </a:lnTo>
                  <a:lnTo>
                    <a:pt x="324" y="271"/>
                  </a:lnTo>
                  <a:lnTo>
                    <a:pt x="355" y="254"/>
                  </a:lnTo>
                  <a:lnTo>
                    <a:pt x="425" y="291"/>
                  </a:lnTo>
                  <a:lnTo>
                    <a:pt x="469" y="290"/>
                  </a:lnTo>
                  <a:lnTo>
                    <a:pt x="553" y="254"/>
                  </a:lnTo>
                  <a:lnTo>
                    <a:pt x="602" y="288"/>
                  </a:lnTo>
                  <a:lnTo>
                    <a:pt x="602" y="109"/>
                  </a:lnTo>
                  <a:lnTo>
                    <a:pt x="586" y="4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3" name="Freeform 175"/>
            <p:cNvSpPr>
              <a:spLocks/>
            </p:cNvSpPr>
            <p:nvPr/>
          </p:nvSpPr>
          <p:spPr bwMode="auto">
            <a:xfrm>
              <a:off x="5080414" y="1817477"/>
              <a:ext cx="912634" cy="1100730"/>
            </a:xfrm>
            <a:custGeom>
              <a:avLst/>
              <a:gdLst>
                <a:gd name="T0" fmla="*/ 0 w 459"/>
                <a:gd name="T1" fmla="*/ 40 h 516"/>
                <a:gd name="T2" fmla="*/ 121 w 459"/>
                <a:gd name="T3" fmla="*/ 40 h 516"/>
                <a:gd name="T4" fmla="*/ 118 w 459"/>
                <a:gd name="T5" fmla="*/ 0 h 516"/>
                <a:gd name="T6" fmla="*/ 145 w 459"/>
                <a:gd name="T7" fmla="*/ 11 h 516"/>
                <a:gd name="T8" fmla="*/ 150 w 459"/>
                <a:gd name="T9" fmla="*/ 42 h 516"/>
                <a:gd name="T10" fmla="*/ 208 w 459"/>
                <a:gd name="T11" fmla="*/ 76 h 516"/>
                <a:gd name="T12" fmla="*/ 225 w 459"/>
                <a:gd name="T13" fmla="*/ 61 h 516"/>
                <a:gd name="T14" fmla="*/ 259 w 459"/>
                <a:gd name="T15" fmla="*/ 61 h 516"/>
                <a:gd name="T16" fmla="*/ 285 w 459"/>
                <a:gd name="T17" fmla="*/ 89 h 516"/>
                <a:gd name="T18" fmla="*/ 302 w 459"/>
                <a:gd name="T19" fmla="*/ 80 h 516"/>
                <a:gd name="T20" fmla="*/ 353 w 459"/>
                <a:gd name="T21" fmla="*/ 91 h 516"/>
                <a:gd name="T22" fmla="*/ 371 w 459"/>
                <a:gd name="T23" fmla="*/ 69 h 516"/>
                <a:gd name="T24" fmla="*/ 402 w 459"/>
                <a:gd name="T25" fmla="*/ 86 h 516"/>
                <a:gd name="T26" fmla="*/ 459 w 459"/>
                <a:gd name="T27" fmla="*/ 84 h 516"/>
                <a:gd name="T28" fmla="*/ 367 w 459"/>
                <a:gd name="T29" fmla="*/ 147 h 516"/>
                <a:gd name="T30" fmla="*/ 321 w 459"/>
                <a:gd name="T31" fmla="*/ 203 h 516"/>
                <a:gd name="T32" fmla="*/ 331 w 459"/>
                <a:gd name="T33" fmla="*/ 286 h 516"/>
                <a:gd name="T34" fmla="*/ 299 w 459"/>
                <a:gd name="T35" fmla="*/ 319 h 516"/>
                <a:gd name="T36" fmla="*/ 312 w 459"/>
                <a:gd name="T37" fmla="*/ 344 h 516"/>
                <a:gd name="T38" fmla="*/ 312 w 459"/>
                <a:gd name="T39" fmla="*/ 404 h 516"/>
                <a:gd name="T40" fmla="*/ 343 w 459"/>
                <a:gd name="T41" fmla="*/ 404 h 516"/>
                <a:gd name="T42" fmla="*/ 389 w 459"/>
                <a:gd name="T43" fmla="*/ 447 h 516"/>
                <a:gd name="T44" fmla="*/ 408 w 459"/>
                <a:gd name="T45" fmla="*/ 500 h 516"/>
                <a:gd name="T46" fmla="*/ 85 w 459"/>
                <a:gd name="T47" fmla="*/ 516 h 516"/>
                <a:gd name="T48" fmla="*/ 86 w 459"/>
                <a:gd name="T49" fmla="*/ 372 h 516"/>
                <a:gd name="T50" fmla="*/ 57 w 459"/>
                <a:gd name="T51" fmla="*/ 341 h 516"/>
                <a:gd name="T52" fmla="*/ 67 w 459"/>
                <a:gd name="T53" fmla="*/ 304 h 516"/>
                <a:gd name="T54" fmla="*/ 76 w 459"/>
                <a:gd name="T55" fmla="*/ 281 h 516"/>
                <a:gd name="T56" fmla="*/ 57 w 459"/>
                <a:gd name="T57" fmla="*/ 183 h 516"/>
                <a:gd name="T58" fmla="*/ 29 w 459"/>
                <a:gd name="T59" fmla="*/ 118 h 516"/>
                <a:gd name="T60" fmla="*/ 0 w 459"/>
                <a:gd name="T61" fmla="*/ 4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59" h="516">
                  <a:moveTo>
                    <a:pt x="0" y="40"/>
                  </a:moveTo>
                  <a:lnTo>
                    <a:pt x="121" y="40"/>
                  </a:lnTo>
                  <a:lnTo>
                    <a:pt x="118" y="0"/>
                  </a:lnTo>
                  <a:lnTo>
                    <a:pt x="145" y="11"/>
                  </a:lnTo>
                  <a:lnTo>
                    <a:pt x="150" y="42"/>
                  </a:lnTo>
                  <a:lnTo>
                    <a:pt x="208" y="76"/>
                  </a:lnTo>
                  <a:lnTo>
                    <a:pt x="225" y="61"/>
                  </a:lnTo>
                  <a:lnTo>
                    <a:pt x="259" y="61"/>
                  </a:lnTo>
                  <a:lnTo>
                    <a:pt x="285" y="89"/>
                  </a:lnTo>
                  <a:lnTo>
                    <a:pt x="302" y="80"/>
                  </a:lnTo>
                  <a:lnTo>
                    <a:pt x="353" y="91"/>
                  </a:lnTo>
                  <a:lnTo>
                    <a:pt x="371" y="69"/>
                  </a:lnTo>
                  <a:lnTo>
                    <a:pt x="402" y="86"/>
                  </a:lnTo>
                  <a:lnTo>
                    <a:pt x="459" y="84"/>
                  </a:lnTo>
                  <a:lnTo>
                    <a:pt x="367" y="147"/>
                  </a:lnTo>
                  <a:lnTo>
                    <a:pt x="321" y="203"/>
                  </a:lnTo>
                  <a:lnTo>
                    <a:pt x="331" y="286"/>
                  </a:lnTo>
                  <a:lnTo>
                    <a:pt x="299" y="319"/>
                  </a:lnTo>
                  <a:lnTo>
                    <a:pt x="312" y="344"/>
                  </a:lnTo>
                  <a:lnTo>
                    <a:pt x="312" y="404"/>
                  </a:lnTo>
                  <a:lnTo>
                    <a:pt x="343" y="404"/>
                  </a:lnTo>
                  <a:lnTo>
                    <a:pt x="389" y="447"/>
                  </a:lnTo>
                  <a:lnTo>
                    <a:pt x="408" y="500"/>
                  </a:lnTo>
                  <a:lnTo>
                    <a:pt x="85" y="516"/>
                  </a:lnTo>
                  <a:lnTo>
                    <a:pt x="86" y="372"/>
                  </a:lnTo>
                  <a:lnTo>
                    <a:pt x="57" y="341"/>
                  </a:lnTo>
                  <a:lnTo>
                    <a:pt x="67" y="304"/>
                  </a:lnTo>
                  <a:lnTo>
                    <a:pt x="76" y="281"/>
                  </a:lnTo>
                  <a:lnTo>
                    <a:pt x="57" y="183"/>
                  </a:lnTo>
                  <a:lnTo>
                    <a:pt x="29" y="118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4" name="Freeform 226"/>
            <p:cNvSpPr>
              <a:spLocks/>
            </p:cNvSpPr>
            <p:nvPr/>
          </p:nvSpPr>
          <p:spPr bwMode="auto">
            <a:xfrm>
              <a:off x="1654560" y="2770603"/>
              <a:ext cx="1169125" cy="1950082"/>
            </a:xfrm>
            <a:custGeom>
              <a:avLst/>
              <a:gdLst>
                <a:gd name="T0" fmla="*/ 45 w 588"/>
                <a:gd name="T1" fmla="*/ 0 h 904"/>
                <a:gd name="T2" fmla="*/ 314 w 588"/>
                <a:gd name="T3" fmla="*/ 54 h 904"/>
                <a:gd name="T4" fmla="*/ 256 w 588"/>
                <a:gd name="T5" fmla="*/ 319 h 904"/>
                <a:gd name="T6" fmla="*/ 559 w 588"/>
                <a:gd name="T7" fmla="*/ 725 h 904"/>
                <a:gd name="T8" fmla="*/ 588 w 588"/>
                <a:gd name="T9" fmla="*/ 776 h 904"/>
                <a:gd name="T10" fmla="*/ 558 w 588"/>
                <a:gd name="T11" fmla="*/ 801 h 904"/>
                <a:gd name="T12" fmla="*/ 539 w 588"/>
                <a:gd name="T13" fmla="*/ 846 h 904"/>
                <a:gd name="T14" fmla="*/ 522 w 588"/>
                <a:gd name="T15" fmla="*/ 873 h 904"/>
                <a:gd name="T16" fmla="*/ 540 w 588"/>
                <a:gd name="T17" fmla="*/ 896 h 904"/>
                <a:gd name="T18" fmla="*/ 510 w 588"/>
                <a:gd name="T19" fmla="*/ 904 h 904"/>
                <a:gd name="T20" fmla="*/ 331 w 588"/>
                <a:gd name="T21" fmla="*/ 898 h 904"/>
                <a:gd name="T22" fmla="*/ 320 w 588"/>
                <a:gd name="T23" fmla="*/ 845 h 904"/>
                <a:gd name="T24" fmla="*/ 289 w 588"/>
                <a:gd name="T25" fmla="*/ 806 h 904"/>
                <a:gd name="T26" fmla="*/ 266 w 588"/>
                <a:gd name="T27" fmla="*/ 792 h 904"/>
                <a:gd name="T28" fmla="*/ 259 w 588"/>
                <a:gd name="T29" fmla="*/ 765 h 904"/>
                <a:gd name="T30" fmla="*/ 240 w 588"/>
                <a:gd name="T31" fmla="*/ 749 h 904"/>
                <a:gd name="T32" fmla="*/ 221 w 588"/>
                <a:gd name="T33" fmla="*/ 730 h 904"/>
                <a:gd name="T34" fmla="*/ 216 w 588"/>
                <a:gd name="T35" fmla="*/ 709 h 904"/>
                <a:gd name="T36" fmla="*/ 198 w 588"/>
                <a:gd name="T37" fmla="*/ 695 h 904"/>
                <a:gd name="T38" fmla="*/ 171 w 588"/>
                <a:gd name="T39" fmla="*/ 703 h 904"/>
                <a:gd name="T40" fmla="*/ 139 w 588"/>
                <a:gd name="T41" fmla="*/ 692 h 904"/>
                <a:gd name="T42" fmla="*/ 139 w 588"/>
                <a:gd name="T43" fmla="*/ 680 h 904"/>
                <a:gd name="T44" fmla="*/ 138 w 588"/>
                <a:gd name="T45" fmla="*/ 655 h 904"/>
                <a:gd name="T46" fmla="*/ 125 w 588"/>
                <a:gd name="T47" fmla="*/ 628 h 904"/>
                <a:gd name="T48" fmla="*/ 124 w 588"/>
                <a:gd name="T49" fmla="*/ 605 h 904"/>
                <a:gd name="T50" fmla="*/ 110 w 588"/>
                <a:gd name="T51" fmla="*/ 585 h 904"/>
                <a:gd name="T52" fmla="*/ 114 w 588"/>
                <a:gd name="T53" fmla="*/ 567 h 904"/>
                <a:gd name="T54" fmla="*/ 75 w 588"/>
                <a:gd name="T55" fmla="*/ 521 h 904"/>
                <a:gd name="T56" fmla="*/ 75 w 588"/>
                <a:gd name="T57" fmla="*/ 495 h 904"/>
                <a:gd name="T58" fmla="*/ 95 w 588"/>
                <a:gd name="T59" fmla="*/ 485 h 904"/>
                <a:gd name="T60" fmla="*/ 95 w 588"/>
                <a:gd name="T61" fmla="*/ 468 h 904"/>
                <a:gd name="T62" fmla="*/ 75 w 588"/>
                <a:gd name="T63" fmla="*/ 463 h 904"/>
                <a:gd name="T64" fmla="*/ 66 w 588"/>
                <a:gd name="T65" fmla="*/ 439 h 904"/>
                <a:gd name="T66" fmla="*/ 56 w 588"/>
                <a:gd name="T67" fmla="*/ 394 h 904"/>
                <a:gd name="T68" fmla="*/ 85 w 588"/>
                <a:gd name="T69" fmla="*/ 419 h 904"/>
                <a:gd name="T70" fmla="*/ 74 w 588"/>
                <a:gd name="T71" fmla="*/ 387 h 904"/>
                <a:gd name="T72" fmla="*/ 95 w 588"/>
                <a:gd name="T73" fmla="*/ 387 h 904"/>
                <a:gd name="T74" fmla="*/ 95 w 588"/>
                <a:gd name="T75" fmla="*/ 365 h 904"/>
                <a:gd name="T76" fmla="*/ 74 w 588"/>
                <a:gd name="T77" fmla="*/ 349 h 904"/>
                <a:gd name="T78" fmla="*/ 64 w 588"/>
                <a:gd name="T79" fmla="*/ 370 h 904"/>
                <a:gd name="T80" fmla="*/ 45 w 588"/>
                <a:gd name="T81" fmla="*/ 364 h 904"/>
                <a:gd name="T82" fmla="*/ 7 w 588"/>
                <a:gd name="T83" fmla="*/ 261 h 904"/>
                <a:gd name="T84" fmla="*/ 18 w 588"/>
                <a:gd name="T85" fmla="*/ 188 h 904"/>
                <a:gd name="T86" fmla="*/ 0 w 588"/>
                <a:gd name="T87" fmla="*/ 147 h 904"/>
                <a:gd name="T88" fmla="*/ 8 w 588"/>
                <a:gd name="T89" fmla="*/ 116 h 904"/>
                <a:gd name="T90" fmla="*/ 27 w 588"/>
                <a:gd name="T91" fmla="*/ 109 h 904"/>
                <a:gd name="T92" fmla="*/ 45 w 588"/>
                <a:gd name="T93" fmla="*/ 62 h 904"/>
                <a:gd name="T94" fmla="*/ 45 w 588"/>
                <a:gd name="T9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88" h="904">
                  <a:moveTo>
                    <a:pt x="45" y="0"/>
                  </a:moveTo>
                  <a:lnTo>
                    <a:pt x="314" y="54"/>
                  </a:lnTo>
                  <a:lnTo>
                    <a:pt x="256" y="319"/>
                  </a:lnTo>
                  <a:lnTo>
                    <a:pt x="559" y="725"/>
                  </a:lnTo>
                  <a:lnTo>
                    <a:pt x="588" y="776"/>
                  </a:lnTo>
                  <a:lnTo>
                    <a:pt x="558" y="801"/>
                  </a:lnTo>
                  <a:lnTo>
                    <a:pt x="539" y="846"/>
                  </a:lnTo>
                  <a:lnTo>
                    <a:pt x="522" y="873"/>
                  </a:lnTo>
                  <a:lnTo>
                    <a:pt x="540" y="896"/>
                  </a:lnTo>
                  <a:lnTo>
                    <a:pt x="510" y="904"/>
                  </a:lnTo>
                  <a:lnTo>
                    <a:pt x="331" y="898"/>
                  </a:lnTo>
                  <a:lnTo>
                    <a:pt x="320" y="845"/>
                  </a:lnTo>
                  <a:lnTo>
                    <a:pt x="289" y="806"/>
                  </a:lnTo>
                  <a:lnTo>
                    <a:pt x="266" y="792"/>
                  </a:lnTo>
                  <a:lnTo>
                    <a:pt x="259" y="765"/>
                  </a:lnTo>
                  <a:lnTo>
                    <a:pt x="240" y="749"/>
                  </a:lnTo>
                  <a:lnTo>
                    <a:pt x="221" y="730"/>
                  </a:lnTo>
                  <a:lnTo>
                    <a:pt x="216" y="709"/>
                  </a:lnTo>
                  <a:lnTo>
                    <a:pt x="198" y="695"/>
                  </a:lnTo>
                  <a:lnTo>
                    <a:pt x="171" y="703"/>
                  </a:lnTo>
                  <a:lnTo>
                    <a:pt x="139" y="692"/>
                  </a:lnTo>
                  <a:lnTo>
                    <a:pt x="139" y="680"/>
                  </a:lnTo>
                  <a:lnTo>
                    <a:pt x="138" y="655"/>
                  </a:lnTo>
                  <a:lnTo>
                    <a:pt x="125" y="628"/>
                  </a:lnTo>
                  <a:lnTo>
                    <a:pt x="124" y="605"/>
                  </a:lnTo>
                  <a:lnTo>
                    <a:pt x="110" y="585"/>
                  </a:lnTo>
                  <a:lnTo>
                    <a:pt x="114" y="567"/>
                  </a:lnTo>
                  <a:lnTo>
                    <a:pt x="75" y="521"/>
                  </a:lnTo>
                  <a:lnTo>
                    <a:pt x="75" y="495"/>
                  </a:lnTo>
                  <a:lnTo>
                    <a:pt x="95" y="485"/>
                  </a:lnTo>
                  <a:lnTo>
                    <a:pt x="95" y="468"/>
                  </a:lnTo>
                  <a:lnTo>
                    <a:pt x="75" y="463"/>
                  </a:lnTo>
                  <a:lnTo>
                    <a:pt x="66" y="439"/>
                  </a:lnTo>
                  <a:lnTo>
                    <a:pt x="56" y="394"/>
                  </a:lnTo>
                  <a:lnTo>
                    <a:pt x="85" y="419"/>
                  </a:lnTo>
                  <a:lnTo>
                    <a:pt x="74" y="387"/>
                  </a:lnTo>
                  <a:lnTo>
                    <a:pt x="95" y="387"/>
                  </a:lnTo>
                  <a:lnTo>
                    <a:pt x="95" y="365"/>
                  </a:lnTo>
                  <a:lnTo>
                    <a:pt x="74" y="349"/>
                  </a:lnTo>
                  <a:lnTo>
                    <a:pt x="64" y="370"/>
                  </a:lnTo>
                  <a:lnTo>
                    <a:pt x="45" y="364"/>
                  </a:lnTo>
                  <a:lnTo>
                    <a:pt x="7" y="261"/>
                  </a:lnTo>
                  <a:lnTo>
                    <a:pt x="18" y="188"/>
                  </a:lnTo>
                  <a:lnTo>
                    <a:pt x="0" y="147"/>
                  </a:lnTo>
                  <a:lnTo>
                    <a:pt x="8" y="116"/>
                  </a:lnTo>
                  <a:lnTo>
                    <a:pt x="27" y="109"/>
                  </a:lnTo>
                  <a:lnTo>
                    <a:pt x="45" y="62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5" name="Freeform 228"/>
            <p:cNvSpPr>
              <a:spLocks/>
            </p:cNvSpPr>
            <p:nvPr/>
          </p:nvSpPr>
          <p:spPr bwMode="auto">
            <a:xfrm>
              <a:off x="1958772" y="1572159"/>
              <a:ext cx="882808" cy="701823"/>
            </a:xfrm>
            <a:custGeom>
              <a:avLst/>
              <a:gdLst>
                <a:gd name="T0" fmla="*/ 113 w 444"/>
                <a:gd name="T1" fmla="*/ 0 h 329"/>
                <a:gd name="T2" fmla="*/ 203 w 444"/>
                <a:gd name="T3" fmla="*/ 26 h 329"/>
                <a:gd name="T4" fmla="*/ 273 w 444"/>
                <a:gd name="T5" fmla="*/ 43 h 329"/>
                <a:gd name="T6" fmla="*/ 307 w 444"/>
                <a:gd name="T7" fmla="*/ 50 h 329"/>
                <a:gd name="T8" fmla="*/ 342 w 444"/>
                <a:gd name="T9" fmla="*/ 54 h 329"/>
                <a:gd name="T10" fmla="*/ 388 w 444"/>
                <a:gd name="T11" fmla="*/ 64 h 329"/>
                <a:gd name="T12" fmla="*/ 444 w 444"/>
                <a:gd name="T13" fmla="*/ 73 h 329"/>
                <a:gd name="T14" fmla="*/ 408 w 444"/>
                <a:gd name="T15" fmla="*/ 329 h 329"/>
                <a:gd name="T16" fmla="*/ 236 w 444"/>
                <a:gd name="T17" fmla="*/ 292 h 329"/>
                <a:gd name="T18" fmla="*/ 212 w 444"/>
                <a:gd name="T19" fmla="*/ 309 h 329"/>
                <a:gd name="T20" fmla="*/ 181 w 444"/>
                <a:gd name="T21" fmla="*/ 283 h 329"/>
                <a:gd name="T22" fmla="*/ 154 w 444"/>
                <a:gd name="T23" fmla="*/ 309 h 329"/>
                <a:gd name="T24" fmla="*/ 128 w 444"/>
                <a:gd name="T25" fmla="*/ 288 h 329"/>
                <a:gd name="T26" fmla="*/ 58 w 444"/>
                <a:gd name="T27" fmla="*/ 283 h 329"/>
                <a:gd name="T28" fmla="*/ 67 w 444"/>
                <a:gd name="T29" fmla="*/ 242 h 329"/>
                <a:gd name="T30" fmla="*/ 15 w 444"/>
                <a:gd name="T31" fmla="*/ 238 h 329"/>
                <a:gd name="T32" fmla="*/ 11 w 444"/>
                <a:gd name="T33" fmla="*/ 214 h 329"/>
                <a:gd name="T34" fmla="*/ 21 w 444"/>
                <a:gd name="T35" fmla="*/ 190 h 329"/>
                <a:gd name="T36" fmla="*/ 8 w 444"/>
                <a:gd name="T37" fmla="*/ 167 h 329"/>
                <a:gd name="T38" fmla="*/ 10 w 444"/>
                <a:gd name="T39" fmla="*/ 103 h 329"/>
                <a:gd name="T40" fmla="*/ 0 w 444"/>
                <a:gd name="T41" fmla="*/ 53 h 329"/>
                <a:gd name="T42" fmla="*/ 6 w 444"/>
                <a:gd name="T43" fmla="*/ 34 h 329"/>
                <a:gd name="T44" fmla="*/ 28 w 444"/>
                <a:gd name="T45" fmla="*/ 43 h 329"/>
                <a:gd name="T46" fmla="*/ 52 w 444"/>
                <a:gd name="T47" fmla="*/ 71 h 329"/>
                <a:gd name="T48" fmla="*/ 96 w 444"/>
                <a:gd name="T49" fmla="*/ 78 h 329"/>
                <a:gd name="T50" fmla="*/ 107 w 444"/>
                <a:gd name="T51" fmla="*/ 102 h 329"/>
                <a:gd name="T52" fmla="*/ 86 w 444"/>
                <a:gd name="T53" fmla="*/ 102 h 329"/>
                <a:gd name="T54" fmla="*/ 83 w 444"/>
                <a:gd name="T55" fmla="*/ 122 h 329"/>
                <a:gd name="T56" fmla="*/ 96 w 444"/>
                <a:gd name="T57" fmla="*/ 124 h 329"/>
                <a:gd name="T58" fmla="*/ 101 w 444"/>
                <a:gd name="T59" fmla="*/ 144 h 329"/>
                <a:gd name="T60" fmla="*/ 75 w 444"/>
                <a:gd name="T61" fmla="*/ 160 h 329"/>
                <a:gd name="T62" fmla="*/ 75 w 444"/>
                <a:gd name="T63" fmla="*/ 174 h 329"/>
                <a:gd name="T64" fmla="*/ 104 w 444"/>
                <a:gd name="T65" fmla="*/ 174 h 329"/>
                <a:gd name="T66" fmla="*/ 113 w 444"/>
                <a:gd name="T67" fmla="*/ 138 h 329"/>
                <a:gd name="T68" fmla="*/ 135 w 444"/>
                <a:gd name="T69" fmla="*/ 117 h 329"/>
                <a:gd name="T70" fmla="*/ 107 w 444"/>
                <a:gd name="T71" fmla="*/ 61 h 329"/>
                <a:gd name="T72" fmla="*/ 125 w 444"/>
                <a:gd name="T73" fmla="*/ 44 h 329"/>
                <a:gd name="T74" fmla="*/ 113 w 444"/>
                <a:gd name="T75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44" h="329">
                  <a:moveTo>
                    <a:pt x="113" y="0"/>
                  </a:moveTo>
                  <a:lnTo>
                    <a:pt x="203" y="26"/>
                  </a:lnTo>
                  <a:lnTo>
                    <a:pt x="273" y="43"/>
                  </a:lnTo>
                  <a:lnTo>
                    <a:pt x="307" y="50"/>
                  </a:lnTo>
                  <a:lnTo>
                    <a:pt x="342" y="54"/>
                  </a:lnTo>
                  <a:lnTo>
                    <a:pt x="388" y="64"/>
                  </a:lnTo>
                  <a:lnTo>
                    <a:pt x="444" y="73"/>
                  </a:lnTo>
                  <a:lnTo>
                    <a:pt x="408" y="329"/>
                  </a:lnTo>
                  <a:lnTo>
                    <a:pt x="236" y="292"/>
                  </a:lnTo>
                  <a:lnTo>
                    <a:pt x="212" y="309"/>
                  </a:lnTo>
                  <a:lnTo>
                    <a:pt x="181" y="283"/>
                  </a:lnTo>
                  <a:lnTo>
                    <a:pt x="154" y="309"/>
                  </a:lnTo>
                  <a:lnTo>
                    <a:pt x="128" y="288"/>
                  </a:lnTo>
                  <a:lnTo>
                    <a:pt x="58" y="283"/>
                  </a:lnTo>
                  <a:lnTo>
                    <a:pt x="67" y="242"/>
                  </a:lnTo>
                  <a:lnTo>
                    <a:pt x="15" y="238"/>
                  </a:lnTo>
                  <a:lnTo>
                    <a:pt x="11" y="214"/>
                  </a:lnTo>
                  <a:lnTo>
                    <a:pt x="21" y="190"/>
                  </a:lnTo>
                  <a:lnTo>
                    <a:pt x="8" y="167"/>
                  </a:lnTo>
                  <a:lnTo>
                    <a:pt x="10" y="103"/>
                  </a:lnTo>
                  <a:lnTo>
                    <a:pt x="0" y="53"/>
                  </a:lnTo>
                  <a:lnTo>
                    <a:pt x="6" y="34"/>
                  </a:lnTo>
                  <a:lnTo>
                    <a:pt x="28" y="43"/>
                  </a:lnTo>
                  <a:lnTo>
                    <a:pt x="52" y="71"/>
                  </a:lnTo>
                  <a:lnTo>
                    <a:pt x="96" y="78"/>
                  </a:lnTo>
                  <a:lnTo>
                    <a:pt x="107" y="102"/>
                  </a:lnTo>
                  <a:lnTo>
                    <a:pt x="86" y="102"/>
                  </a:lnTo>
                  <a:lnTo>
                    <a:pt x="83" y="122"/>
                  </a:lnTo>
                  <a:lnTo>
                    <a:pt x="96" y="124"/>
                  </a:lnTo>
                  <a:lnTo>
                    <a:pt x="101" y="144"/>
                  </a:lnTo>
                  <a:lnTo>
                    <a:pt x="75" y="160"/>
                  </a:lnTo>
                  <a:lnTo>
                    <a:pt x="75" y="174"/>
                  </a:lnTo>
                  <a:lnTo>
                    <a:pt x="104" y="174"/>
                  </a:lnTo>
                  <a:lnTo>
                    <a:pt x="113" y="138"/>
                  </a:lnTo>
                  <a:lnTo>
                    <a:pt x="135" y="117"/>
                  </a:lnTo>
                  <a:lnTo>
                    <a:pt x="107" y="61"/>
                  </a:lnTo>
                  <a:lnTo>
                    <a:pt x="125" y="44"/>
                  </a:lnTo>
                  <a:lnTo>
                    <a:pt x="113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6" name="Freeform 230"/>
            <p:cNvSpPr>
              <a:spLocks/>
            </p:cNvSpPr>
            <p:nvPr/>
          </p:nvSpPr>
          <p:spPr bwMode="auto">
            <a:xfrm>
              <a:off x="2652690" y="1725750"/>
              <a:ext cx="789358" cy="1375914"/>
            </a:xfrm>
            <a:custGeom>
              <a:avLst/>
              <a:gdLst>
                <a:gd name="T0" fmla="*/ 96 w 397"/>
                <a:gd name="T1" fmla="*/ 0 h 645"/>
                <a:gd name="T2" fmla="*/ 60 w 397"/>
                <a:gd name="T3" fmla="*/ 253 h 645"/>
                <a:gd name="T4" fmla="*/ 98 w 397"/>
                <a:gd name="T5" fmla="*/ 306 h 645"/>
                <a:gd name="T6" fmla="*/ 39 w 397"/>
                <a:gd name="T7" fmla="*/ 362 h 645"/>
                <a:gd name="T8" fmla="*/ 32 w 397"/>
                <a:gd name="T9" fmla="*/ 402 h 645"/>
                <a:gd name="T10" fmla="*/ 49 w 397"/>
                <a:gd name="T11" fmla="*/ 430 h 645"/>
                <a:gd name="T12" fmla="*/ 32 w 397"/>
                <a:gd name="T13" fmla="*/ 444 h 645"/>
                <a:gd name="T14" fmla="*/ 0 w 397"/>
                <a:gd name="T15" fmla="*/ 591 h 645"/>
                <a:gd name="T16" fmla="*/ 190 w 397"/>
                <a:gd name="T17" fmla="*/ 621 h 645"/>
                <a:gd name="T18" fmla="*/ 369 w 397"/>
                <a:gd name="T19" fmla="*/ 645 h 645"/>
                <a:gd name="T20" fmla="*/ 387 w 397"/>
                <a:gd name="T21" fmla="*/ 513 h 645"/>
                <a:gd name="T22" fmla="*/ 397 w 397"/>
                <a:gd name="T23" fmla="*/ 440 h 645"/>
                <a:gd name="T24" fmla="*/ 379 w 397"/>
                <a:gd name="T25" fmla="*/ 413 h 645"/>
                <a:gd name="T26" fmla="*/ 338 w 397"/>
                <a:gd name="T27" fmla="*/ 421 h 645"/>
                <a:gd name="T28" fmla="*/ 285 w 397"/>
                <a:gd name="T29" fmla="*/ 427 h 645"/>
                <a:gd name="T30" fmla="*/ 275 w 397"/>
                <a:gd name="T31" fmla="*/ 367 h 645"/>
                <a:gd name="T32" fmla="*/ 211 w 397"/>
                <a:gd name="T33" fmla="*/ 318 h 645"/>
                <a:gd name="T34" fmla="*/ 220 w 397"/>
                <a:gd name="T35" fmla="*/ 286 h 645"/>
                <a:gd name="T36" fmla="*/ 226 w 397"/>
                <a:gd name="T37" fmla="*/ 231 h 645"/>
                <a:gd name="T38" fmla="*/ 143 w 397"/>
                <a:gd name="T39" fmla="*/ 113 h 645"/>
                <a:gd name="T40" fmla="*/ 154 w 397"/>
                <a:gd name="T41" fmla="*/ 8 h 645"/>
                <a:gd name="T42" fmla="*/ 96 w 397"/>
                <a:gd name="T43" fmla="*/ 0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97" h="645">
                  <a:moveTo>
                    <a:pt x="96" y="0"/>
                  </a:moveTo>
                  <a:lnTo>
                    <a:pt x="60" y="253"/>
                  </a:lnTo>
                  <a:lnTo>
                    <a:pt x="98" y="306"/>
                  </a:lnTo>
                  <a:lnTo>
                    <a:pt x="39" y="362"/>
                  </a:lnTo>
                  <a:lnTo>
                    <a:pt x="32" y="402"/>
                  </a:lnTo>
                  <a:lnTo>
                    <a:pt x="49" y="430"/>
                  </a:lnTo>
                  <a:lnTo>
                    <a:pt x="32" y="444"/>
                  </a:lnTo>
                  <a:lnTo>
                    <a:pt x="0" y="591"/>
                  </a:lnTo>
                  <a:lnTo>
                    <a:pt x="190" y="621"/>
                  </a:lnTo>
                  <a:lnTo>
                    <a:pt x="369" y="645"/>
                  </a:lnTo>
                  <a:lnTo>
                    <a:pt x="387" y="513"/>
                  </a:lnTo>
                  <a:lnTo>
                    <a:pt x="397" y="440"/>
                  </a:lnTo>
                  <a:lnTo>
                    <a:pt x="379" y="413"/>
                  </a:lnTo>
                  <a:lnTo>
                    <a:pt x="338" y="421"/>
                  </a:lnTo>
                  <a:lnTo>
                    <a:pt x="285" y="427"/>
                  </a:lnTo>
                  <a:lnTo>
                    <a:pt x="275" y="367"/>
                  </a:lnTo>
                  <a:lnTo>
                    <a:pt x="211" y="318"/>
                  </a:lnTo>
                  <a:lnTo>
                    <a:pt x="220" y="286"/>
                  </a:lnTo>
                  <a:lnTo>
                    <a:pt x="226" y="231"/>
                  </a:lnTo>
                  <a:lnTo>
                    <a:pt x="143" y="113"/>
                  </a:lnTo>
                  <a:lnTo>
                    <a:pt x="154" y="8"/>
                  </a:lnTo>
                  <a:lnTo>
                    <a:pt x="96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7" name="Freeform 232"/>
            <p:cNvSpPr>
              <a:spLocks/>
            </p:cNvSpPr>
            <p:nvPr/>
          </p:nvSpPr>
          <p:spPr bwMode="auto">
            <a:xfrm>
              <a:off x="2167543" y="2899009"/>
              <a:ext cx="884797" cy="1427110"/>
            </a:xfrm>
            <a:custGeom>
              <a:avLst/>
              <a:gdLst>
                <a:gd name="T0" fmla="*/ 57 w 445"/>
                <a:gd name="T1" fmla="*/ 0 h 669"/>
                <a:gd name="T2" fmla="*/ 0 w 445"/>
                <a:gd name="T3" fmla="*/ 264 h 669"/>
                <a:gd name="T4" fmla="*/ 302 w 445"/>
                <a:gd name="T5" fmla="*/ 669 h 669"/>
                <a:gd name="T6" fmla="*/ 321 w 445"/>
                <a:gd name="T7" fmla="*/ 651 h 669"/>
                <a:gd name="T8" fmla="*/ 320 w 445"/>
                <a:gd name="T9" fmla="*/ 572 h 669"/>
                <a:gd name="T10" fmla="*/ 358 w 445"/>
                <a:gd name="T11" fmla="*/ 577 h 669"/>
                <a:gd name="T12" fmla="*/ 396 w 445"/>
                <a:gd name="T13" fmla="*/ 333 h 669"/>
                <a:gd name="T14" fmla="*/ 423 w 445"/>
                <a:gd name="T15" fmla="*/ 165 h 669"/>
                <a:gd name="T16" fmla="*/ 430 w 445"/>
                <a:gd name="T17" fmla="*/ 114 h 669"/>
                <a:gd name="T18" fmla="*/ 445 w 445"/>
                <a:gd name="T19" fmla="*/ 70 h 669"/>
                <a:gd name="T20" fmla="*/ 245 w 445"/>
                <a:gd name="T21" fmla="*/ 41 h 669"/>
                <a:gd name="T22" fmla="*/ 57 w 445"/>
                <a:gd name="T23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5" h="669">
                  <a:moveTo>
                    <a:pt x="57" y="0"/>
                  </a:moveTo>
                  <a:lnTo>
                    <a:pt x="0" y="264"/>
                  </a:lnTo>
                  <a:lnTo>
                    <a:pt x="302" y="669"/>
                  </a:lnTo>
                  <a:lnTo>
                    <a:pt x="321" y="651"/>
                  </a:lnTo>
                  <a:lnTo>
                    <a:pt x="320" y="572"/>
                  </a:lnTo>
                  <a:lnTo>
                    <a:pt x="358" y="577"/>
                  </a:lnTo>
                  <a:lnTo>
                    <a:pt x="396" y="333"/>
                  </a:lnTo>
                  <a:lnTo>
                    <a:pt x="423" y="165"/>
                  </a:lnTo>
                  <a:lnTo>
                    <a:pt x="430" y="114"/>
                  </a:lnTo>
                  <a:lnTo>
                    <a:pt x="445" y="70"/>
                  </a:lnTo>
                  <a:lnTo>
                    <a:pt x="245" y="41"/>
                  </a:lnTo>
                  <a:lnTo>
                    <a:pt x="57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8" name="Freeform 234"/>
            <p:cNvSpPr>
              <a:spLocks/>
            </p:cNvSpPr>
            <p:nvPr/>
          </p:nvSpPr>
          <p:spPr bwMode="auto">
            <a:xfrm>
              <a:off x="2929065" y="1734282"/>
              <a:ext cx="1387838" cy="927942"/>
            </a:xfrm>
            <a:custGeom>
              <a:avLst/>
              <a:gdLst>
                <a:gd name="T0" fmla="*/ 11 w 698"/>
                <a:gd name="T1" fmla="*/ 0 h 435"/>
                <a:gd name="T2" fmla="*/ 147 w 698"/>
                <a:gd name="T3" fmla="*/ 18 h 435"/>
                <a:gd name="T4" fmla="*/ 231 w 698"/>
                <a:gd name="T5" fmla="*/ 29 h 435"/>
                <a:gd name="T6" fmla="*/ 340 w 698"/>
                <a:gd name="T7" fmla="*/ 41 h 435"/>
                <a:gd name="T8" fmla="*/ 441 w 698"/>
                <a:gd name="T9" fmla="*/ 50 h 435"/>
                <a:gd name="T10" fmla="*/ 615 w 698"/>
                <a:gd name="T11" fmla="*/ 63 h 435"/>
                <a:gd name="T12" fmla="*/ 698 w 698"/>
                <a:gd name="T13" fmla="*/ 69 h 435"/>
                <a:gd name="T14" fmla="*/ 695 w 698"/>
                <a:gd name="T15" fmla="*/ 423 h 435"/>
                <a:gd name="T16" fmla="*/ 267 w 698"/>
                <a:gd name="T17" fmla="*/ 387 h 435"/>
                <a:gd name="T18" fmla="*/ 258 w 698"/>
                <a:gd name="T19" fmla="*/ 435 h 435"/>
                <a:gd name="T20" fmla="*/ 241 w 698"/>
                <a:gd name="T21" fmla="*/ 412 h 435"/>
                <a:gd name="T22" fmla="*/ 202 w 698"/>
                <a:gd name="T23" fmla="*/ 416 h 435"/>
                <a:gd name="T24" fmla="*/ 146 w 698"/>
                <a:gd name="T25" fmla="*/ 424 h 435"/>
                <a:gd name="T26" fmla="*/ 136 w 698"/>
                <a:gd name="T27" fmla="*/ 363 h 435"/>
                <a:gd name="T28" fmla="*/ 70 w 698"/>
                <a:gd name="T29" fmla="*/ 313 h 435"/>
                <a:gd name="T30" fmla="*/ 81 w 698"/>
                <a:gd name="T31" fmla="*/ 267 h 435"/>
                <a:gd name="T32" fmla="*/ 87 w 698"/>
                <a:gd name="T33" fmla="*/ 230 h 435"/>
                <a:gd name="T34" fmla="*/ 0 w 698"/>
                <a:gd name="T35" fmla="*/ 108 h 435"/>
                <a:gd name="T36" fmla="*/ 11 w 698"/>
                <a:gd name="T37" fmla="*/ 0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98" h="435">
                  <a:moveTo>
                    <a:pt x="11" y="0"/>
                  </a:moveTo>
                  <a:lnTo>
                    <a:pt x="147" y="18"/>
                  </a:lnTo>
                  <a:lnTo>
                    <a:pt x="231" y="29"/>
                  </a:lnTo>
                  <a:lnTo>
                    <a:pt x="340" y="41"/>
                  </a:lnTo>
                  <a:lnTo>
                    <a:pt x="441" y="50"/>
                  </a:lnTo>
                  <a:lnTo>
                    <a:pt x="615" y="63"/>
                  </a:lnTo>
                  <a:lnTo>
                    <a:pt x="698" y="69"/>
                  </a:lnTo>
                  <a:lnTo>
                    <a:pt x="695" y="423"/>
                  </a:lnTo>
                  <a:lnTo>
                    <a:pt x="267" y="387"/>
                  </a:lnTo>
                  <a:lnTo>
                    <a:pt x="258" y="435"/>
                  </a:lnTo>
                  <a:lnTo>
                    <a:pt x="241" y="412"/>
                  </a:lnTo>
                  <a:lnTo>
                    <a:pt x="202" y="416"/>
                  </a:lnTo>
                  <a:lnTo>
                    <a:pt x="146" y="424"/>
                  </a:lnTo>
                  <a:lnTo>
                    <a:pt x="136" y="363"/>
                  </a:lnTo>
                  <a:lnTo>
                    <a:pt x="70" y="313"/>
                  </a:lnTo>
                  <a:lnTo>
                    <a:pt x="81" y="267"/>
                  </a:lnTo>
                  <a:lnTo>
                    <a:pt x="87" y="230"/>
                  </a:lnTo>
                  <a:lnTo>
                    <a:pt x="0" y="108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29" name="Freeform 236"/>
            <p:cNvSpPr>
              <a:spLocks/>
            </p:cNvSpPr>
            <p:nvPr/>
          </p:nvSpPr>
          <p:spPr bwMode="auto">
            <a:xfrm>
              <a:off x="3358540" y="2551297"/>
              <a:ext cx="948423" cy="825548"/>
            </a:xfrm>
            <a:custGeom>
              <a:avLst/>
              <a:gdLst>
                <a:gd name="T0" fmla="*/ 47 w 477"/>
                <a:gd name="T1" fmla="*/ 0 h 387"/>
                <a:gd name="T2" fmla="*/ 29 w 477"/>
                <a:gd name="T3" fmla="*/ 146 h 387"/>
                <a:gd name="T4" fmla="*/ 0 w 477"/>
                <a:gd name="T5" fmla="*/ 351 h 387"/>
                <a:gd name="T6" fmla="*/ 138 w 477"/>
                <a:gd name="T7" fmla="*/ 362 h 387"/>
                <a:gd name="T8" fmla="*/ 462 w 477"/>
                <a:gd name="T9" fmla="*/ 387 h 387"/>
                <a:gd name="T10" fmla="*/ 477 w 477"/>
                <a:gd name="T11" fmla="*/ 40 h 387"/>
                <a:gd name="T12" fmla="*/ 47 w 477"/>
                <a:gd name="T13" fmla="*/ 0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7" h="387">
                  <a:moveTo>
                    <a:pt x="47" y="0"/>
                  </a:moveTo>
                  <a:lnTo>
                    <a:pt x="29" y="146"/>
                  </a:lnTo>
                  <a:lnTo>
                    <a:pt x="0" y="351"/>
                  </a:lnTo>
                  <a:lnTo>
                    <a:pt x="138" y="362"/>
                  </a:lnTo>
                  <a:lnTo>
                    <a:pt x="462" y="387"/>
                  </a:lnTo>
                  <a:lnTo>
                    <a:pt x="477" y="40"/>
                  </a:lnTo>
                  <a:lnTo>
                    <a:pt x="47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0" name="Freeform 238"/>
            <p:cNvSpPr>
              <a:spLocks/>
            </p:cNvSpPr>
            <p:nvPr/>
          </p:nvSpPr>
          <p:spPr bwMode="auto">
            <a:xfrm>
              <a:off x="2901229" y="3052599"/>
              <a:ext cx="731697" cy="1019669"/>
            </a:xfrm>
            <a:custGeom>
              <a:avLst/>
              <a:gdLst>
                <a:gd name="T0" fmla="*/ 68 w 368"/>
                <a:gd name="T1" fmla="*/ 0 h 478"/>
                <a:gd name="T2" fmla="*/ 248 w 368"/>
                <a:gd name="T3" fmla="*/ 25 h 478"/>
                <a:gd name="T4" fmla="*/ 235 w 368"/>
                <a:gd name="T5" fmla="*/ 117 h 478"/>
                <a:gd name="T6" fmla="*/ 368 w 368"/>
                <a:gd name="T7" fmla="*/ 129 h 478"/>
                <a:gd name="T8" fmla="*/ 331 w 368"/>
                <a:gd name="T9" fmla="*/ 478 h 478"/>
                <a:gd name="T10" fmla="*/ 0 w 368"/>
                <a:gd name="T11" fmla="*/ 444 h 478"/>
                <a:gd name="T12" fmla="*/ 33 w 368"/>
                <a:gd name="T13" fmla="*/ 220 h 478"/>
                <a:gd name="T14" fmla="*/ 68 w 368"/>
                <a:gd name="T15" fmla="*/ 0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8" h="478">
                  <a:moveTo>
                    <a:pt x="68" y="0"/>
                  </a:moveTo>
                  <a:lnTo>
                    <a:pt x="248" y="25"/>
                  </a:lnTo>
                  <a:lnTo>
                    <a:pt x="235" y="117"/>
                  </a:lnTo>
                  <a:lnTo>
                    <a:pt x="368" y="129"/>
                  </a:lnTo>
                  <a:lnTo>
                    <a:pt x="331" y="478"/>
                  </a:lnTo>
                  <a:lnTo>
                    <a:pt x="0" y="444"/>
                  </a:lnTo>
                  <a:lnTo>
                    <a:pt x="33" y="220"/>
                  </a:lnTo>
                  <a:lnTo>
                    <a:pt x="68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1" name="Freeform 240"/>
            <p:cNvSpPr>
              <a:spLocks/>
            </p:cNvSpPr>
            <p:nvPr/>
          </p:nvSpPr>
          <p:spPr bwMode="auto">
            <a:xfrm>
              <a:off x="3547428" y="3327781"/>
              <a:ext cx="988189" cy="785017"/>
            </a:xfrm>
            <a:custGeom>
              <a:avLst/>
              <a:gdLst>
                <a:gd name="T0" fmla="*/ 42 w 497"/>
                <a:gd name="T1" fmla="*/ 0 h 368"/>
                <a:gd name="T2" fmla="*/ 17 w 497"/>
                <a:gd name="T3" fmla="*/ 222 h 368"/>
                <a:gd name="T4" fmla="*/ 0 w 497"/>
                <a:gd name="T5" fmla="*/ 347 h 368"/>
                <a:gd name="T6" fmla="*/ 248 w 497"/>
                <a:gd name="T7" fmla="*/ 360 h 368"/>
                <a:gd name="T8" fmla="*/ 485 w 497"/>
                <a:gd name="T9" fmla="*/ 368 h 368"/>
                <a:gd name="T10" fmla="*/ 492 w 497"/>
                <a:gd name="T11" fmla="*/ 196 h 368"/>
                <a:gd name="T12" fmla="*/ 497 w 497"/>
                <a:gd name="T13" fmla="*/ 27 h 368"/>
                <a:gd name="T14" fmla="*/ 361 w 497"/>
                <a:gd name="T15" fmla="*/ 25 h 368"/>
                <a:gd name="T16" fmla="*/ 42 w 497"/>
                <a:gd name="T17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7" h="368">
                  <a:moveTo>
                    <a:pt x="42" y="0"/>
                  </a:moveTo>
                  <a:lnTo>
                    <a:pt x="17" y="222"/>
                  </a:lnTo>
                  <a:lnTo>
                    <a:pt x="0" y="347"/>
                  </a:lnTo>
                  <a:lnTo>
                    <a:pt x="248" y="360"/>
                  </a:lnTo>
                  <a:lnTo>
                    <a:pt x="485" y="368"/>
                  </a:lnTo>
                  <a:lnTo>
                    <a:pt x="492" y="196"/>
                  </a:lnTo>
                  <a:lnTo>
                    <a:pt x="497" y="27"/>
                  </a:lnTo>
                  <a:lnTo>
                    <a:pt x="361" y="25"/>
                  </a:lnTo>
                  <a:lnTo>
                    <a:pt x="42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2" name="Freeform 242"/>
            <p:cNvSpPr>
              <a:spLocks/>
            </p:cNvSpPr>
            <p:nvPr/>
          </p:nvSpPr>
          <p:spPr bwMode="auto">
            <a:xfrm>
              <a:off x="2672573" y="4001872"/>
              <a:ext cx="882808" cy="1060200"/>
            </a:xfrm>
            <a:custGeom>
              <a:avLst/>
              <a:gdLst>
                <a:gd name="T0" fmla="*/ 113 w 444"/>
                <a:gd name="T1" fmla="*/ 0 h 497"/>
                <a:gd name="T2" fmla="*/ 104 w 444"/>
                <a:gd name="T3" fmla="*/ 65 h 497"/>
                <a:gd name="T4" fmla="*/ 66 w 444"/>
                <a:gd name="T5" fmla="*/ 56 h 497"/>
                <a:gd name="T6" fmla="*/ 68 w 444"/>
                <a:gd name="T7" fmla="*/ 141 h 497"/>
                <a:gd name="T8" fmla="*/ 49 w 444"/>
                <a:gd name="T9" fmla="*/ 157 h 497"/>
                <a:gd name="T10" fmla="*/ 77 w 444"/>
                <a:gd name="T11" fmla="*/ 209 h 497"/>
                <a:gd name="T12" fmla="*/ 49 w 444"/>
                <a:gd name="T13" fmla="*/ 231 h 497"/>
                <a:gd name="T14" fmla="*/ 34 w 444"/>
                <a:gd name="T15" fmla="*/ 268 h 497"/>
                <a:gd name="T16" fmla="*/ 13 w 444"/>
                <a:gd name="T17" fmla="*/ 305 h 497"/>
                <a:gd name="T18" fmla="*/ 28 w 444"/>
                <a:gd name="T19" fmla="*/ 326 h 497"/>
                <a:gd name="T20" fmla="*/ 2 w 444"/>
                <a:gd name="T21" fmla="*/ 334 h 497"/>
                <a:gd name="T22" fmla="*/ 0 w 444"/>
                <a:gd name="T23" fmla="*/ 368 h 497"/>
                <a:gd name="T24" fmla="*/ 250 w 444"/>
                <a:gd name="T25" fmla="*/ 495 h 497"/>
                <a:gd name="T26" fmla="*/ 392 w 444"/>
                <a:gd name="T27" fmla="*/ 497 h 497"/>
                <a:gd name="T28" fmla="*/ 444 w 444"/>
                <a:gd name="T29" fmla="*/ 38 h 497"/>
                <a:gd name="T30" fmla="*/ 113 w 444"/>
                <a:gd name="T31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4" h="497">
                  <a:moveTo>
                    <a:pt x="113" y="0"/>
                  </a:moveTo>
                  <a:lnTo>
                    <a:pt x="104" y="65"/>
                  </a:lnTo>
                  <a:lnTo>
                    <a:pt x="66" y="56"/>
                  </a:lnTo>
                  <a:lnTo>
                    <a:pt x="68" y="141"/>
                  </a:lnTo>
                  <a:lnTo>
                    <a:pt x="49" y="157"/>
                  </a:lnTo>
                  <a:lnTo>
                    <a:pt x="77" y="209"/>
                  </a:lnTo>
                  <a:lnTo>
                    <a:pt x="49" y="231"/>
                  </a:lnTo>
                  <a:lnTo>
                    <a:pt x="34" y="268"/>
                  </a:lnTo>
                  <a:lnTo>
                    <a:pt x="13" y="305"/>
                  </a:lnTo>
                  <a:lnTo>
                    <a:pt x="28" y="326"/>
                  </a:lnTo>
                  <a:lnTo>
                    <a:pt x="2" y="334"/>
                  </a:lnTo>
                  <a:lnTo>
                    <a:pt x="0" y="368"/>
                  </a:lnTo>
                  <a:lnTo>
                    <a:pt x="250" y="495"/>
                  </a:lnTo>
                  <a:lnTo>
                    <a:pt x="392" y="497"/>
                  </a:lnTo>
                  <a:lnTo>
                    <a:pt x="444" y="38"/>
                  </a:lnTo>
                  <a:lnTo>
                    <a:pt x="113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3" name="Freeform 244"/>
            <p:cNvSpPr>
              <a:spLocks/>
            </p:cNvSpPr>
            <p:nvPr/>
          </p:nvSpPr>
          <p:spPr bwMode="auto">
            <a:xfrm>
              <a:off x="3434095" y="4063735"/>
              <a:ext cx="958364" cy="1017536"/>
            </a:xfrm>
            <a:custGeom>
              <a:avLst/>
              <a:gdLst>
                <a:gd name="T0" fmla="*/ 58 w 482"/>
                <a:gd name="T1" fmla="*/ 0 h 477"/>
                <a:gd name="T2" fmla="*/ 482 w 482"/>
                <a:gd name="T3" fmla="*/ 19 h 477"/>
                <a:gd name="T4" fmla="*/ 462 w 482"/>
                <a:gd name="T5" fmla="*/ 443 h 477"/>
                <a:gd name="T6" fmla="*/ 324 w 482"/>
                <a:gd name="T7" fmla="*/ 435 h 477"/>
                <a:gd name="T8" fmla="*/ 196 w 482"/>
                <a:gd name="T9" fmla="*/ 431 h 477"/>
                <a:gd name="T10" fmla="*/ 196 w 482"/>
                <a:gd name="T11" fmla="*/ 448 h 477"/>
                <a:gd name="T12" fmla="*/ 88 w 482"/>
                <a:gd name="T13" fmla="*/ 448 h 477"/>
                <a:gd name="T14" fmla="*/ 82 w 482"/>
                <a:gd name="T15" fmla="*/ 477 h 477"/>
                <a:gd name="T16" fmla="*/ 0 w 482"/>
                <a:gd name="T17" fmla="*/ 468 h 477"/>
                <a:gd name="T18" fmla="*/ 46 w 482"/>
                <a:gd name="T19" fmla="*/ 111 h 477"/>
                <a:gd name="T20" fmla="*/ 58 w 482"/>
                <a:gd name="T21" fmla="*/ 0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2" h="477">
                  <a:moveTo>
                    <a:pt x="58" y="0"/>
                  </a:moveTo>
                  <a:lnTo>
                    <a:pt x="482" y="19"/>
                  </a:lnTo>
                  <a:lnTo>
                    <a:pt x="462" y="443"/>
                  </a:lnTo>
                  <a:lnTo>
                    <a:pt x="324" y="435"/>
                  </a:lnTo>
                  <a:lnTo>
                    <a:pt x="196" y="431"/>
                  </a:lnTo>
                  <a:lnTo>
                    <a:pt x="196" y="448"/>
                  </a:lnTo>
                  <a:lnTo>
                    <a:pt x="88" y="448"/>
                  </a:lnTo>
                  <a:lnTo>
                    <a:pt x="82" y="477"/>
                  </a:lnTo>
                  <a:lnTo>
                    <a:pt x="0" y="468"/>
                  </a:lnTo>
                  <a:lnTo>
                    <a:pt x="46" y="111"/>
                  </a:lnTo>
                  <a:lnTo>
                    <a:pt x="58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4" name="Freeform 248"/>
            <p:cNvSpPr>
              <a:spLocks/>
            </p:cNvSpPr>
            <p:nvPr/>
          </p:nvSpPr>
          <p:spPr bwMode="auto">
            <a:xfrm>
              <a:off x="3823804" y="4217326"/>
              <a:ext cx="1920705" cy="1907079"/>
            </a:xfrm>
            <a:custGeom>
              <a:avLst/>
              <a:gdLst>
                <a:gd name="T0" fmla="*/ 280 w 966"/>
                <a:gd name="T1" fmla="*/ 0 h 894"/>
                <a:gd name="T2" fmla="*/ 494 w 966"/>
                <a:gd name="T3" fmla="*/ 7 h 894"/>
                <a:gd name="T4" fmla="*/ 494 w 966"/>
                <a:gd name="T5" fmla="*/ 170 h 894"/>
                <a:gd name="T6" fmla="*/ 601 w 966"/>
                <a:gd name="T7" fmla="*/ 215 h 894"/>
                <a:gd name="T8" fmla="*/ 632 w 966"/>
                <a:gd name="T9" fmla="*/ 201 h 894"/>
                <a:gd name="T10" fmla="*/ 703 w 966"/>
                <a:gd name="T11" fmla="*/ 236 h 894"/>
                <a:gd name="T12" fmla="*/ 746 w 966"/>
                <a:gd name="T13" fmla="*/ 233 h 894"/>
                <a:gd name="T14" fmla="*/ 829 w 966"/>
                <a:gd name="T15" fmla="*/ 199 h 894"/>
                <a:gd name="T16" fmla="*/ 876 w 966"/>
                <a:gd name="T17" fmla="*/ 232 h 894"/>
                <a:gd name="T18" fmla="*/ 917 w 966"/>
                <a:gd name="T19" fmla="*/ 241 h 894"/>
                <a:gd name="T20" fmla="*/ 917 w 966"/>
                <a:gd name="T21" fmla="*/ 374 h 894"/>
                <a:gd name="T22" fmla="*/ 966 w 966"/>
                <a:gd name="T23" fmla="*/ 455 h 894"/>
                <a:gd name="T24" fmla="*/ 954 w 966"/>
                <a:gd name="T25" fmla="*/ 568 h 894"/>
                <a:gd name="T26" fmla="*/ 902 w 966"/>
                <a:gd name="T27" fmla="*/ 614 h 894"/>
                <a:gd name="T28" fmla="*/ 891 w 966"/>
                <a:gd name="T29" fmla="*/ 571 h 894"/>
                <a:gd name="T30" fmla="*/ 876 w 966"/>
                <a:gd name="T31" fmla="*/ 590 h 894"/>
                <a:gd name="T32" fmla="*/ 887 w 966"/>
                <a:gd name="T33" fmla="*/ 617 h 894"/>
                <a:gd name="T34" fmla="*/ 794 w 966"/>
                <a:gd name="T35" fmla="*/ 684 h 894"/>
                <a:gd name="T36" fmla="*/ 770 w 966"/>
                <a:gd name="T37" fmla="*/ 689 h 894"/>
                <a:gd name="T38" fmla="*/ 722 w 966"/>
                <a:gd name="T39" fmla="*/ 722 h 894"/>
                <a:gd name="T40" fmla="*/ 722 w 966"/>
                <a:gd name="T41" fmla="*/ 741 h 894"/>
                <a:gd name="T42" fmla="*/ 707 w 966"/>
                <a:gd name="T43" fmla="*/ 746 h 894"/>
                <a:gd name="T44" fmla="*/ 719 w 966"/>
                <a:gd name="T45" fmla="*/ 768 h 894"/>
                <a:gd name="T46" fmla="*/ 692 w 966"/>
                <a:gd name="T47" fmla="*/ 802 h 894"/>
                <a:gd name="T48" fmla="*/ 707 w 966"/>
                <a:gd name="T49" fmla="*/ 850 h 894"/>
                <a:gd name="T50" fmla="*/ 722 w 966"/>
                <a:gd name="T51" fmla="*/ 864 h 894"/>
                <a:gd name="T52" fmla="*/ 719 w 966"/>
                <a:gd name="T53" fmla="*/ 894 h 894"/>
                <a:gd name="T54" fmla="*/ 681 w 966"/>
                <a:gd name="T55" fmla="*/ 894 h 894"/>
                <a:gd name="T56" fmla="*/ 647 w 966"/>
                <a:gd name="T57" fmla="*/ 880 h 894"/>
                <a:gd name="T58" fmla="*/ 625 w 966"/>
                <a:gd name="T59" fmla="*/ 883 h 894"/>
                <a:gd name="T60" fmla="*/ 550 w 966"/>
                <a:gd name="T61" fmla="*/ 856 h 894"/>
                <a:gd name="T62" fmla="*/ 516 w 966"/>
                <a:gd name="T63" fmla="*/ 756 h 894"/>
                <a:gd name="T64" fmla="*/ 464 w 966"/>
                <a:gd name="T65" fmla="*/ 708 h 894"/>
                <a:gd name="T66" fmla="*/ 419 w 966"/>
                <a:gd name="T67" fmla="*/ 617 h 894"/>
                <a:gd name="T68" fmla="*/ 398 w 966"/>
                <a:gd name="T69" fmla="*/ 608 h 894"/>
                <a:gd name="T70" fmla="*/ 372 w 966"/>
                <a:gd name="T71" fmla="*/ 585 h 894"/>
                <a:gd name="T72" fmla="*/ 348 w 966"/>
                <a:gd name="T73" fmla="*/ 585 h 894"/>
                <a:gd name="T74" fmla="*/ 312 w 966"/>
                <a:gd name="T75" fmla="*/ 579 h 894"/>
                <a:gd name="T76" fmla="*/ 285 w 966"/>
                <a:gd name="T77" fmla="*/ 585 h 894"/>
                <a:gd name="T78" fmla="*/ 266 w 966"/>
                <a:gd name="T79" fmla="*/ 630 h 894"/>
                <a:gd name="T80" fmla="*/ 237 w 966"/>
                <a:gd name="T81" fmla="*/ 638 h 894"/>
                <a:gd name="T82" fmla="*/ 176 w 966"/>
                <a:gd name="T83" fmla="*/ 603 h 894"/>
                <a:gd name="T84" fmla="*/ 140 w 966"/>
                <a:gd name="T85" fmla="*/ 561 h 894"/>
                <a:gd name="T86" fmla="*/ 133 w 966"/>
                <a:gd name="T87" fmla="*/ 509 h 894"/>
                <a:gd name="T88" fmla="*/ 107 w 966"/>
                <a:gd name="T89" fmla="*/ 474 h 894"/>
                <a:gd name="T90" fmla="*/ 46 w 966"/>
                <a:gd name="T91" fmla="*/ 426 h 894"/>
                <a:gd name="T92" fmla="*/ 0 w 966"/>
                <a:gd name="T93" fmla="*/ 375 h 894"/>
                <a:gd name="T94" fmla="*/ 0 w 966"/>
                <a:gd name="T95" fmla="*/ 354 h 894"/>
                <a:gd name="T96" fmla="*/ 147 w 966"/>
                <a:gd name="T97" fmla="*/ 355 h 894"/>
                <a:gd name="T98" fmla="*/ 266 w 966"/>
                <a:gd name="T99" fmla="*/ 364 h 894"/>
                <a:gd name="T100" fmla="*/ 280 w 966"/>
                <a:gd name="T101" fmla="*/ 0 h 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6" h="894">
                  <a:moveTo>
                    <a:pt x="280" y="0"/>
                  </a:moveTo>
                  <a:lnTo>
                    <a:pt x="494" y="7"/>
                  </a:lnTo>
                  <a:lnTo>
                    <a:pt x="494" y="170"/>
                  </a:lnTo>
                  <a:lnTo>
                    <a:pt x="601" y="215"/>
                  </a:lnTo>
                  <a:lnTo>
                    <a:pt x="632" y="201"/>
                  </a:lnTo>
                  <a:lnTo>
                    <a:pt x="703" y="236"/>
                  </a:lnTo>
                  <a:lnTo>
                    <a:pt x="746" y="233"/>
                  </a:lnTo>
                  <a:lnTo>
                    <a:pt x="829" y="199"/>
                  </a:lnTo>
                  <a:lnTo>
                    <a:pt x="876" y="232"/>
                  </a:lnTo>
                  <a:lnTo>
                    <a:pt x="917" y="241"/>
                  </a:lnTo>
                  <a:lnTo>
                    <a:pt x="917" y="374"/>
                  </a:lnTo>
                  <a:lnTo>
                    <a:pt x="966" y="455"/>
                  </a:lnTo>
                  <a:lnTo>
                    <a:pt x="954" y="568"/>
                  </a:lnTo>
                  <a:lnTo>
                    <a:pt x="902" y="614"/>
                  </a:lnTo>
                  <a:lnTo>
                    <a:pt x="891" y="571"/>
                  </a:lnTo>
                  <a:lnTo>
                    <a:pt x="876" y="590"/>
                  </a:lnTo>
                  <a:lnTo>
                    <a:pt x="887" y="617"/>
                  </a:lnTo>
                  <a:lnTo>
                    <a:pt x="794" y="684"/>
                  </a:lnTo>
                  <a:lnTo>
                    <a:pt x="770" y="689"/>
                  </a:lnTo>
                  <a:lnTo>
                    <a:pt x="722" y="722"/>
                  </a:lnTo>
                  <a:lnTo>
                    <a:pt x="722" y="741"/>
                  </a:lnTo>
                  <a:lnTo>
                    <a:pt x="707" y="746"/>
                  </a:lnTo>
                  <a:lnTo>
                    <a:pt x="719" y="768"/>
                  </a:lnTo>
                  <a:lnTo>
                    <a:pt x="692" y="802"/>
                  </a:lnTo>
                  <a:lnTo>
                    <a:pt x="707" y="850"/>
                  </a:lnTo>
                  <a:lnTo>
                    <a:pt x="722" y="864"/>
                  </a:lnTo>
                  <a:lnTo>
                    <a:pt x="719" y="894"/>
                  </a:lnTo>
                  <a:lnTo>
                    <a:pt x="681" y="894"/>
                  </a:lnTo>
                  <a:lnTo>
                    <a:pt x="647" y="880"/>
                  </a:lnTo>
                  <a:lnTo>
                    <a:pt x="625" y="883"/>
                  </a:lnTo>
                  <a:lnTo>
                    <a:pt x="550" y="856"/>
                  </a:lnTo>
                  <a:lnTo>
                    <a:pt x="516" y="756"/>
                  </a:lnTo>
                  <a:lnTo>
                    <a:pt x="464" y="708"/>
                  </a:lnTo>
                  <a:lnTo>
                    <a:pt x="419" y="617"/>
                  </a:lnTo>
                  <a:lnTo>
                    <a:pt x="398" y="608"/>
                  </a:lnTo>
                  <a:lnTo>
                    <a:pt x="372" y="585"/>
                  </a:lnTo>
                  <a:lnTo>
                    <a:pt x="348" y="585"/>
                  </a:lnTo>
                  <a:lnTo>
                    <a:pt x="312" y="579"/>
                  </a:lnTo>
                  <a:lnTo>
                    <a:pt x="285" y="585"/>
                  </a:lnTo>
                  <a:lnTo>
                    <a:pt x="266" y="630"/>
                  </a:lnTo>
                  <a:lnTo>
                    <a:pt x="237" y="638"/>
                  </a:lnTo>
                  <a:lnTo>
                    <a:pt x="176" y="603"/>
                  </a:lnTo>
                  <a:lnTo>
                    <a:pt x="140" y="561"/>
                  </a:lnTo>
                  <a:lnTo>
                    <a:pt x="133" y="509"/>
                  </a:lnTo>
                  <a:lnTo>
                    <a:pt x="107" y="474"/>
                  </a:lnTo>
                  <a:lnTo>
                    <a:pt x="46" y="426"/>
                  </a:lnTo>
                  <a:lnTo>
                    <a:pt x="0" y="375"/>
                  </a:lnTo>
                  <a:lnTo>
                    <a:pt x="0" y="354"/>
                  </a:lnTo>
                  <a:lnTo>
                    <a:pt x="147" y="355"/>
                  </a:lnTo>
                  <a:lnTo>
                    <a:pt x="266" y="364"/>
                  </a:lnTo>
                  <a:lnTo>
                    <a:pt x="280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5" name="Freeform 173"/>
            <p:cNvSpPr>
              <a:spLocks/>
            </p:cNvSpPr>
            <p:nvPr/>
          </p:nvSpPr>
          <p:spPr bwMode="auto">
            <a:xfrm>
              <a:off x="5547665" y="4134131"/>
              <a:ext cx="664095" cy="671958"/>
            </a:xfrm>
            <a:custGeom>
              <a:avLst/>
              <a:gdLst>
                <a:gd name="T0" fmla="*/ 0 w 334"/>
                <a:gd name="T1" fmla="*/ 30 h 315"/>
                <a:gd name="T2" fmla="*/ 131 w 334"/>
                <a:gd name="T3" fmla="*/ 14 h 315"/>
                <a:gd name="T4" fmla="*/ 294 w 334"/>
                <a:gd name="T5" fmla="*/ 0 h 315"/>
                <a:gd name="T6" fmla="*/ 286 w 334"/>
                <a:gd name="T7" fmla="*/ 42 h 315"/>
                <a:gd name="T8" fmla="*/ 322 w 334"/>
                <a:gd name="T9" fmla="*/ 33 h 315"/>
                <a:gd name="T10" fmla="*/ 334 w 334"/>
                <a:gd name="T11" fmla="*/ 60 h 315"/>
                <a:gd name="T12" fmla="*/ 296 w 334"/>
                <a:gd name="T13" fmla="*/ 86 h 315"/>
                <a:gd name="T14" fmla="*/ 306 w 334"/>
                <a:gd name="T15" fmla="*/ 130 h 315"/>
                <a:gd name="T16" fmla="*/ 267 w 334"/>
                <a:gd name="T17" fmla="*/ 203 h 315"/>
                <a:gd name="T18" fmla="*/ 238 w 334"/>
                <a:gd name="T19" fmla="*/ 247 h 315"/>
                <a:gd name="T20" fmla="*/ 254 w 334"/>
                <a:gd name="T21" fmla="*/ 305 h 315"/>
                <a:gd name="T22" fmla="*/ 47 w 334"/>
                <a:gd name="T23" fmla="*/ 315 h 315"/>
                <a:gd name="T24" fmla="*/ 46 w 334"/>
                <a:gd name="T25" fmla="*/ 280 h 315"/>
                <a:gd name="T26" fmla="*/ 6 w 334"/>
                <a:gd name="T27" fmla="*/ 272 h 315"/>
                <a:gd name="T28" fmla="*/ 6 w 334"/>
                <a:gd name="T29" fmla="*/ 86 h 315"/>
                <a:gd name="T30" fmla="*/ 0 w 334"/>
                <a:gd name="T31" fmla="*/ 3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4" h="315">
                  <a:moveTo>
                    <a:pt x="0" y="30"/>
                  </a:moveTo>
                  <a:lnTo>
                    <a:pt x="131" y="14"/>
                  </a:lnTo>
                  <a:lnTo>
                    <a:pt x="294" y="0"/>
                  </a:lnTo>
                  <a:lnTo>
                    <a:pt x="286" y="42"/>
                  </a:lnTo>
                  <a:lnTo>
                    <a:pt x="322" y="33"/>
                  </a:lnTo>
                  <a:lnTo>
                    <a:pt x="334" y="60"/>
                  </a:lnTo>
                  <a:lnTo>
                    <a:pt x="296" y="86"/>
                  </a:lnTo>
                  <a:lnTo>
                    <a:pt x="306" y="130"/>
                  </a:lnTo>
                  <a:lnTo>
                    <a:pt x="267" y="203"/>
                  </a:lnTo>
                  <a:lnTo>
                    <a:pt x="238" y="247"/>
                  </a:lnTo>
                  <a:lnTo>
                    <a:pt x="254" y="305"/>
                  </a:lnTo>
                  <a:lnTo>
                    <a:pt x="47" y="315"/>
                  </a:lnTo>
                  <a:lnTo>
                    <a:pt x="46" y="280"/>
                  </a:lnTo>
                  <a:lnTo>
                    <a:pt x="6" y="272"/>
                  </a:lnTo>
                  <a:lnTo>
                    <a:pt x="6" y="86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6" name="Freeform 177"/>
            <p:cNvSpPr>
              <a:spLocks/>
            </p:cNvSpPr>
            <p:nvPr/>
          </p:nvSpPr>
          <p:spPr bwMode="auto">
            <a:xfrm>
              <a:off x="5233513" y="2879809"/>
              <a:ext cx="807253" cy="558898"/>
            </a:xfrm>
            <a:custGeom>
              <a:avLst/>
              <a:gdLst>
                <a:gd name="T0" fmla="*/ 7 w 406"/>
                <a:gd name="T1" fmla="*/ 14 h 262"/>
                <a:gd name="T2" fmla="*/ 0 w 406"/>
                <a:gd name="T3" fmla="*/ 58 h 262"/>
                <a:gd name="T4" fmla="*/ 9 w 406"/>
                <a:gd name="T5" fmla="*/ 107 h 262"/>
                <a:gd name="T6" fmla="*/ 47 w 406"/>
                <a:gd name="T7" fmla="*/ 208 h 262"/>
                <a:gd name="T8" fmla="*/ 68 w 406"/>
                <a:gd name="T9" fmla="*/ 262 h 262"/>
                <a:gd name="T10" fmla="*/ 305 w 406"/>
                <a:gd name="T11" fmla="*/ 249 h 262"/>
                <a:gd name="T12" fmla="*/ 345 w 406"/>
                <a:gd name="T13" fmla="*/ 262 h 262"/>
                <a:gd name="T14" fmla="*/ 369 w 406"/>
                <a:gd name="T15" fmla="*/ 210 h 262"/>
                <a:gd name="T16" fmla="*/ 359 w 406"/>
                <a:gd name="T17" fmla="*/ 173 h 262"/>
                <a:gd name="T18" fmla="*/ 400 w 406"/>
                <a:gd name="T19" fmla="*/ 166 h 262"/>
                <a:gd name="T20" fmla="*/ 406 w 406"/>
                <a:gd name="T21" fmla="*/ 108 h 262"/>
                <a:gd name="T22" fmla="*/ 381 w 406"/>
                <a:gd name="T23" fmla="*/ 82 h 262"/>
                <a:gd name="T24" fmla="*/ 339 w 406"/>
                <a:gd name="T25" fmla="*/ 58 h 262"/>
                <a:gd name="T26" fmla="*/ 349 w 406"/>
                <a:gd name="T27" fmla="*/ 24 h 262"/>
                <a:gd name="T28" fmla="*/ 331 w 406"/>
                <a:gd name="T29" fmla="*/ 0 h 262"/>
                <a:gd name="T30" fmla="*/ 242 w 406"/>
                <a:gd name="T31" fmla="*/ 3 h 262"/>
                <a:gd name="T32" fmla="*/ 152 w 406"/>
                <a:gd name="T33" fmla="*/ 7 h 262"/>
                <a:gd name="T34" fmla="*/ 7 w 406"/>
                <a:gd name="T35" fmla="*/ 14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6" h="262">
                  <a:moveTo>
                    <a:pt x="7" y="14"/>
                  </a:moveTo>
                  <a:lnTo>
                    <a:pt x="0" y="58"/>
                  </a:lnTo>
                  <a:lnTo>
                    <a:pt x="9" y="107"/>
                  </a:lnTo>
                  <a:lnTo>
                    <a:pt x="47" y="208"/>
                  </a:lnTo>
                  <a:lnTo>
                    <a:pt x="68" y="262"/>
                  </a:lnTo>
                  <a:lnTo>
                    <a:pt x="305" y="249"/>
                  </a:lnTo>
                  <a:lnTo>
                    <a:pt x="345" y="262"/>
                  </a:lnTo>
                  <a:lnTo>
                    <a:pt x="369" y="210"/>
                  </a:lnTo>
                  <a:lnTo>
                    <a:pt x="359" y="173"/>
                  </a:lnTo>
                  <a:lnTo>
                    <a:pt x="400" y="166"/>
                  </a:lnTo>
                  <a:lnTo>
                    <a:pt x="406" y="108"/>
                  </a:lnTo>
                  <a:lnTo>
                    <a:pt x="381" y="82"/>
                  </a:lnTo>
                  <a:lnTo>
                    <a:pt x="339" y="58"/>
                  </a:lnTo>
                  <a:lnTo>
                    <a:pt x="349" y="24"/>
                  </a:lnTo>
                  <a:lnTo>
                    <a:pt x="331" y="0"/>
                  </a:lnTo>
                  <a:lnTo>
                    <a:pt x="242" y="3"/>
                  </a:lnTo>
                  <a:lnTo>
                    <a:pt x="152" y="7"/>
                  </a:lnTo>
                  <a:lnTo>
                    <a:pt x="7" y="1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7" name="Freeform 189"/>
            <p:cNvSpPr>
              <a:spLocks/>
            </p:cNvSpPr>
            <p:nvPr/>
          </p:nvSpPr>
          <p:spPr bwMode="auto">
            <a:xfrm>
              <a:off x="5366730" y="3408843"/>
              <a:ext cx="920587" cy="817015"/>
            </a:xfrm>
            <a:custGeom>
              <a:avLst/>
              <a:gdLst>
                <a:gd name="T0" fmla="*/ 0 w 463"/>
                <a:gd name="T1" fmla="*/ 14 h 383"/>
                <a:gd name="T2" fmla="*/ 202 w 463"/>
                <a:gd name="T3" fmla="*/ 0 h 383"/>
                <a:gd name="T4" fmla="*/ 245 w 463"/>
                <a:gd name="T5" fmla="*/ 0 h 383"/>
                <a:gd name="T6" fmla="*/ 277 w 463"/>
                <a:gd name="T7" fmla="*/ 12 h 383"/>
                <a:gd name="T8" fmla="*/ 261 w 463"/>
                <a:gd name="T9" fmla="*/ 46 h 383"/>
                <a:gd name="T10" fmla="*/ 320 w 463"/>
                <a:gd name="T11" fmla="*/ 99 h 383"/>
                <a:gd name="T12" fmla="*/ 339 w 463"/>
                <a:gd name="T13" fmla="*/ 145 h 383"/>
                <a:gd name="T14" fmla="*/ 374 w 463"/>
                <a:gd name="T15" fmla="*/ 133 h 383"/>
                <a:gd name="T16" fmla="*/ 372 w 463"/>
                <a:gd name="T17" fmla="*/ 199 h 383"/>
                <a:gd name="T18" fmla="*/ 407 w 463"/>
                <a:gd name="T19" fmla="*/ 218 h 383"/>
                <a:gd name="T20" fmla="*/ 424 w 463"/>
                <a:gd name="T21" fmla="*/ 275 h 383"/>
                <a:gd name="T22" fmla="*/ 450 w 463"/>
                <a:gd name="T23" fmla="*/ 279 h 383"/>
                <a:gd name="T24" fmla="*/ 463 w 463"/>
                <a:gd name="T25" fmla="*/ 302 h 383"/>
                <a:gd name="T26" fmla="*/ 432 w 463"/>
                <a:gd name="T27" fmla="*/ 335 h 383"/>
                <a:gd name="T28" fmla="*/ 421 w 463"/>
                <a:gd name="T29" fmla="*/ 373 h 383"/>
                <a:gd name="T30" fmla="*/ 378 w 463"/>
                <a:gd name="T31" fmla="*/ 383 h 383"/>
                <a:gd name="T32" fmla="*/ 388 w 463"/>
                <a:gd name="T33" fmla="*/ 341 h 383"/>
                <a:gd name="T34" fmla="*/ 215 w 463"/>
                <a:gd name="T35" fmla="*/ 356 h 383"/>
                <a:gd name="T36" fmla="*/ 91 w 463"/>
                <a:gd name="T37" fmla="*/ 372 h 383"/>
                <a:gd name="T38" fmla="*/ 82 w 463"/>
                <a:gd name="T39" fmla="*/ 331 h 383"/>
                <a:gd name="T40" fmla="*/ 74 w 463"/>
                <a:gd name="T41" fmla="*/ 209 h 383"/>
                <a:gd name="T42" fmla="*/ 73 w 463"/>
                <a:gd name="T43" fmla="*/ 143 h 383"/>
                <a:gd name="T44" fmla="*/ 30 w 463"/>
                <a:gd name="T45" fmla="*/ 112 h 383"/>
                <a:gd name="T46" fmla="*/ 46 w 463"/>
                <a:gd name="T47" fmla="*/ 85 h 383"/>
                <a:gd name="T48" fmla="*/ 26 w 463"/>
                <a:gd name="T49" fmla="*/ 69 h 383"/>
                <a:gd name="T50" fmla="*/ 0 w 463"/>
                <a:gd name="T51" fmla="*/ 14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3" h="383">
                  <a:moveTo>
                    <a:pt x="0" y="14"/>
                  </a:moveTo>
                  <a:lnTo>
                    <a:pt x="202" y="0"/>
                  </a:lnTo>
                  <a:lnTo>
                    <a:pt x="245" y="0"/>
                  </a:lnTo>
                  <a:lnTo>
                    <a:pt x="277" y="12"/>
                  </a:lnTo>
                  <a:lnTo>
                    <a:pt x="261" y="46"/>
                  </a:lnTo>
                  <a:lnTo>
                    <a:pt x="320" y="99"/>
                  </a:lnTo>
                  <a:lnTo>
                    <a:pt x="339" y="145"/>
                  </a:lnTo>
                  <a:lnTo>
                    <a:pt x="374" y="133"/>
                  </a:lnTo>
                  <a:lnTo>
                    <a:pt x="372" y="199"/>
                  </a:lnTo>
                  <a:lnTo>
                    <a:pt x="407" y="218"/>
                  </a:lnTo>
                  <a:lnTo>
                    <a:pt x="424" y="275"/>
                  </a:lnTo>
                  <a:lnTo>
                    <a:pt x="450" y="279"/>
                  </a:lnTo>
                  <a:lnTo>
                    <a:pt x="463" y="302"/>
                  </a:lnTo>
                  <a:lnTo>
                    <a:pt x="432" y="335"/>
                  </a:lnTo>
                  <a:lnTo>
                    <a:pt x="421" y="373"/>
                  </a:lnTo>
                  <a:lnTo>
                    <a:pt x="378" y="383"/>
                  </a:lnTo>
                  <a:lnTo>
                    <a:pt x="388" y="341"/>
                  </a:lnTo>
                  <a:lnTo>
                    <a:pt x="215" y="356"/>
                  </a:lnTo>
                  <a:lnTo>
                    <a:pt x="91" y="372"/>
                  </a:lnTo>
                  <a:lnTo>
                    <a:pt x="82" y="331"/>
                  </a:lnTo>
                  <a:lnTo>
                    <a:pt x="74" y="209"/>
                  </a:lnTo>
                  <a:lnTo>
                    <a:pt x="73" y="143"/>
                  </a:lnTo>
                  <a:lnTo>
                    <a:pt x="30" y="112"/>
                  </a:lnTo>
                  <a:lnTo>
                    <a:pt x="46" y="85"/>
                  </a:lnTo>
                  <a:lnTo>
                    <a:pt x="26" y="69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8" name="Freeform 195"/>
            <p:cNvSpPr>
              <a:spLocks/>
            </p:cNvSpPr>
            <p:nvPr/>
          </p:nvSpPr>
          <p:spPr bwMode="auto">
            <a:xfrm>
              <a:off x="6812228" y="4277055"/>
              <a:ext cx="749592" cy="836213"/>
            </a:xfrm>
            <a:custGeom>
              <a:avLst/>
              <a:gdLst>
                <a:gd name="T0" fmla="*/ 0 w 377"/>
                <a:gd name="T1" fmla="*/ 24 h 392"/>
                <a:gd name="T2" fmla="*/ 4 w 377"/>
                <a:gd name="T3" fmla="*/ 24 h 392"/>
                <a:gd name="T4" fmla="*/ 91 w 377"/>
                <a:gd name="T5" fmla="*/ 8 h 392"/>
                <a:gd name="T6" fmla="*/ 170 w 377"/>
                <a:gd name="T7" fmla="*/ 0 h 392"/>
                <a:gd name="T8" fmla="*/ 158 w 377"/>
                <a:gd name="T9" fmla="*/ 21 h 392"/>
                <a:gd name="T10" fmla="*/ 182 w 377"/>
                <a:gd name="T11" fmla="*/ 21 h 392"/>
                <a:gd name="T12" fmla="*/ 316 w 377"/>
                <a:gd name="T13" fmla="*/ 142 h 392"/>
                <a:gd name="T14" fmla="*/ 369 w 377"/>
                <a:gd name="T15" fmla="*/ 220 h 392"/>
                <a:gd name="T16" fmla="*/ 377 w 377"/>
                <a:gd name="T17" fmla="*/ 273 h 392"/>
                <a:gd name="T18" fmla="*/ 359 w 377"/>
                <a:gd name="T19" fmla="*/ 286 h 392"/>
                <a:gd name="T20" fmla="*/ 369 w 377"/>
                <a:gd name="T21" fmla="*/ 340 h 392"/>
                <a:gd name="T22" fmla="*/ 331 w 377"/>
                <a:gd name="T23" fmla="*/ 342 h 392"/>
                <a:gd name="T24" fmla="*/ 331 w 377"/>
                <a:gd name="T25" fmla="*/ 386 h 392"/>
                <a:gd name="T26" fmla="*/ 302 w 377"/>
                <a:gd name="T27" fmla="*/ 363 h 392"/>
                <a:gd name="T28" fmla="*/ 107 w 377"/>
                <a:gd name="T29" fmla="*/ 392 h 392"/>
                <a:gd name="T30" fmla="*/ 64 w 377"/>
                <a:gd name="T31" fmla="*/ 309 h 392"/>
                <a:gd name="T32" fmla="*/ 96 w 377"/>
                <a:gd name="T33" fmla="*/ 251 h 392"/>
                <a:gd name="T34" fmla="*/ 53 w 377"/>
                <a:gd name="T35" fmla="*/ 221 h 392"/>
                <a:gd name="T36" fmla="*/ 0 w 377"/>
                <a:gd name="T37" fmla="*/ 2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392">
                  <a:moveTo>
                    <a:pt x="0" y="24"/>
                  </a:moveTo>
                  <a:lnTo>
                    <a:pt x="4" y="24"/>
                  </a:lnTo>
                  <a:lnTo>
                    <a:pt x="91" y="8"/>
                  </a:lnTo>
                  <a:lnTo>
                    <a:pt x="170" y="0"/>
                  </a:lnTo>
                  <a:lnTo>
                    <a:pt x="158" y="21"/>
                  </a:lnTo>
                  <a:lnTo>
                    <a:pt x="182" y="21"/>
                  </a:lnTo>
                  <a:lnTo>
                    <a:pt x="316" y="142"/>
                  </a:lnTo>
                  <a:lnTo>
                    <a:pt x="369" y="220"/>
                  </a:lnTo>
                  <a:lnTo>
                    <a:pt x="377" y="273"/>
                  </a:lnTo>
                  <a:lnTo>
                    <a:pt x="359" y="286"/>
                  </a:lnTo>
                  <a:lnTo>
                    <a:pt x="369" y="340"/>
                  </a:lnTo>
                  <a:lnTo>
                    <a:pt x="331" y="342"/>
                  </a:lnTo>
                  <a:lnTo>
                    <a:pt x="331" y="386"/>
                  </a:lnTo>
                  <a:lnTo>
                    <a:pt x="302" y="363"/>
                  </a:lnTo>
                  <a:lnTo>
                    <a:pt x="107" y="392"/>
                  </a:lnTo>
                  <a:lnTo>
                    <a:pt x="64" y="309"/>
                  </a:lnTo>
                  <a:lnTo>
                    <a:pt x="96" y="251"/>
                  </a:lnTo>
                  <a:lnTo>
                    <a:pt x="53" y="221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39" name="Freeform 197"/>
            <p:cNvSpPr>
              <a:spLocks/>
            </p:cNvSpPr>
            <p:nvPr/>
          </p:nvSpPr>
          <p:spPr bwMode="auto">
            <a:xfrm>
              <a:off x="7136323" y="4166129"/>
              <a:ext cx="683978" cy="580229"/>
            </a:xfrm>
            <a:custGeom>
              <a:avLst/>
              <a:gdLst>
                <a:gd name="T0" fmla="*/ 13 w 344"/>
                <a:gd name="T1" fmla="*/ 48 h 272"/>
                <a:gd name="T2" fmla="*/ 40 w 344"/>
                <a:gd name="T3" fmla="*/ 22 h 272"/>
                <a:gd name="T4" fmla="*/ 143 w 344"/>
                <a:gd name="T5" fmla="*/ 0 h 272"/>
                <a:gd name="T6" fmla="*/ 174 w 344"/>
                <a:gd name="T7" fmla="*/ 15 h 272"/>
                <a:gd name="T8" fmla="*/ 241 w 344"/>
                <a:gd name="T9" fmla="*/ 3 h 272"/>
                <a:gd name="T10" fmla="*/ 295 w 344"/>
                <a:gd name="T11" fmla="*/ 42 h 272"/>
                <a:gd name="T12" fmla="*/ 344 w 344"/>
                <a:gd name="T13" fmla="*/ 73 h 272"/>
                <a:gd name="T14" fmla="*/ 316 w 344"/>
                <a:gd name="T15" fmla="*/ 154 h 272"/>
                <a:gd name="T16" fmla="*/ 275 w 344"/>
                <a:gd name="T17" fmla="*/ 195 h 272"/>
                <a:gd name="T18" fmla="*/ 229 w 344"/>
                <a:gd name="T19" fmla="*/ 208 h 272"/>
                <a:gd name="T20" fmla="*/ 239 w 344"/>
                <a:gd name="T21" fmla="*/ 241 h 272"/>
                <a:gd name="T22" fmla="*/ 210 w 344"/>
                <a:gd name="T23" fmla="*/ 272 h 272"/>
                <a:gd name="T24" fmla="*/ 157 w 344"/>
                <a:gd name="T25" fmla="*/ 195 h 272"/>
                <a:gd name="T26" fmla="*/ 22 w 344"/>
                <a:gd name="T27" fmla="*/ 73 h 272"/>
                <a:gd name="T28" fmla="*/ 0 w 344"/>
                <a:gd name="T29" fmla="*/ 73 h 272"/>
                <a:gd name="T30" fmla="*/ 13 w 344"/>
                <a:gd name="T31" fmla="*/ 48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44" h="272">
                  <a:moveTo>
                    <a:pt x="13" y="48"/>
                  </a:moveTo>
                  <a:lnTo>
                    <a:pt x="40" y="22"/>
                  </a:lnTo>
                  <a:lnTo>
                    <a:pt x="143" y="0"/>
                  </a:lnTo>
                  <a:lnTo>
                    <a:pt x="174" y="15"/>
                  </a:lnTo>
                  <a:lnTo>
                    <a:pt x="241" y="3"/>
                  </a:lnTo>
                  <a:lnTo>
                    <a:pt x="295" y="42"/>
                  </a:lnTo>
                  <a:lnTo>
                    <a:pt x="344" y="73"/>
                  </a:lnTo>
                  <a:lnTo>
                    <a:pt x="316" y="154"/>
                  </a:lnTo>
                  <a:lnTo>
                    <a:pt x="275" y="195"/>
                  </a:lnTo>
                  <a:lnTo>
                    <a:pt x="229" y="208"/>
                  </a:lnTo>
                  <a:lnTo>
                    <a:pt x="239" y="241"/>
                  </a:lnTo>
                  <a:lnTo>
                    <a:pt x="210" y="272"/>
                  </a:lnTo>
                  <a:lnTo>
                    <a:pt x="157" y="195"/>
                  </a:lnTo>
                  <a:lnTo>
                    <a:pt x="22" y="73"/>
                  </a:lnTo>
                  <a:lnTo>
                    <a:pt x="0" y="73"/>
                  </a:lnTo>
                  <a:lnTo>
                    <a:pt x="13" y="48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0" name="Freeform 250"/>
            <p:cNvSpPr>
              <a:spLocks/>
            </p:cNvSpPr>
            <p:nvPr/>
          </p:nvSpPr>
          <p:spPr bwMode="auto">
            <a:xfrm>
              <a:off x="5641116" y="4778356"/>
              <a:ext cx="817195" cy="701823"/>
            </a:xfrm>
            <a:custGeom>
              <a:avLst/>
              <a:gdLst>
                <a:gd name="T0" fmla="*/ 0 w 411"/>
                <a:gd name="T1" fmla="*/ 8 h 329"/>
                <a:gd name="T2" fmla="*/ 207 w 411"/>
                <a:gd name="T3" fmla="*/ 0 h 329"/>
                <a:gd name="T4" fmla="*/ 244 w 411"/>
                <a:gd name="T5" fmla="*/ 68 h 329"/>
                <a:gd name="T6" fmla="*/ 212 w 411"/>
                <a:gd name="T7" fmla="*/ 147 h 329"/>
                <a:gd name="T8" fmla="*/ 202 w 411"/>
                <a:gd name="T9" fmla="*/ 183 h 329"/>
                <a:gd name="T10" fmla="*/ 340 w 411"/>
                <a:gd name="T11" fmla="*/ 168 h 329"/>
                <a:gd name="T12" fmla="*/ 350 w 411"/>
                <a:gd name="T13" fmla="*/ 221 h 329"/>
                <a:gd name="T14" fmla="*/ 307 w 411"/>
                <a:gd name="T15" fmla="*/ 216 h 329"/>
                <a:gd name="T16" fmla="*/ 288 w 411"/>
                <a:gd name="T17" fmla="*/ 239 h 329"/>
                <a:gd name="T18" fmla="*/ 311 w 411"/>
                <a:gd name="T19" fmla="*/ 254 h 329"/>
                <a:gd name="T20" fmla="*/ 349 w 411"/>
                <a:gd name="T21" fmla="*/ 236 h 329"/>
                <a:gd name="T22" fmla="*/ 350 w 411"/>
                <a:gd name="T23" fmla="*/ 261 h 329"/>
                <a:gd name="T24" fmla="*/ 370 w 411"/>
                <a:gd name="T25" fmla="*/ 240 h 329"/>
                <a:gd name="T26" fmla="*/ 384 w 411"/>
                <a:gd name="T27" fmla="*/ 240 h 329"/>
                <a:gd name="T28" fmla="*/ 367 w 411"/>
                <a:gd name="T29" fmla="*/ 283 h 329"/>
                <a:gd name="T30" fmla="*/ 400 w 411"/>
                <a:gd name="T31" fmla="*/ 292 h 329"/>
                <a:gd name="T32" fmla="*/ 411 w 411"/>
                <a:gd name="T33" fmla="*/ 315 h 329"/>
                <a:gd name="T34" fmla="*/ 396 w 411"/>
                <a:gd name="T35" fmla="*/ 322 h 329"/>
                <a:gd name="T36" fmla="*/ 374 w 411"/>
                <a:gd name="T37" fmla="*/ 307 h 329"/>
                <a:gd name="T38" fmla="*/ 337 w 411"/>
                <a:gd name="T39" fmla="*/ 296 h 329"/>
                <a:gd name="T40" fmla="*/ 345 w 411"/>
                <a:gd name="T41" fmla="*/ 325 h 329"/>
                <a:gd name="T42" fmla="*/ 325 w 411"/>
                <a:gd name="T43" fmla="*/ 329 h 329"/>
                <a:gd name="T44" fmla="*/ 309 w 411"/>
                <a:gd name="T45" fmla="*/ 302 h 329"/>
                <a:gd name="T46" fmla="*/ 299 w 411"/>
                <a:gd name="T47" fmla="*/ 319 h 329"/>
                <a:gd name="T48" fmla="*/ 239 w 411"/>
                <a:gd name="T49" fmla="*/ 319 h 329"/>
                <a:gd name="T50" fmla="*/ 239 w 411"/>
                <a:gd name="T51" fmla="*/ 302 h 329"/>
                <a:gd name="T52" fmla="*/ 216 w 411"/>
                <a:gd name="T53" fmla="*/ 283 h 329"/>
                <a:gd name="T54" fmla="*/ 170 w 411"/>
                <a:gd name="T55" fmla="*/ 281 h 329"/>
                <a:gd name="T56" fmla="*/ 208 w 411"/>
                <a:gd name="T57" fmla="*/ 302 h 329"/>
                <a:gd name="T58" fmla="*/ 155 w 411"/>
                <a:gd name="T59" fmla="*/ 314 h 329"/>
                <a:gd name="T60" fmla="*/ 72 w 411"/>
                <a:gd name="T61" fmla="*/ 299 h 329"/>
                <a:gd name="T62" fmla="*/ 41 w 411"/>
                <a:gd name="T63" fmla="*/ 302 h 329"/>
                <a:gd name="T64" fmla="*/ 52 w 411"/>
                <a:gd name="T65" fmla="*/ 192 h 329"/>
                <a:gd name="T66" fmla="*/ 2 w 411"/>
                <a:gd name="T67" fmla="*/ 106 h 329"/>
                <a:gd name="T68" fmla="*/ 0 w 411"/>
                <a:gd name="T69" fmla="*/ 8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11" h="329">
                  <a:moveTo>
                    <a:pt x="0" y="8"/>
                  </a:moveTo>
                  <a:lnTo>
                    <a:pt x="207" y="0"/>
                  </a:lnTo>
                  <a:lnTo>
                    <a:pt x="244" y="68"/>
                  </a:lnTo>
                  <a:lnTo>
                    <a:pt x="212" y="147"/>
                  </a:lnTo>
                  <a:lnTo>
                    <a:pt x="202" y="183"/>
                  </a:lnTo>
                  <a:lnTo>
                    <a:pt x="340" y="168"/>
                  </a:lnTo>
                  <a:lnTo>
                    <a:pt x="350" y="221"/>
                  </a:lnTo>
                  <a:lnTo>
                    <a:pt x="307" y="216"/>
                  </a:lnTo>
                  <a:lnTo>
                    <a:pt x="288" y="239"/>
                  </a:lnTo>
                  <a:lnTo>
                    <a:pt x="311" y="254"/>
                  </a:lnTo>
                  <a:lnTo>
                    <a:pt x="349" y="236"/>
                  </a:lnTo>
                  <a:lnTo>
                    <a:pt x="350" y="261"/>
                  </a:lnTo>
                  <a:lnTo>
                    <a:pt x="370" y="240"/>
                  </a:lnTo>
                  <a:lnTo>
                    <a:pt x="384" y="240"/>
                  </a:lnTo>
                  <a:lnTo>
                    <a:pt x="367" y="283"/>
                  </a:lnTo>
                  <a:lnTo>
                    <a:pt x="400" y="292"/>
                  </a:lnTo>
                  <a:lnTo>
                    <a:pt x="411" y="315"/>
                  </a:lnTo>
                  <a:lnTo>
                    <a:pt x="396" y="322"/>
                  </a:lnTo>
                  <a:lnTo>
                    <a:pt x="374" y="307"/>
                  </a:lnTo>
                  <a:lnTo>
                    <a:pt x="337" y="296"/>
                  </a:lnTo>
                  <a:lnTo>
                    <a:pt x="345" y="325"/>
                  </a:lnTo>
                  <a:lnTo>
                    <a:pt x="325" y="329"/>
                  </a:lnTo>
                  <a:lnTo>
                    <a:pt x="309" y="302"/>
                  </a:lnTo>
                  <a:lnTo>
                    <a:pt x="299" y="319"/>
                  </a:lnTo>
                  <a:lnTo>
                    <a:pt x="239" y="319"/>
                  </a:lnTo>
                  <a:lnTo>
                    <a:pt x="239" y="302"/>
                  </a:lnTo>
                  <a:lnTo>
                    <a:pt x="216" y="283"/>
                  </a:lnTo>
                  <a:lnTo>
                    <a:pt x="170" y="281"/>
                  </a:lnTo>
                  <a:lnTo>
                    <a:pt x="208" y="302"/>
                  </a:lnTo>
                  <a:lnTo>
                    <a:pt x="155" y="314"/>
                  </a:lnTo>
                  <a:lnTo>
                    <a:pt x="72" y="299"/>
                  </a:lnTo>
                  <a:lnTo>
                    <a:pt x="41" y="302"/>
                  </a:lnTo>
                  <a:lnTo>
                    <a:pt x="52" y="192"/>
                  </a:lnTo>
                  <a:lnTo>
                    <a:pt x="2" y="106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1" name="Freeform 256"/>
            <p:cNvSpPr>
              <a:spLocks/>
            </p:cNvSpPr>
            <p:nvPr/>
          </p:nvSpPr>
          <p:spPr bwMode="auto">
            <a:xfrm>
              <a:off x="6136204" y="3950676"/>
              <a:ext cx="1169125" cy="447971"/>
            </a:xfrm>
            <a:custGeom>
              <a:avLst/>
              <a:gdLst>
                <a:gd name="T0" fmla="*/ 36 w 588"/>
                <a:gd name="T1" fmla="*/ 96 h 210"/>
                <a:gd name="T2" fmla="*/ 36 w 588"/>
                <a:gd name="T3" fmla="*/ 99 h 210"/>
                <a:gd name="T4" fmla="*/ 26 w 588"/>
                <a:gd name="T5" fmla="*/ 119 h 210"/>
                <a:gd name="T6" fmla="*/ 37 w 588"/>
                <a:gd name="T7" fmla="*/ 145 h 210"/>
                <a:gd name="T8" fmla="*/ 0 w 588"/>
                <a:gd name="T9" fmla="*/ 170 h 210"/>
                <a:gd name="T10" fmla="*/ 9 w 588"/>
                <a:gd name="T11" fmla="*/ 210 h 210"/>
                <a:gd name="T12" fmla="*/ 161 w 588"/>
                <a:gd name="T13" fmla="*/ 197 h 210"/>
                <a:gd name="T14" fmla="*/ 345 w 588"/>
                <a:gd name="T15" fmla="*/ 176 h 210"/>
                <a:gd name="T16" fmla="*/ 436 w 588"/>
                <a:gd name="T17" fmla="*/ 160 h 210"/>
                <a:gd name="T18" fmla="*/ 455 w 588"/>
                <a:gd name="T19" fmla="*/ 106 h 210"/>
                <a:gd name="T20" fmla="*/ 488 w 588"/>
                <a:gd name="T21" fmla="*/ 104 h 210"/>
                <a:gd name="T22" fmla="*/ 588 w 588"/>
                <a:gd name="T23" fmla="*/ 0 h 210"/>
                <a:gd name="T24" fmla="*/ 458 w 588"/>
                <a:gd name="T25" fmla="*/ 27 h 210"/>
                <a:gd name="T26" fmla="*/ 153 w 588"/>
                <a:gd name="T27" fmla="*/ 68 h 210"/>
                <a:gd name="T28" fmla="*/ 156 w 588"/>
                <a:gd name="T29" fmla="*/ 81 h 210"/>
                <a:gd name="T30" fmla="*/ 36 w 588"/>
                <a:gd name="T31" fmla="*/ 9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8" h="210">
                  <a:moveTo>
                    <a:pt x="36" y="96"/>
                  </a:moveTo>
                  <a:lnTo>
                    <a:pt x="36" y="99"/>
                  </a:lnTo>
                  <a:lnTo>
                    <a:pt x="26" y="119"/>
                  </a:lnTo>
                  <a:lnTo>
                    <a:pt x="37" y="145"/>
                  </a:lnTo>
                  <a:lnTo>
                    <a:pt x="0" y="170"/>
                  </a:lnTo>
                  <a:lnTo>
                    <a:pt x="9" y="210"/>
                  </a:lnTo>
                  <a:lnTo>
                    <a:pt x="161" y="197"/>
                  </a:lnTo>
                  <a:lnTo>
                    <a:pt x="345" y="176"/>
                  </a:lnTo>
                  <a:lnTo>
                    <a:pt x="436" y="160"/>
                  </a:lnTo>
                  <a:lnTo>
                    <a:pt x="455" y="106"/>
                  </a:lnTo>
                  <a:lnTo>
                    <a:pt x="488" y="104"/>
                  </a:lnTo>
                  <a:lnTo>
                    <a:pt x="588" y="0"/>
                  </a:lnTo>
                  <a:lnTo>
                    <a:pt x="458" y="27"/>
                  </a:lnTo>
                  <a:lnTo>
                    <a:pt x="153" y="68"/>
                  </a:lnTo>
                  <a:lnTo>
                    <a:pt x="156" y="81"/>
                  </a:lnTo>
                  <a:lnTo>
                    <a:pt x="36" y="9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2" name="Freeform 258"/>
            <p:cNvSpPr>
              <a:spLocks/>
            </p:cNvSpPr>
            <p:nvPr/>
          </p:nvSpPr>
          <p:spPr bwMode="auto">
            <a:xfrm>
              <a:off x="6022871" y="4368782"/>
              <a:ext cx="473217" cy="898077"/>
            </a:xfrm>
            <a:custGeom>
              <a:avLst/>
              <a:gdLst>
                <a:gd name="T0" fmla="*/ 68 w 238"/>
                <a:gd name="T1" fmla="*/ 15 h 421"/>
                <a:gd name="T2" fmla="*/ 32 w 238"/>
                <a:gd name="T3" fmla="*/ 85 h 421"/>
                <a:gd name="T4" fmla="*/ 0 w 238"/>
                <a:gd name="T5" fmla="*/ 133 h 421"/>
                <a:gd name="T6" fmla="*/ 11 w 238"/>
                <a:gd name="T7" fmla="*/ 188 h 421"/>
                <a:gd name="T8" fmla="*/ 48 w 238"/>
                <a:gd name="T9" fmla="*/ 264 h 421"/>
                <a:gd name="T10" fmla="*/ 19 w 238"/>
                <a:gd name="T11" fmla="*/ 339 h 421"/>
                <a:gd name="T12" fmla="*/ 7 w 238"/>
                <a:gd name="T13" fmla="*/ 379 h 421"/>
                <a:gd name="T14" fmla="*/ 147 w 238"/>
                <a:gd name="T15" fmla="*/ 363 h 421"/>
                <a:gd name="T16" fmla="*/ 152 w 238"/>
                <a:gd name="T17" fmla="*/ 415 h 421"/>
                <a:gd name="T18" fmla="*/ 179 w 238"/>
                <a:gd name="T19" fmla="*/ 421 h 421"/>
                <a:gd name="T20" fmla="*/ 187 w 238"/>
                <a:gd name="T21" fmla="*/ 395 h 421"/>
                <a:gd name="T22" fmla="*/ 238 w 238"/>
                <a:gd name="T23" fmla="*/ 386 h 421"/>
                <a:gd name="T24" fmla="*/ 226 w 238"/>
                <a:gd name="T25" fmla="*/ 303 h 421"/>
                <a:gd name="T26" fmla="*/ 224 w 238"/>
                <a:gd name="T27" fmla="*/ 0 h 421"/>
                <a:gd name="T28" fmla="*/ 68 w 238"/>
                <a:gd name="T29" fmla="*/ 15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8" h="421">
                  <a:moveTo>
                    <a:pt x="68" y="15"/>
                  </a:moveTo>
                  <a:lnTo>
                    <a:pt x="32" y="85"/>
                  </a:lnTo>
                  <a:lnTo>
                    <a:pt x="0" y="133"/>
                  </a:lnTo>
                  <a:lnTo>
                    <a:pt x="11" y="188"/>
                  </a:lnTo>
                  <a:lnTo>
                    <a:pt x="48" y="264"/>
                  </a:lnTo>
                  <a:lnTo>
                    <a:pt x="19" y="339"/>
                  </a:lnTo>
                  <a:lnTo>
                    <a:pt x="7" y="379"/>
                  </a:lnTo>
                  <a:lnTo>
                    <a:pt x="147" y="363"/>
                  </a:lnTo>
                  <a:lnTo>
                    <a:pt x="152" y="415"/>
                  </a:lnTo>
                  <a:lnTo>
                    <a:pt x="179" y="421"/>
                  </a:lnTo>
                  <a:lnTo>
                    <a:pt x="187" y="395"/>
                  </a:lnTo>
                  <a:lnTo>
                    <a:pt x="238" y="386"/>
                  </a:lnTo>
                  <a:lnTo>
                    <a:pt x="226" y="303"/>
                  </a:lnTo>
                  <a:lnTo>
                    <a:pt x="224" y="0"/>
                  </a:lnTo>
                  <a:lnTo>
                    <a:pt x="68" y="15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3" name="Freeform 260"/>
            <p:cNvSpPr>
              <a:spLocks/>
            </p:cNvSpPr>
            <p:nvPr/>
          </p:nvSpPr>
          <p:spPr bwMode="auto">
            <a:xfrm>
              <a:off x="6470239" y="4328252"/>
              <a:ext cx="540819" cy="898077"/>
            </a:xfrm>
            <a:custGeom>
              <a:avLst/>
              <a:gdLst>
                <a:gd name="T0" fmla="*/ 0 w 272"/>
                <a:gd name="T1" fmla="*/ 22 h 421"/>
                <a:gd name="T2" fmla="*/ 177 w 272"/>
                <a:gd name="T3" fmla="*/ 0 h 421"/>
                <a:gd name="T4" fmla="*/ 233 w 272"/>
                <a:gd name="T5" fmla="*/ 195 h 421"/>
                <a:gd name="T6" fmla="*/ 272 w 272"/>
                <a:gd name="T7" fmla="*/ 226 h 421"/>
                <a:gd name="T8" fmla="*/ 240 w 272"/>
                <a:gd name="T9" fmla="*/ 284 h 421"/>
                <a:gd name="T10" fmla="*/ 271 w 272"/>
                <a:gd name="T11" fmla="*/ 337 h 421"/>
                <a:gd name="T12" fmla="*/ 90 w 272"/>
                <a:gd name="T13" fmla="*/ 357 h 421"/>
                <a:gd name="T14" fmla="*/ 97 w 272"/>
                <a:gd name="T15" fmla="*/ 404 h 421"/>
                <a:gd name="T16" fmla="*/ 71 w 272"/>
                <a:gd name="T17" fmla="*/ 421 h 421"/>
                <a:gd name="T18" fmla="*/ 50 w 272"/>
                <a:gd name="T19" fmla="*/ 361 h 421"/>
                <a:gd name="T20" fmla="*/ 37 w 272"/>
                <a:gd name="T21" fmla="*/ 410 h 421"/>
                <a:gd name="T22" fmla="*/ 15 w 272"/>
                <a:gd name="T23" fmla="*/ 404 h 421"/>
                <a:gd name="T24" fmla="*/ 8 w 272"/>
                <a:gd name="T25" fmla="*/ 356 h 421"/>
                <a:gd name="T26" fmla="*/ 1 w 272"/>
                <a:gd name="T27" fmla="*/ 315 h 421"/>
                <a:gd name="T28" fmla="*/ 0 w 272"/>
                <a:gd name="T29" fmla="*/ 22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2" h="421">
                  <a:moveTo>
                    <a:pt x="0" y="22"/>
                  </a:moveTo>
                  <a:lnTo>
                    <a:pt x="177" y="0"/>
                  </a:lnTo>
                  <a:lnTo>
                    <a:pt x="233" y="195"/>
                  </a:lnTo>
                  <a:lnTo>
                    <a:pt x="272" y="226"/>
                  </a:lnTo>
                  <a:lnTo>
                    <a:pt x="240" y="284"/>
                  </a:lnTo>
                  <a:lnTo>
                    <a:pt x="271" y="337"/>
                  </a:lnTo>
                  <a:lnTo>
                    <a:pt x="90" y="357"/>
                  </a:lnTo>
                  <a:lnTo>
                    <a:pt x="97" y="404"/>
                  </a:lnTo>
                  <a:lnTo>
                    <a:pt x="71" y="421"/>
                  </a:lnTo>
                  <a:lnTo>
                    <a:pt x="50" y="361"/>
                  </a:lnTo>
                  <a:lnTo>
                    <a:pt x="37" y="410"/>
                  </a:lnTo>
                  <a:lnTo>
                    <a:pt x="15" y="404"/>
                  </a:lnTo>
                  <a:lnTo>
                    <a:pt x="8" y="356"/>
                  </a:lnTo>
                  <a:lnTo>
                    <a:pt x="1" y="315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4" name="Freeform 264"/>
            <p:cNvSpPr>
              <a:spLocks/>
            </p:cNvSpPr>
            <p:nvPr/>
          </p:nvSpPr>
          <p:spPr bwMode="auto">
            <a:xfrm>
              <a:off x="6651176" y="5002343"/>
              <a:ext cx="1272516" cy="927942"/>
            </a:xfrm>
            <a:custGeom>
              <a:avLst/>
              <a:gdLst>
                <a:gd name="T0" fmla="*/ 0 w 640"/>
                <a:gd name="T1" fmla="*/ 42 h 435"/>
                <a:gd name="T2" fmla="*/ 175 w 640"/>
                <a:gd name="T3" fmla="*/ 24 h 435"/>
                <a:gd name="T4" fmla="*/ 194 w 640"/>
                <a:gd name="T5" fmla="*/ 52 h 435"/>
                <a:gd name="T6" fmla="*/ 383 w 640"/>
                <a:gd name="T7" fmla="*/ 24 h 435"/>
                <a:gd name="T8" fmla="*/ 415 w 640"/>
                <a:gd name="T9" fmla="*/ 47 h 435"/>
                <a:gd name="T10" fmla="*/ 415 w 640"/>
                <a:gd name="T11" fmla="*/ 4 h 435"/>
                <a:gd name="T12" fmla="*/ 413 w 640"/>
                <a:gd name="T13" fmla="*/ 0 h 435"/>
                <a:gd name="T14" fmla="*/ 451 w 640"/>
                <a:gd name="T15" fmla="*/ 3 h 435"/>
                <a:gd name="T16" fmla="*/ 490 w 640"/>
                <a:gd name="T17" fmla="*/ 68 h 435"/>
                <a:gd name="T18" fmla="*/ 555 w 640"/>
                <a:gd name="T19" fmla="*/ 160 h 435"/>
                <a:gd name="T20" fmla="*/ 585 w 640"/>
                <a:gd name="T21" fmla="*/ 239 h 435"/>
                <a:gd name="T22" fmla="*/ 633 w 640"/>
                <a:gd name="T23" fmla="*/ 294 h 435"/>
                <a:gd name="T24" fmla="*/ 640 w 640"/>
                <a:gd name="T25" fmla="*/ 374 h 435"/>
                <a:gd name="T26" fmla="*/ 625 w 640"/>
                <a:gd name="T27" fmla="*/ 422 h 435"/>
                <a:gd name="T28" fmla="*/ 558 w 640"/>
                <a:gd name="T29" fmla="*/ 435 h 435"/>
                <a:gd name="T30" fmla="*/ 547 w 640"/>
                <a:gd name="T31" fmla="*/ 415 h 435"/>
                <a:gd name="T32" fmla="*/ 500 w 640"/>
                <a:gd name="T33" fmla="*/ 386 h 435"/>
                <a:gd name="T34" fmla="*/ 484 w 640"/>
                <a:gd name="T35" fmla="*/ 355 h 435"/>
                <a:gd name="T36" fmla="*/ 471 w 640"/>
                <a:gd name="T37" fmla="*/ 344 h 435"/>
                <a:gd name="T38" fmla="*/ 465 w 640"/>
                <a:gd name="T39" fmla="*/ 316 h 435"/>
                <a:gd name="T40" fmla="*/ 453 w 640"/>
                <a:gd name="T41" fmla="*/ 325 h 435"/>
                <a:gd name="T42" fmla="*/ 415 w 640"/>
                <a:gd name="T43" fmla="*/ 288 h 435"/>
                <a:gd name="T44" fmla="*/ 425 w 640"/>
                <a:gd name="T45" fmla="*/ 254 h 435"/>
                <a:gd name="T46" fmla="*/ 415 w 640"/>
                <a:gd name="T47" fmla="*/ 235 h 435"/>
                <a:gd name="T48" fmla="*/ 405 w 640"/>
                <a:gd name="T49" fmla="*/ 241 h 435"/>
                <a:gd name="T50" fmla="*/ 406 w 640"/>
                <a:gd name="T51" fmla="*/ 261 h 435"/>
                <a:gd name="T52" fmla="*/ 393 w 640"/>
                <a:gd name="T53" fmla="*/ 235 h 435"/>
                <a:gd name="T54" fmla="*/ 394 w 640"/>
                <a:gd name="T55" fmla="*/ 174 h 435"/>
                <a:gd name="T56" fmla="*/ 371 w 640"/>
                <a:gd name="T57" fmla="*/ 138 h 435"/>
                <a:gd name="T58" fmla="*/ 311 w 640"/>
                <a:gd name="T59" fmla="*/ 107 h 435"/>
                <a:gd name="T60" fmla="*/ 281 w 640"/>
                <a:gd name="T61" fmla="*/ 73 h 435"/>
                <a:gd name="T62" fmla="*/ 247 w 640"/>
                <a:gd name="T63" fmla="*/ 70 h 435"/>
                <a:gd name="T64" fmla="*/ 233 w 640"/>
                <a:gd name="T65" fmla="*/ 91 h 435"/>
                <a:gd name="T66" fmla="*/ 184 w 640"/>
                <a:gd name="T67" fmla="*/ 106 h 435"/>
                <a:gd name="T68" fmla="*/ 154 w 640"/>
                <a:gd name="T69" fmla="*/ 91 h 435"/>
                <a:gd name="T70" fmla="*/ 139 w 640"/>
                <a:gd name="T71" fmla="*/ 68 h 435"/>
                <a:gd name="T72" fmla="*/ 46 w 640"/>
                <a:gd name="T73" fmla="*/ 89 h 435"/>
                <a:gd name="T74" fmla="*/ 26 w 640"/>
                <a:gd name="T75" fmla="*/ 72 h 435"/>
                <a:gd name="T76" fmla="*/ 5 w 640"/>
                <a:gd name="T77" fmla="*/ 90 h 435"/>
                <a:gd name="T78" fmla="*/ 0 w 640"/>
                <a:gd name="T79" fmla="*/ 42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40" h="435">
                  <a:moveTo>
                    <a:pt x="0" y="42"/>
                  </a:moveTo>
                  <a:lnTo>
                    <a:pt x="175" y="24"/>
                  </a:lnTo>
                  <a:lnTo>
                    <a:pt x="194" y="52"/>
                  </a:lnTo>
                  <a:lnTo>
                    <a:pt x="383" y="24"/>
                  </a:lnTo>
                  <a:lnTo>
                    <a:pt x="415" y="47"/>
                  </a:lnTo>
                  <a:lnTo>
                    <a:pt x="415" y="4"/>
                  </a:lnTo>
                  <a:lnTo>
                    <a:pt x="413" y="0"/>
                  </a:lnTo>
                  <a:lnTo>
                    <a:pt x="451" y="3"/>
                  </a:lnTo>
                  <a:lnTo>
                    <a:pt x="490" y="68"/>
                  </a:lnTo>
                  <a:lnTo>
                    <a:pt x="555" y="160"/>
                  </a:lnTo>
                  <a:lnTo>
                    <a:pt x="585" y="239"/>
                  </a:lnTo>
                  <a:lnTo>
                    <a:pt x="633" y="294"/>
                  </a:lnTo>
                  <a:lnTo>
                    <a:pt x="640" y="374"/>
                  </a:lnTo>
                  <a:lnTo>
                    <a:pt x="625" y="422"/>
                  </a:lnTo>
                  <a:lnTo>
                    <a:pt x="558" y="435"/>
                  </a:lnTo>
                  <a:lnTo>
                    <a:pt x="547" y="415"/>
                  </a:lnTo>
                  <a:lnTo>
                    <a:pt x="500" y="386"/>
                  </a:lnTo>
                  <a:lnTo>
                    <a:pt x="484" y="355"/>
                  </a:lnTo>
                  <a:lnTo>
                    <a:pt x="471" y="344"/>
                  </a:lnTo>
                  <a:lnTo>
                    <a:pt x="465" y="316"/>
                  </a:lnTo>
                  <a:lnTo>
                    <a:pt x="453" y="325"/>
                  </a:lnTo>
                  <a:lnTo>
                    <a:pt x="415" y="288"/>
                  </a:lnTo>
                  <a:lnTo>
                    <a:pt x="425" y="254"/>
                  </a:lnTo>
                  <a:lnTo>
                    <a:pt x="415" y="235"/>
                  </a:lnTo>
                  <a:lnTo>
                    <a:pt x="405" y="241"/>
                  </a:lnTo>
                  <a:lnTo>
                    <a:pt x="406" y="261"/>
                  </a:lnTo>
                  <a:lnTo>
                    <a:pt x="393" y="235"/>
                  </a:lnTo>
                  <a:lnTo>
                    <a:pt x="394" y="174"/>
                  </a:lnTo>
                  <a:lnTo>
                    <a:pt x="371" y="138"/>
                  </a:lnTo>
                  <a:lnTo>
                    <a:pt x="311" y="107"/>
                  </a:lnTo>
                  <a:lnTo>
                    <a:pt x="281" y="73"/>
                  </a:lnTo>
                  <a:lnTo>
                    <a:pt x="247" y="70"/>
                  </a:lnTo>
                  <a:lnTo>
                    <a:pt x="233" y="91"/>
                  </a:lnTo>
                  <a:lnTo>
                    <a:pt x="184" y="106"/>
                  </a:lnTo>
                  <a:lnTo>
                    <a:pt x="154" y="91"/>
                  </a:lnTo>
                  <a:lnTo>
                    <a:pt x="139" y="68"/>
                  </a:lnTo>
                  <a:lnTo>
                    <a:pt x="46" y="89"/>
                  </a:lnTo>
                  <a:lnTo>
                    <a:pt x="26" y="72"/>
                  </a:lnTo>
                  <a:lnTo>
                    <a:pt x="5" y="90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5" name="Freeform 181"/>
            <p:cNvSpPr>
              <a:spLocks/>
            </p:cNvSpPr>
            <p:nvPr/>
          </p:nvSpPr>
          <p:spPr bwMode="auto">
            <a:xfrm>
              <a:off x="5947315" y="2071328"/>
              <a:ext cx="739650" cy="345578"/>
            </a:xfrm>
            <a:custGeom>
              <a:avLst/>
              <a:gdLst>
                <a:gd name="T0" fmla="*/ 0 w 372"/>
                <a:gd name="T1" fmla="*/ 90 h 162"/>
                <a:gd name="T2" fmla="*/ 84 w 372"/>
                <a:gd name="T3" fmla="*/ 0 h 162"/>
                <a:gd name="T4" fmla="*/ 69 w 372"/>
                <a:gd name="T5" fmla="*/ 37 h 162"/>
                <a:gd name="T6" fmla="*/ 79 w 372"/>
                <a:gd name="T7" fmla="*/ 48 h 162"/>
                <a:gd name="T8" fmla="*/ 107 w 372"/>
                <a:gd name="T9" fmla="*/ 34 h 162"/>
                <a:gd name="T10" fmla="*/ 164 w 372"/>
                <a:gd name="T11" fmla="*/ 56 h 162"/>
                <a:gd name="T12" fmla="*/ 189 w 372"/>
                <a:gd name="T13" fmla="*/ 37 h 162"/>
                <a:gd name="T14" fmla="*/ 264 w 372"/>
                <a:gd name="T15" fmla="*/ 26 h 162"/>
                <a:gd name="T16" fmla="*/ 279 w 372"/>
                <a:gd name="T17" fmla="*/ 49 h 162"/>
                <a:gd name="T18" fmla="*/ 310 w 372"/>
                <a:gd name="T19" fmla="*/ 44 h 162"/>
                <a:gd name="T20" fmla="*/ 368 w 372"/>
                <a:gd name="T21" fmla="*/ 68 h 162"/>
                <a:gd name="T22" fmla="*/ 372 w 372"/>
                <a:gd name="T23" fmla="*/ 85 h 162"/>
                <a:gd name="T24" fmla="*/ 309 w 372"/>
                <a:gd name="T25" fmla="*/ 101 h 162"/>
                <a:gd name="T26" fmla="*/ 290 w 372"/>
                <a:gd name="T27" fmla="*/ 90 h 162"/>
                <a:gd name="T28" fmla="*/ 257 w 372"/>
                <a:gd name="T29" fmla="*/ 94 h 162"/>
                <a:gd name="T30" fmla="*/ 219 w 372"/>
                <a:gd name="T31" fmla="*/ 116 h 162"/>
                <a:gd name="T32" fmla="*/ 204 w 372"/>
                <a:gd name="T33" fmla="*/ 117 h 162"/>
                <a:gd name="T34" fmla="*/ 190 w 372"/>
                <a:gd name="T35" fmla="*/ 101 h 162"/>
                <a:gd name="T36" fmla="*/ 169 w 372"/>
                <a:gd name="T37" fmla="*/ 161 h 162"/>
                <a:gd name="T38" fmla="*/ 145 w 372"/>
                <a:gd name="T39" fmla="*/ 162 h 162"/>
                <a:gd name="T40" fmla="*/ 135 w 372"/>
                <a:gd name="T41" fmla="*/ 139 h 162"/>
                <a:gd name="T42" fmla="*/ 85 w 372"/>
                <a:gd name="T43" fmla="*/ 128 h 162"/>
                <a:gd name="T44" fmla="*/ 61 w 372"/>
                <a:gd name="T45" fmla="*/ 110 h 162"/>
                <a:gd name="T46" fmla="*/ 20 w 372"/>
                <a:gd name="T47" fmla="*/ 116 h 162"/>
                <a:gd name="T48" fmla="*/ 0 w 372"/>
                <a:gd name="T49" fmla="*/ 9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2" h="162">
                  <a:moveTo>
                    <a:pt x="0" y="90"/>
                  </a:moveTo>
                  <a:lnTo>
                    <a:pt x="84" y="0"/>
                  </a:lnTo>
                  <a:lnTo>
                    <a:pt x="69" y="37"/>
                  </a:lnTo>
                  <a:lnTo>
                    <a:pt x="79" y="48"/>
                  </a:lnTo>
                  <a:lnTo>
                    <a:pt x="107" y="34"/>
                  </a:lnTo>
                  <a:lnTo>
                    <a:pt x="164" y="56"/>
                  </a:lnTo>
                  <a:lnTo>
                    <a:pt x="189" y="37"/>
                  </a:lnTo>
                  <a:lnTo>
                    <a:pt x="264" y="26"/>
                  </a:lnTo>
                  <a:lnTo>
                    <a:pt x="279" y="49"/>
                  </a:lnTo>
                  <a:lnTo>
                    <a:pt x="310" y="44"/>
                  </a:lnTo>
                  <a:lnTo>
                    <a:pt x="368" y="68"/>
                  </a:lnTo>
                  <a:lnTo>
                    <a:pt x="372" y="85"/>
                  </a:lnTo>
                  <a:lnTo>
                    <a:pt x="309" y="101"/>
                  </a:lnTo>
                  <a:lnTo>
                    <a:pt x="290" y="90"/>
                  </a:lnTo>
                  <a:lnTo>
                    <a:pt x="257" y="94"/>
                  </a:lnTo>
                  <a:lnTo>
                    <a:pt x="219" y="116"/>
                  </a:lnTo>
                  <a:lnTo>
                    <a:pt x="204" y="117"/>
                  </a:lnTo>
                  <a:lnTo>
                    <a:pt x="190" y="101"/>
                  </a:lnTo>
                  <a:lnTo>
                    <a:pt x="169" y="161"/>
                  </a:lnTo>
                  <a:lnTo>
                    <a:pt x="145" y="162"/>
                  </a:lnTo>
                  <a:lnTo>
                    <a:pt x="135" y="139"/>
                  </a:lnTo>
                  <a:lnTo>
                    <a:pt x="85" y="128"/>
                  </a:lnTo>
                  <a:lnTo>
                    <a:pt x="61" y="110"/>
                  </a:lnTo>
                  <a:lnTo>
                    <a:pt x="20" y="116"/>
                  </a:lnTo>
                  <a:lnTo>
                    <a:pt x="0" y="9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6" name="Freeform 185"/>
            <p:cNvSpPr>
              <a:spLocks/>
            </p:cNvSpPr>
            <p:nvPr/>
          </p:nvSpPr>
          <p:spPr bwMode="auto">
            <a:xfrm>
              <a:off x="6460299" y="2316645"/>
              <a:ext cx="530879" cy="774352"/>
            </a:xfrm>
            <a:custGeom>
              <a:avLst/>
              <a:gdLst>
                <a:gd name="T0" fmla="*/ 67 w 267"/>
                <a:gd name="T1" fmla="*/ 16 h 363"/>
                <a:gd name="T2" fmla="*/ 77 w 267"/>
                <a:gd name="T3" fmla="*/ 38 h 363"/>
                <a:gd name="T4" fmla="*/ 59 w 267"/>
                <a:gd name="T5" fmla="*/ 52 h 363"/>
                <a:gd name="T6" fmla="*/ 57 w 267"/>
                <a:gd name="T7" fmla="*/ 110 h 363"/>
                <a:gd name="T8" fmla="*/ 47 w 267"/>
                <a:gd name="T9" fmla="*/ 72 h 363"/>
                <a:gd name="T10" fmla="*/ 8 w 267"/>
                <a:gd name="T11" fmla="*/ 109 h 363"/>
                <a:gd name="T12" fmla="*/ 0 w 267"/>
                <a:gd name="T13" fmla="*/ 213 h 363"/>
                <a:gd name="T14" fmla="*/ 25 w 267"/>
                <a:gd name="T15" fmla="*/ 265 h 363"/>
                <a:gd name="T16" fmla="*/ 27 w 267"/>
                <a:gd name="T17" fmla="*/ 291 h 363"/>
                <a:gd name="T18" fmla="*/ 28 w 267"/>
                <a:gd name="T19" fmla="*/ 312 h 363"/>
                <a:gd name="T20" fmla="*/ 27 w 267"/>
                <a:gd name="T21" fmla="*/ 329 h 363"/>
                <a:gd name="T22" fmla="*/ 22 w 267"/>
                <a:gd name="T23" fmla="*/ 363 h 363"/>
                <a:gd name="T24" fmla="*/ 128 w 267"/>
                <a:gd name="T25" fmla="*/ 357 h 363"/>
                <a:gd name="T26" fmla="*/ 266 w 267"/>
                <a:gd name="T27" fmla="*/ 344 h 363"/>
                <a:gd name="T28" fmla="*/ 241 w 267"/>
                <a:gd name="T29" fmla="*/ 337 h 363"/>
                <a:gd name="T30" fmla="*/ 227 w 267"/>
                <a:gd name="T31" fmla="*/ 320 h 363"/>
                <a:gd name="T32" fmla="*/ 248 w 267"/>
                <a:gd name="T33" fmla="*/ 304 h 363"/>
                <a:gd name="T34" fmla="*/ 248 w 267"/>
                <a:gd name="T35" fmla="*/ 284 h 363"/>
                <a:gd name="T36" fmla="*/ 239 w 267"/>
                <a:gd name="T37" fmla="*/ 266 h 363"/>
                <a:gd name="T38" fmla="*/ 248 w 267"/>
                <a:gd name="T39" fmla="*/ 253 h 363"/>
                <a:gd name="T40" fmla="*/ 267 w 267"/>
                <a:gd name="T41" fmla="*/ 254 h 363"/>
                <a:gd name="T42" fmla="*/ 264 w 267"/>
                <a:gd name="T43" fmla="*/ 205 h 363"/>
                <a:gd name="T44" fmla="*/ 259 w 267"/>
                <a:gd name="T45" fmla="*/ 174 h 363"/>
                <a:gd name="T46" fmla="*/ 247 w 267"/>
                <a:gd name="T47" fmla="*/ 155 h 363"/>
                <a:gd name="T48" fmla="*/ 235 w 267"/>
                <a:gd name="T49" fmla="*/ 143 h 363"/>
                <a:gd name="T50" fmla="*/ 219 w 267"/>
                <a:gd name="T51" fmla="*/ 140 h 363"/>
                <a:gd name="T52" fmla="*/ 203 w 267"/>
                <a:gd name="T53" fmla="*/ 140 h 363"/>
                <a:gd name="T54" fmla="*/ 185 w 267"/>
                <a:gd name="T55" fmla="*/ 165 h 363"/>
                <a:gd name="T56" fmla="*/ 174 w 267"/>
                <a:gd name="T57" fmla="*/ 172 h 363"/>
                <a:gd name="T58" fmla="*/ 166 w 267"/>
                <a:gd name="T59" fmla="*/ 174 h 363"/>
                <a:gd name="T60" fmla="*/ 157 w 267"/>
                <a:gd name="T61" fmla="*/ 171 h 363"/>
                <a:gd name="T62" fmla="*/ 155 w 267"/>
                <a:gd name="T63" fmla="*/ 159 h 363"/>
                <a:gd name="T64" fmla="*/ 157 w 267"/>
                <a:gd name="T65" fmla="*/ 152 h 363"/>
                <a:gd name="T66" fmla="*/ 165 w 267"/>
                <a:gd name="T67" fmla="*/ 143 h 363"/>
                <a:gd name="T68" fmla="*/ 172 w 267"/>
                <a:gd name="T69" fmla="*/ 140 h 363"/>
                <a:gd name="T70" fmla="*/ 179 w 267"/>
                <a:gd name="T71" fmla="*/ 139 h 363"/>
                <a:gd name="T72" fmla="*/ 179 w 267"/>
                <a:gd name="T73" fmla="*/ 124 h 363"/>
                <a:gd name="T74" fmla="*/ 200 w 267"/>
                <a:gd name="T75" fmla="*/ 110 h 363"/>
                <a:gd name="T76" fmla="*/ 179 w 267"/>
                <a:gd name="T77" fmla="*/ 62 h 363"/>
                <a:gd name="T78" fmla="*/ 179 w 267"/>
                <a:gd name="T79" fmla="*/ 39 h 363"/>
                <a:gd name="T80" fmla="*/ 147 w 267"/>
                <a:gd name="T81" fmla="*/ 30 h 363"/>
                <a:gd name="T82" fmla="*/ 97 w 267"/>
                <a:gd name="T83" fmla="*/ 0 h 363"/>
                <a:gd name="T84" fmla="*/ 67 w 267"/>
                <a:gd name="T85" fmla="*/ 16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7" h="363">
                  <a:moveTo>
                    <a:pt x="67" y="16"/>
                  </a:moveTo>
                  <a:lnTo>
                    <a:pt x="77" y="38"/>
                  </a:lnTo>
                  <a:lnTo>
                    <a:pt x="59" y="52"/>
                  </a:lnTo>
                  <a:lnTo>
                    <a:pt x="57" y="110"/>
                  </a:lnTo>
                  <a:lnTo>
                    <a:pt x="47" y="72"/>
                  </a:lnTo>
                  <a:lnTo>
                    <a:pt x="8" y="109"/>
                  </a:lnTo>
                  <a:lnTo>
                    <a:pt x="0" y="213"/>
                  </a:lnTo>
                  <a:lnTo>
                    <a:pt x="25" y="265"/>
                  </a:lnTo>
                  <a:lnTo>
                    <a:pt x="27" y="291"/>
                  </a:lnTo>
                  <a:lnTo>
                    <a:pt x="28" y="312"/>
                  </a:lnTo>
                  <a:lnTo>
                    <a:pt x="27" y="329"/>
                  </a:lnTo>
                  <a:lnTo>
                    <a:pt x="22" y="363"/>
                  </a:lnTo>
                  <a:lnTo>
                    <a:pt x="128" y="357"/>
                  </a:lnTo>
                  <a:lnTo>
                    <a:pt x="266" y="344"/>
                  </a:lnTo>
                  <a:lnTo>
                    <a:pt x="241" y="337"/>
                  </a:lnTo>
                  <a:lnTo>
                    <a:pt x="227" y="320"/>
                  </a:lnTo>
                  <a:lnTo>
                    <a:pt x="248" y="304"/>
                  </a:lnTo>
                  <a:lnTo>
                    <a:pt x="248" y="284"/>
                  </a:lnTo>
                  <a:lnTo>
                    <a:pt x="239" y="266"/>
                  </a:lnTo>
                  <a:lnTo>
                    <a:pt x="248" y="253"/>
                  </a:lnTo>
                  <a:lnTo>
                    <a:pt x="267" y="254"/>
                  </a:lnTo>
                  <a:lnTo>
                    <a:pt x="264" y="205"/>
                  </a:lnTo>
                  <a:lnTo>
                    <a:pt x="259" y="174"/>
                  </a:lnTo>
                  <a:lnTo>
                    <a:pt x="247" y="155"/>
                  </a:lnTo>
                  <a:lnTo>
                    <a:pt x="235" y="143"/>
                  </a:lnTo>
                  <a:lnTo>
                    <a:pt x="219" y="140"/>
                  </a:lnTo>
                  <a:lnTo>
                    <a:pt x="203" y="140"/>
                  </a:lnTo>
                  <a:lnTo>
                    <a:pt x="185" y="165"/>
                  </a:lnTo>
                  <a:lnTo>
                    <a:pt x="174" y="172"/>
                  </a:lnTo>
                  <a:lnTo>
                    <a:pt x="166" y="174"/>
                  </a:lnTo>
                  <a:lnTo>
                    <a:pt x="157" y="171"/>
                  </a:lnTo>
                  <a:lnTo>
                    <a:pt x="155" y="159"/>
                  </a:lnTo>
                  <a:lnTo>
                    <a:pt x="157" y="152"/>
                  </a:lnTo>
                  <a:lnTo>
                    <a:pt x="165" y="143"/>
                  </a:lnTo>
                  <a:lnTo>
                    <a:pt x="172" y="140"/>
                  </a:lnTo>
                  <a:lnTo>
                    <a:pt x="179" y="139"/>
                  </a:lnTo>
                  <a:lnTo>
                    <a:pt x="179" y="124"/>
                  </a:lnTo>
                  <a:lnTo>
                    <a:pt x="200" y="110"/>
                  </a:lnTo>
                  <a:lnTo>
                    <a:pt x="179" y="62"/>
                  </a:lnTo>
                  <a:lnTo>
                    <a:pt x="179" y="39"/>
                  </a:lnTo>
                  <a:lnTo>
                    <a:pt x="147" y="30"/>
                  </a:lnTo>
                  <a:lnTo>
                    <a:pt x="97" y="0"/>
                  </a:lnTo>
                  <a:lnTo>
                    <a:pt x="67" y="1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7" name="Freeform 187"/>
            <p:cNvSpPr>
              <a:spLocks/>
            </p:cNvSpPr>
            <p:nvPr/>
          </p:nvSpPr>
          <p:spPr bwMode="auto">
            <a:xfrm>
              <a:off x="5879713" y="3001403"/>
              <a:ext cx="578598" cy="1019669"/>
            </a:xfrm>
            <a:custGeom>
              <a:avLst/>
              <a:gdLst>
                <a:gd name="T0" fmla="*/ 54 w 291"/>
                <a:gd name="T1" fmla="*/ 25 h 478"/>
                <a:gd name="T2" fmla="*/ 222 w 291"/>
                <a:gd name="T3" fmla="*/ 0 h 478"/>
                <a:gd name="T4" fmla="*/ 246 w 291"/>
                <a:gd name="T5" fmla="*/ 57 h 478"/>
                <a:gd name="T6" fmla="*/ 280 w 291"/>
                <a:gd name="T7" fmla="*/ 303 h 478"/>
                <a:gd name="T8" fmla="*/ 291 w 291"/>
                <a:gd name="T9" fmla="*/ 336 h 478"/>
                <a:gd name="T10" fmla="*/ 264 w 291"/>
                <a:gd name="T11" fmla="*/ 401 h 478"/>
                <a:gd name="T12" fmla="*/ 264 w 291"/>
                <a:gd name="T13" fmla="*/ 447 h 478"/>
                <a:gd name="T14" fmla="*/ 237 w 291"/>
                <a:gd name="T15" fmla="*/ 441 h 478"/>
                <a:gd name="T16" fmla="*/ 238 w 291"/>
                <a:gd name="T17" fmla="*/ 478 h 478"/>
                <a:gd name="T18" fmla="*/ 206 w 291"/>
                <a:gd name="T19" fmla="*/ 465 h 478"/>
                <a:gd name="T20" fmla="*/ 189 w 291"/>
                <a:gd name="T21" fmla="*/ 469 h 478"/>
                <a:gd name="T22" fmla="*/ 166 w 291"/>
                <a:gd name="T23" fmla="*/ 466 h 478"/>
                <a:gd name="T24" fmla="*/ 148 w 291"/>
                <a:gd name="T25" fmla="*/ 408 h 478"/>
                <a:gd name="T26" fmla="*/ 114 w 291"/>
                <a:gd name="T27" fmla="*/ 390 h 478"/>
                <a:gd name="T28" fmla="*/ 114 w 291"/>
                <a:gd name="T29" fmla="*/ 328 h 478"/>
                <a:gd name="T30" fmla="*/ 81 w 291"/>
                <a:gd name="T31" fmla="*/ 336 h 478"/>
                <a:gd name="T32" fmla="*/ 62 w 291"/>
                <a:gd name="T33" fmla="*/ 290 h 478"/>
                <a:gd name="T34" fmla="*/ 0 w 291"/>
                <a:gd name="T35" fmla="*/ 238 h 478"/>
                <a:gd name="T36" fmla="*/ 45 w 291"/>
                <a:gd name="T37" fmla="*/ 155 h 478"/>
                <a:gd name="T38" fmla="*/ 32 w 291"/>
                <a:gd name="T39" fmla="*/ 116 h 478"/>
                <a:gd name="T40" fmla="*/ 76 w 291"/>
                <a:gd name="T41" fmla="*/ 109 h 478"/>
                <a:gd name="T42" fmla="*/ 81 w 291"/>
                <a:gd name="T43" fmla="*/ 54 h 478"/>
                <a:gd name="T44" fmla="*/ 54 w 291"/>
                <a:gd name="T45" fmla="*/ 25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1" h="478">
                  <a:moveTo>
                    <a:pt x="54" y="25"/>
                  </a:moveTo>
                  <a:lnTo>
                    <a:pt x="222" y="0"/>
                  </a:lnTo>
                  <a:lnTo>
                    <a:pt x="246" y="57"/>
                  </a:lnTo>
                  <a:lnTo>
                    <a:pt x="280" y="303"/>
                  </a:lnTo>
                  <a:lnTo>
                    <a:pt x="291" y="336"/>
                  </a:lnTo>
                  <a:lnTo>
                    <a:pt x="264" y="401"/>
                  </a:lnTo>
                  <a:lnTo>
                    <a:pt x="264" y="447"/>
                  </a:lnTo>
                  <a:lnTo>
                    <a:pt x="237" y="441"/>
                  </a:lnTo>
                  <a:lnTo>
                    <a:pt x="238" y="478"/>
                  </a:lnTo>
                  <a:lnTo>
                    <a:pt x="206" y="465"/>
                  </a:lnTo>
                  <a:lnTo>
                    <a:pt x="189" y="469"/>
                  </a:lnTo>
                  <a:lnTo>
                    <a:pt x="166" y="466"/>
                  </a:lnTo>
                  <a:lnTo>
                    <a:pt x="148" y="408"/>
                  </a:lnTo>
                  <a:lnTo>
                    <a:pt x="114" y="390"/>
                  </a:lnTo>
                  <a:lnTo>
                    <a:pt x="114" y="328"/>
                  </a:lnTo>
                  <a:lnTo>
                    <a:pt x="81" y="336"/>
                  </a:lnTo>
                  <a:lnTo>
                    <a:pt x="62" y="290"/>
                  </a:lnTo>
                  <a:lnTo>
                    <a:pt x="0" y="238"/>
                  </a:lnTo>
                  <a:lnTo>
                    <a:pt x="45" y="155"/>
                  </a:lnTo>
                  <a:lnTo>
                    <a:pt x="32" y="116"/>
                  </a:lnTo>
                  <a:lnTo>
                    <a:pt x="76" y="109"/>
                  </a:lnTo>
                  <a:lnTo>
                    <a:pt x="81" y="54"/>
                  </a:lnTo>
                  <a:lnTo>
                    <a:pt x="54" y="25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8" name="Freeform 191"/>
            <p:cNvSpPr>
              <a:spLocks/>
            </p:cNvSpPr>
            <p:nvPr/>
          </p:nvSpPr>
          <p:spPr bwMode="auto">
            <a:xfrm>
              <a:off x="6716790" y="2920341"/>
              <a:ext cx="578598" cy="701823"/>
            </a:xfrm>
            <a:custGeom>
              <a:avLst/>
              <a:gdLst>
                <a:gd name="T0" fmla="*/ 0 w 291"/>
                <a:gd name="T1" fmla="*/ 72 h 329"/>
                <a:gd name="T2" fmla="*/ 132 w 291"/>
                <a:gd name="T3" fmla="*/ 59 h 329"/>
                <a:gd name="T4" fmla="*/ 159 w 291"/>
                <a:gd name="T5" fmla="*/ 64 h 329"/>
                <a:gd name="T6" fmla="*/ 220 w 291"/>
                <a:gd name="T7" fmla="*/ 38 h 329"/>
                <a:gd name="T8" fmla="*/ 234 w 291"/>
                <a:gd name="T9" fmla="*/ 11 h 329"/>
                <a:gd name="T10" fmla="*/ 271 w 291"/>
                <a:gd name="T11" fmla="*/ 0 h 329"/>
                <a:gd name="T12" fmla="*/ 291 w 291"/>
                <a:gd name="T13" fmla="*/ 122 h 329"/>
                <a:gd name="T14" fmla="*/ 276 w 291"/>
                <a:gd name="T15" fmla="*/ 136 h 329"/>
                <a:gd name="T16" fmla="*/ 281 w 291"/>
                <a:gd name="T17" fmla="*/ 224 h 329"/>
                <a:gd name="T18" fmla="*/ 251 w 291"/>
                <a:gd name="T19" fmla="*/ 231 h 329"/>
                <a:gd name="T20" fmla="*/ 234 w 291"/>
                <a:gd name="T21" fmla="*/ 280 h 329"/>
                <a:gd name="T22" fmla="*/ 212 w 291"/>
                <a:gd name="T23" fmla="*/ 273 h 329"/>
                <a:gd name="T24" fmla="*/ 205 w 291"/>
                <a:gd name="T25" fmla="*/ 329 h 329"/>
                <a:gd name="T26" fmla="*/ 172 w 291"/>
                <a:gd name="T27" fmla="*/ 306 h 329"/>
                <a:gd name="T28" fmla="*/ 107 w 291"/>
                <a:gd name="T29" fmla="*/ 321 h 329"/>
                <a:gd name="T30" fmla="*/ 80 w 291"/>
                <a:gd name="T31" fmla="*/ 300 h 329"/>
                <a:gd name="T32" fmla="*/ 43 w 291"/>
                <a:gd name="T33" fmla="*/ 299 h 329"/>
                <a:gd name="T34" fmla="*/ 24 w 291"/>
                <a:gd name="T35" fmla="*/ 205 h 329"/>
                <a:gd name="T36" fmla="*/ 0 w 291"/>
                <a:gd name="T37" fmla="*/ 72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1" h="329">
                  <a:moveTo>
                    <a:pt x="0" y="72"/>
                  </a:moveTo>
                  <a:lnTo>
                    <a:pt x="132" y="59"/>
                  </a:lnTo>
                  <a:lnTo>
                    <a:pt x="159" y="64"/>
                  </a:lnTo>
                  <a:lnTo>
                    <a:pt x="220" y="38"/>
                  </a:lnTo>
                  <a:lnTo>
                    <a:pt x="234" y="11"/>
                  </a:lnTo>
                  <a:lnTo>
                    <a:pt x="271" y="0"/>
                  </a:lnTo>
                  <a:lnTo>
                    <a:pt x="291" y="122"/>
                  </a:lnTo>
                  <a:lnTo>
                    <a:pt x="276" y="136"/>
                  </a:lnTo>
                  <a:lnTo>
                    <a:pt x="281" y="224"/>
                  </a:lnTo>
                  <a:lnTo>
                    <a:pt x="251" y="231"/>
                  </a:lnTo>
                  <a:lnTo>
                    <a:pt x="234" y="280"/>
                  </a:lnTo>
                  <a:lnTo>
                    <a:pt x="212" y="273"/>
                  </a:lnTo>
                  <a:lnTo>
                    <a:pt x="205" y="329"/>
                  </a:lnTo>
                  <a:lnTo>
                    <a:pt x="172" y="306"/>
                  </a:lnTo>
                  <a:lnTo>
                    <a:pt x="107" y="321"/>
                  </a:lnTo>
                  <a:lnTo>
                    <a:pt x="80" y="300"/>
                  </a:lnTo>
                  <a:lnTo>
                    <a:pt x="43" y="299"/>
                  </a:lnTo>
                  <a:lnTo>
                    <a:pt x="24" y="205"/>
                  </a:lnTo>
                  <a:lnTo>
                    <a:pt x="0" y="72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49" name="Freeform 193"/>
            <p:cNvSpPr>
              <a:spLocks/>
            </p:cNvSpPr>
            <p:nvPr/>
          </p:nvSpPr>
          <p:spPr bwMode="auto">
            <a:xfrm>
              <a:off x="6193865" y="3528458"/>
              <a:ext cx="1016025" cy="650615"/>
            </a:xfrm>
            <a:custGeom>
              <a:avLst/>
              <a:gdLst>
                <a:gd name="T0" fmla="*/ 0 w 511"/>
                <a:gd name="T1" fmla="*/ 281 h 281"/>
                <a:gd name="T2" fmla="*/ 123 w 511"/>
                <a:gd name="T3" fmla="*/ 263 h 281"/>
                <a:gd name="T4" fmla="*/ 123 w 511"/>
                <a:gd name="T5" fmla="*/ 251 h 281"/>
                <a:gd name="T6" fmla="*/ 425 w 511"/>
                <a:gd name="T7" fmla="*/ 211 h 281"/>
                <a:gd name="T8" fmla="*/ 430 w 511"/>
                <a:gd name="T9" fmla="*/ 189 h 281"/>
                <a:gd name="T10" fmla="*/ 473 w 511"/>
                <a:gd name="T11" fmla="*/ 173 h 281"/>
                <a:gd name="T12" fmla="*/ 478 w 511"/>
                <a:gd name="T13" fmla="*/ 151 h 281"/>
                <a:gd name="T14" fmla="*/ 497 w 511"/>
                <a:gd name="T15" fmla="*/ 143 h 281"/>
                <a:gd name="T16" fmla="*/ 511 w 511"/>
                <a:gd name="T17" fmla="*/ 110 h 281"/>
                <a:gd name="T18" fmla="*/ 470 w 511"/>
                <a:gd name="T19" fmla="*/ 76 h 281"/>
                <a:gd name="T20" fmla="*/ 462 w 511"/>
                <a:gd name="T21" fmla="*/ 30 h 281"/>
                <a:gd name="T22" fmla="*/ 430 w 511"/>
                <a:gd name="T23" fmla="*/ 8 h 281"/>
                <a:gd name="T24" fmla="*/ 362 w 511"/>
                <a:gd name="T25" fmla="*/ 21 h 281"/>
                <a:gd name="T26" fmla="*/ 331 w 511"/>
                <a:gd name="T27" fmla="*/ 1 h 281"/>
                <a:gd name="T28" fmla="*/ 301 w 511"/>
                <a:gd name="T29" fmla="*/ 0 h 281"/>
                <a:gd name="T30" fmla="*/ 307 w 511"/>
                <a:gd name="T31" fmla="*/ 30 h 281"/>
                <a:gd name="T32" fmla="*/ 265 w 511"/>
                <a:gd name="T33" fmla="*/ 46 h 281"/>
                <a:gd name="T34" fmla="*/ 238 w 511"/>
                <a:gd name="T35" fmla="*/ 117 h 281"/>
                <a:gd name="T36" fmla="*/ 200 w 511"/>
                <a:gd name="T37" fmla="*/ 105 h 281"/>
                <a:gd name="T38" fmla="*/ 154 w 511"/>
                <a:gd name="T39" fmla="*/ 132 h 281"/>
                <a:gd name="T40" fmla="*/ 96 w 511"/>
                <a:gd name="T41" fmla="*/ 141 h 281"/>
                <a:gd name="T42" fmla="*/ 96 w 511"/>
                <a:gd name="T43" fmla="*/ 181 h 281"/>
                <a:gd name="T44" fmla="*/ 70 w 511"/>
                <a:gd name="T45" fmla="*/ 180 h 281"/>
                <a:gd name="T46" fmla="*/ 71 w 511"/>
                <a:gd name="T47" fmla="*/ 214 h 281"/>
                <a:gd name="T48" fmla="*/ 40 w 511"/>
                <a:gd name="T49" fmla="*/ 201 h 281"/>
                <a:gd name="T50" fmla="*/ 23 w 511"/>
                <a:gd name="T51" fmla="*/ 208 h 281"/>
                <a:gd name="T52" fmla="*/ 38 w 511"/>
                <a:gd name="T53" fmla="*/ 230 h 281"/>
                <a:gd name="T54" fmla="*/ 7 w 511"/>
                <a:gd name="T55" fmla="*/ 262 h 281"/>
                <a:gd name="T56" fmla="*/ 0 w 511"/>
                <a:gd name="T57" fmla="*/ 28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1" h="281">
                  <a:moveTo>
                    <a:pt x="0" y="281"/>
                  </a:moveTo>
                  <a:lnTo>
                    <a:pt x="123" y="263"/>
                  </a:lnTo>
                  <a:lnTo>
                    <a:pt x="123" y="251"/>
                  </a:lnTo>
                  <a:lnTo>
                    <a:pt x="425" y="211"/>
                  </a:lnTo>
                  <a:lnTo>
                    <a:pt x="430" y="189"/>
                  </a:lnTo>
                  <a:lnTo>
                    <a:pt x="473" y="173"/>
                  </a:lnTo>
                  <a:lnTo>
                    <a:pt x="478" y="151"/>
                  </a:lnTo>
                  <a:lnTo>
                    <a:pt x="497" y="143"/>
                  </a:lnTo>
                  <a:lnTo>
                    <a:pt x="511" y="110"/>
                  </a:lnTo>
                  <a:lnTo>
                    <a:pt x="470" y="76"/>
                  </a:lnTo>
                  <a:lnTo>
                    <a:pt x="462" y="30"/>
                  </a:lnTo>
                  <a:lnTo>
                    <a:pt x="430" y="8"/>
                  </a:lnTo>
                  <a:lnTo>
                    <a:pt x="362" y="21"/>
                  </a:lnTo>
                  <a:lnTo>
                    <a:pt x="331" y="1"/>
                  </a:lnTo>
                  <a:lnTo>
                    <a:pt x="301" y="0"/>
                  </a:lnTo>
                  <a:lnTo>
                    <a:pt x="307" y="30"/>
                  </a:lnTo>
                  <a:lnTo>
                    <a:pt x="265" y="46"/>
                  </a:lnTo>
                  <a:lnTo>
                    <a:pt x="238" y="117"/>
                  </a:lnTo>
                  <a:lnTo>
                    <a:pt x="200" y="105"/>
                  </a:lnTo>
                  <a:lnTo>
                    <a:pt x="154" y="132"/>
                  </a:lnTo>
                  <a:lnTo>
                    <a:pt x="96" y="141"/>
                  </a:lnTo>
                  <a:lnTo>
                    <a:pt x="96" y="181"/>
                  </a:lnTo>
                  <a:lnTo>
                    <a:pt x="70" y="180"/>
                  </a:lnTo>
                  <a:lnTo>
                    <a:pt x="71" y="214"/>
                  </a:lnTo>
                  <a:lnTo>
                    <a:pt x="40" y="201"/>
                  </a:lnTo>
                  <a:lnTo>
                    <a:pt x="23" y="208"/>
                  </a:lnTo>
                  <a:lnTo>
                    <a:pt x="38" y="230"/>
                  </a:lnTo>
                  <a:lnTo>
                    <a:pt x="7" y="262"/>
                  </a:lnTo>
                  <a:lnTo>
                    <a:pt x="0" y="281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0" name="Freeform 199"/>
            <p:cNvSpPr>
              <a:spLocks/>
            </p:cNvSpPr>
            <p:nvPr/>
          </p:nvSpPr>
          <p:spPr bwMode="auto">
            <a:xfrm>
              <a:off x="7003106" y="3767220"/>
              <a:ext cx="1169125" cy="558898"/>
            </a:xfrm>
            <a:custGeom>
              <a:avLst/>
              <a:gdLst>
                <a:gd name="T0" fmla="*/ 20 w 588"/>
                <a:gd name="T1" fmla="*/ 193 h 262"/>
                <a:gd name="T2" fmla="*/ 0 w 588"/>
                <a:gd name="T3" fmla="*/ 249 h 262"/>
                <a:gd name="T4" fmla="*/ 76 w 588"/>
                <a:gd name="T5" fmla="*/ 242 h 262"/>
                <a:gd name="T6" fmla="*/ 106 w 588"/>
                <a:gd name="T7" fmla="*/ 216 h 262"/>
                <a:gd name="T8" fmla="*/ 210 w 588"/>
                <a:gd name="T9" fmla="*/ 189 h 262"/>
                <a:gd name="T10" fmla="*/ 238 w 588"/>
                <a:gd name="T11" fmla="*/ 204 h 262"/>
                <a:gd name="T12" fmla="*/ 307 w 588"/>
                <a:gd name="T13" fmla="*/ 193 h 262"/>
                <a:gd name="T14" fmla="*/ 307 w 588"/>
                <a:gd name="T15" fmla="*/ 197 h 262"/>
                <a:gd name="T16" fmla="*/ 409 w 588"/>
                <a:gd name="T17" fmla="*/ 262 h 262"/>
                <a:gd name="T18" fmla="*/ 468 w 588"/>
                <a:gd name="T19" fmla="*/ 243 h 262"/>
                <a:gd name="T20" fmla="*/ 501 w 588"/>
                <a:gd name="T21" fmla="*/ 171 h 262"/>
                <a:gd name="T22" fmla="*/ 560 w 588"/>
                <a:gd name="T23" fmla="*/ 150 h 262"/>
                <a:gd name="T24" fmla="*/ 588 w 588"/>
                <a:gd name="T25" fmla="*/ 98 h 262"/>
                <a:gd name="T26" fmla="*/ 586 w 588"/>
                <a:gd name="T27" fmla="*/ 34 h 262"/>
                <a:gd name="T28" fmla="*/ 578 w 588"/>
                <a:gd name="T29" fmla="*/ 87 h 262"/>
                <a:gd name="T30" fmla="*/ 547 w 588"/>
                <a:gd name="T31" fmla="*/ 131 h 262"/>
                <a:gd name="T32" fmla="*/ 534 w 588"/>
                <a:gd name="T33" fmla="*/ 128 h 262"/>
                <a:gd name="T34" fmla="*/ 490 w 588"/>
                <a:gd name="T35" fmla="*/ 139 h 262"/>
                <a:gd name="T36" fmla="*/ 490 w 588"/>
                <a:gd name="T37" fmla="*/ 125 h 262"/>
                <a:gd name="T38" fmla="*/ 534 w 588"/>
                <a:gd name="T39" fmla="*/ 111 h 262"/>
                <a:gd name="T40" fmla="*/ 494 w 588"/>
                <a:gd name="T41" fmla="*/ 106 h 262"/>
                <a:gd name="T42" fmla="*/ 539 w 588"/>
                <a:gd name="T43" fmla="*/ 92 h 262"/>
                <a:gd name="T44" fmla="*/ 556 w 588"/>
                <a:gd name="T45" fmla="*/ 99 h 262"/>
                <a:gd name="T46" fmla="*/ 565 w 588"/>
                <a:gd name="T47" fmla="*/ 49 h 262"/>
                <a:gd name="T48" fmla="*/ 554 w 588"/>
                <a:gd name="T49" fmla="*/ 37 h 262"/>
                <a:gd name="T50" fmla="*/ 500 w 588"/>
                <a:gd name="T51" fmla="*/ 57 h 262"/>
                <a:gd name="T52" fmla="*/ 501 w 588"/>
                <a:gd name="T53" fmla="*/ 26 h 262"/>
                <a:gd name="T54" fmla="*/ 523 w 588"/>
                <a:gd name="T55" fmla="*/ 35 h 262"/>
                <a:gd name="T56" fmla="*/ 554 w 588"/>
                <a:gd name="T57" fmla="*/ 12 h 262"/>
                <a:gd name="T58" fmla="*/ 537 w 588"/>
                <a:gd name="T59" fmla="*/ 0 h 262"/>
                <a:gd name="T60" fmla="*/ 363 w 588"/>
                <a:gd name="T61" fmla="*/ 41 h 262"/>
                <a:gd name="T62" fmla="*/ 147 w 588"/>
                <a:gd name="T63" fmla="*/ 85 h 262"/>
                <a:gd name="T64" fmla="*/ 49 w 588"/>
                <a:gd name="T65" fmla="*/ 192 h 262"/>
                <a:gd name="T66" fmla="*/ 20 w 588"/>
                <a:gd name="T67" fmla="*/ 193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8" h="262">
                  <a:moveTo>
                    <a:pt x="20" y="193"/>
                  </a:moveTo>
                  <a:lnTo>
                    <a:pt x="0" y="249"/>
                  </a:lnTo>
                  <a:lnTo>
                    <a:pt x="76" y="242"/>
                  </a:lnTo>
                  <a:lnTo>
                    <a:pt x="106" y="216"/>
                  </a:lnTo>
                  <a:lnTo>
                    <a:pt x="210" y="189"/>
                  </a:lnTo>
                  <a:lnTo>
                    <a:pt x="238" y="204"/>
                  </a:lnTo>
                  <a:lnTo>
                    <a:pt x="307" y="193"/>
                  </a:lnTo>
                  <a:lnTo>
                    <a:pt x="307" y="197"/>
                  </a:lnTo>
                  <a:lnTo>
                    <a:pt x="409" y="262"/>
                  </a:lnTo>
                  <a:lnTo>
                    <a:pt x="468" y="243"/>
                  </a:lnTo>
                  <a:lnTo>
                    <a:pt x="501" y="171"/>
                  </a:lnTo>
                  <a:lnTo>
                    <a:pt x="560" y="150"/>
                  </a:lnTo>
                  <a:lnTo>
                    <a:pt x="588" y="98"/>
                  </a:lnTo>
                  <a:lnTo>
                    <a:pt x="586" y="34"/>
                  </a:lnTo>
                  <a:lnTo>
                    <a:pt x="578" y="87"/>
                  </a:lnTo>
                  <a:lnTo>
                    <a:pt x="547" y="131"/>
                  </a:lnTo>
                  <a:lnTo>
                    <a:pt x="534" y="128"/>
                  </a:lnTo>
                  <a:lnTo>
                    <a:pt x="490" y="139"/>
                  </a:lnTo>
                  <a:lnTo>
                    <a:pt x="490" y="125"/>
                  </a:lnTo>
                  <a:lnTo>
                    <a:pt x="534" y="111"/>
                  </a:lnTo>
                  <a:lnTo>
                    <a:pt x="494" y="106"/>
                  </a:lnTo>
                  <a:lnTo>
                    <a:pt x="539" y="92"/>
                  </a:lnTo>
                  <a:lnTo>
                    <a:pt x="556" y="99"/>
                  </a:lnTo>
                  <a:lnTo>
                    <a:pt x="565" y="49"/>
                  </a:lnTo>
                  <a:lnTo>
                    <a:pt x="554" y="37"/>
                  </a:lnTo>
                  <a:lnTo>
                    <a:pt x="500" y="57"/>
                  </a:lnTo>
                  <a:lnTo>
                    <a:pt x="501" y="26"/>
                  </a:lnTo>
                  <a:lnTo>
                    <a:pt x="523" y="35"/>
                  </a:lnTo>
                  <a:lnTo>
                    <a:pt x="554" y="12"/>
                  </a:lnTo>
                  <a:lnTo>
                    <a:pt x="537" y="0"/>
                  </a:lnTo>
                  <a:lnTo>
                    <a:pt x="363" y="41"/>
                  </a:lnTo>
                  <a:lnTo>
                    <a:pt x="147" y="85"/>
                  </a:lnTo>
                  <a:lnTo>
                    <a:pt x="49" y="192"/>
                  </a:lnTo>
                  <a:lnTo>
                    <a:pt x="20" y="19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1" name="Freeform 201"/>
            <p:cNvSpPr>
              <a:spLocks/>
            </p:cNvSpPr>
            <p:nvPr/>
          </p:nvSpPr>
          <p:spPr bwMode="auto">
            <a:xfrm>
              <a:off x="7116440" y="3174191"/>
              <a:ext cx="588539" cy="663425"/>
            </a:xfrm>
            <a:custGeom>
              <a:avLst/>
              <a:gdLst>
                <a:gd name="T0" fmla="*/ 30 w 296"/>
                <a:gd name="T1" fmla="*/ 163 h 311"/>
                <a:gd name="T2" fmla="*/ 7 w 296"/>
                <a:gd name="T3" fmla="*/ 155 h 311"/>
                <a:gd name="T4" fmla="*/ 0 w 296"/>
                <a:gd name="T5" fmla="*/ 205 h 311"/>
                <a:gd name="T6" fmla="*/ 7 w 296"/>
                <a:gd name="T7" fmla="*/ 257 h 311"/>
                <a:gd name="T8" fmla="*/ 50 w 296"/>
                <a:gd name="T9" fmla="*/ 293 h 311"/>
                <a:gd name="T10" fmla="*/ 61 w 296"/>
                <a:gd name="T11" fmla="*/ 311 h 311"/>
                <a:gd name="T12" fmla="*/ 115 w 296"/>
                <a:gd name="T13" fmla="*/ 293 h 311"/>
                <a:gd name="T14" fmla="*/ 180 w 296"/>
                <a:gd name="T15" fmla="*/ 250 h 311"/>
                <a:gd name="T16" fmla="*/ 199 w 296"/>
                <a:gd name="T17" fmla="*/ 160 h 311"/>
                <a:gd name="T18" fmla="*/ 240 w 296"/>
                <a:gd name="T19" fmla="*/ 135 h 311"/>
                <a:gd name="T20" fmla="*/ 263 w 296"/>
                <a:gd name="T21" fmla="*/ 80 h 311"/>
                <a:gd name="T22" fmla="*/ 296 w 296"/>
                <a:gd name="T23" fmla="*/ 66 h 311"/>
                <a:gd name="T24" fmla="*/ 253 w 296"/>
                <a:gd name="T25" fmla="*/ 57 h 311"/>
                <a:gd name="T26" fmla="*/ 179 w 296"/>
                <a:gd name="T27" fmla="*/ 98 h 311"/>
                <a:gd name="T28" fmla="*/ 167 w 296"/>
                <a:gd name="T29" fmla="*/ 58 h 311"/>
                <a:gd name="T30" fmla="*/ 103 w 296"/>
                <a:gd name="T31" fmla="*/ 63 h 311"/>
                <a:gd name="T32" fmla="*/ 87 w 296"/>
                <a:gd name="T33" fmla="*/ 0 h 311"/>
                <a:gd name="T34" fmla="*/ 71 w 296"/>
                <a:gd name="T35" fmla="*/ 17 h 311"/>
                <a:gd name="T36" fmla="*/ 76 w 296"/>
                <a:gd name="T37" fmla="*/ 106 h 311"/>
                <a:gd name="T38" fmla="*/ 47 w 296"/>
                <a:gd name="T39" fmla="*/ 113 h 311"/>
                <a:gd name="T40" fmla="*/ 30 w 296"/>
                <a:gd name="T41" fmla="*/ 163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6" h="311">
                  <a:moveTo>
                    <a:pt x="30" y="163"/>
                  </a:moveTo>
                  <a:lnTo>
                    <a:pt x="7" y="155"/>
                  </a:lnTo>
                  <a:lnTo>
                    <a:pt x="0" y="205"/>
                  </a:lnTo>
                  <a:lnTo>
                    <a:pt x="7" y="257"/>
                  </a:lnTo>
                  <a:lnTo>
                    <a:pt x="50" y="293"/>
                  </a:lnTo>
                  <a:lnTo>
                    <a:pt x="61" y="311"/>
                  </a:lnTo>
                  <a:lnTo>
                    <a:pt x="115" y="293"/>
                  </a:lnTo>
                  <a:lnTo>
                    <a:pt x="180" y="250"/>
                  </a:lnTo>
                  <a:lnTo>
                    <a:pt x="199" y="160"/>
                  </a:lnTo>
                  <a:lnTo>
                    <a:pt x="240" y="135"/>
                  </a:lnTo>
                  <a:lnTo>
                    <a:pt x="263" y="80"/>
                  </a:lnTo>
                  <a:lnTo>
                    <a:pt x="296" y="66"/>
                  </a:lnTo>
                  <a:lnTo>
                    <a:pt x="253" y="57"/>
                  </a:lnTo>
                  <a:lnTo>
                    <a:pt x="179" y="98"/>
                  </a:lnTo>
                  <a:lnTo>
                    <a:pt x="167" y="58"/>
                  </a:lnTo>
                  <a:lnTo>
                    <a:pt x="103" y="63"/>
                  </a:lnTo>
                  <a:lnTo>
                    <a:pt x="87" y="0"/>
                  </a:lnTo>
                  <a:lnTo>
                    <a:pt x="71" y="17"/>
                  </a:lnTo>
                  <a:lnTo>
                    <a:pt x="76" y="106"/>
                  </a:lnTo>
                  <a:lnTo>
                    <a:pt x="47" y="113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2" name="Freeform 203"/>
            <p:cNvSpPr>
              <a:spLocks/>
            </p:cNvSpPr>
            <p:nvPr/>
          </p:nvSpPr>
          <p:spPr bwMode="auto">
            <a:xfrm>
              <a:off x="7953517" y="3184857"/>
              <a:ext cx="161053" cy="221853"/>
            </a:xfrm>
            <a:custGeom>
              <a:avLst/>
              <a:gdLst>
                <a:gd name="T0" fmla="*/ 0 w 81"/>
                <a:gd name="T1" fmla="*/ 6 h 104"/>
                <a:gd name="T2" fmla="*/ 17 w 81"/>
                <a:gd name="T3" fmla="*/ 0 h 104"/>
                <a:gd name="T4" fmla="*/ 54 w 81"/>
                <a:gd name="T5" fmla="*/ 23 h 104"/>
                <a:gd name="T6" fmla="*/ 54 w 81"/>
                <a:gd name="T7" fmla="*/ 46 h 104"/>
                <a:gd name="T8" fmla="*/ 80 w 81"/>
                <a:gd name="T9" fmla="*/ 62 h 104"/>
                <a:gd name="T10" fmla="*/ 81 w 81"/>
                <a:gd name="T11" fmla="*/ 92 h 104"/>
                <a:gd name="T12" fmla="*/ 39 w 81"/>
                <a:gd name="T13" fmla="*/ 104 h 104"/>
                <a:gd name="T14" fmla="*/ 0 w 81"/>
                <a:gd name="T15" fmla="*/ 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1" h="104">
                  <a:moveTo>
                    <a:pt x="0" y="6"/>
                  </a:moveTo>
                  <a:lnTo>
                    <a:pt x="17" y="0"/>
                  </a:lnTo>
                  <a:lnTo>
                    <a:pt x="54" y="23"/>
                  </a:lnTo>
                  <a:lnTo>
                    <a:pt x="54" y="46"/>
                  </a:lnTo>
                  <a:lnTo>
                    <a:pt x="80" y="62"/>
                  </a:lnTo>
                  <a:lnTo>
                    <a:pt x="81" y="92"/>
                  </a:lnTo>
                  <a:lnTo>
                    <a:pt x="39" y="104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3" name="Freeform 206"/>
            <p:cNvSpPr>
              <a:spLocks/>
            </p:cNvSpPr>
            <p:nvPr/>
          </p:nvSpPr>
          <p:spPr bwMode="auto">
            <a:xfrm>
              <a:off x="7963459" y="2828613"/>
              <a:ext cx="208773" cy="437307"/>
            </a:xfrm>
            <a:custGeom>
              <a:avLst/>
              <a:gdLst>
                <a:gd name="T0" fmla="*/ 18 w 105"/>
                <a:gd name="T1" fmla="*/ 1 h 205"/>
                <a:gd name="T2" fmla="*/ 42 w 105"/>
                <a:gd name="T3" fmla="*/ 0 h 205"/>
                <a:gd name="T4" fmla="*/ 93 w 105"/>
                <a:gd name="T5" fmla="*/ 30 h 205"/>
                <a:gd name="T6" fmla="*/ 86 w 105"/>
                <a:gd name="T7" fmla="*/ 56 h 205"/>
                <a:gd name="T8" fmla="*/ 103 w 105"/>
                <a:gd name="T9" fmla="*/ 71 h 205"/>
                <a:gd name="T10" fmla="*/ 105 w 105"/>
                <a:gd name="T11" fmla="*/ 167 h 205"/>
                <a:gd name="T12" fmla="*/ 87 w 105"/>
                <a:gd name="T13" fmla="*/ 205 h 205"/>
                <a:gd name="T14" fmla="*/ 67 w 105"/>
                <a:gd name="T15" fmla="*/ 191 h 205"/>
                <a:gd name="T16" fmla="*/ 46 w 105"/>
                <a:gd name="T17" fmla="*/ 190 h 205"/>
                <a:gd name="T18" fmla="*/ 10 w 105"/>
                <a:gd name="T19" fmla="*/ 170 h 205"/>
                <a:gd name="T20" fmla="*/ 37 w 105"/>
                <a:gd name="T21" fmla="*/ 108 h 205"/>
                <a:gd name="T22" fmla="*/ 0 w 105"/>
                <a:gd name="T23" fmla="*/ 79 h 205"/>
                <a:gd name="T24" fmla="*/ 18 w 105"/>
                <a:gd name="T25" fmla="*/ 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205">
                  <a:moveTo>
                    <a:pt x="18" y="1"/>
                  </a:moveTo>
                  <a:lnTo>
                    <a:pt x="42" y="0"/>
                  </a:lnTo>
                  <a:lnTo>
                    <a:pt x="93" y="30"/>
                  </a:lnTo>
                  <a:lnTo>
                    <a:pt x="86" y="56"/>
                  </a:lnTo>
                  <a:lnTo>
                    <a:pt x="103" y="71"/>
                  </a:lnTo>
                  <a:lnTo>
                    <a:pt x="105" y="167"/>
                  </a:lnTo>
                  <a:lnTo>
                    <a:pt x="87" y="205"/>
                  </a:lnTo>
                  <a:lnTo>
                    <a:pt x="67" y="191"/>
                  </a:lnTo>
                  <a:lnTo>
                    <a:pt x="46" y="190"/>
                  </a:lnTo>
                  <a:lnTo>
                    <a:pt x="10" y="170"/>
                  </a:lnTo>
                  <a:lnTo>
                    <a:pt x="37" y="108"/>
                  </a:lnTo>
                  <a:lnTo>
                    <a:pt x="0" y="79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004D68"/>
            </a:soli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4" name="Freeform 208"/>
            <p:cNvSpPr>
              <a:spLocks/>
            </p:cNvSpPr>
            <p:nvPr/>
          </p:nvSpPr>
          <p:spPr bwMode="auto">
            <a:xfrm>
              <a:off x="7993283" y="2081994"/>
              <a:ext cx="236187" cy="458639"/>
            </a:xfrm>
            <a:custGeom>
              <a:avLst/>
              <a:gdLst>
                <a:gd name="T0" fmla="*/ 0 w 114"/>
                <a:gd name="T1" fmla="*/ 22 h 215"/>
                <a:gd name="T2" fmla="*/ 82 w 114"/>
                <a:gd name="T3" fmla="*/ 0 h 215"/>
                <a:gd name="T4" fmla="*/ 114 w 114"/>
                <a:gd name="T5" fmla="*/ 59 h 215"/>
                <a:gd name="T6" fmla="*/ 97 w 114"/>
                <a:gd name="T7" fmla="*/ 74 h 215"/>
                <a:gd name="T8" fmla="*/ 104 w 114"/>
                <a:gd name="T9" fmla="*/ 203 h 215"/>
                <a:gd name="T10" fmla="*/ 56 w 114"/>
                <a:gd name="T11" fmla="*/ 215 h 215"/>
                <a:gd name="T12" fmla="*/ 33 w 114"/>
                <a:gd name="T13" fmla="*/ 161 h 215"/>
                <a:gd name="T14" fmla="*/ 32 w 114"/>
                <a:gd name="T15" fmla="*/ 97 h 215"/>
                <a:gd name="T16" fmla="*/ 11 w 114"/>
                <a:gd name="T17" fmla="*/ 78 h 215"/>
                <a:gd name="T18" fmla="*/ 0 w 114"/>
                <a:gd name="T19" fmla="*/ 22 h 215"/>
                <a:gd name="connsiteX0" fmla="*/ 0 w 10000"/>
                <a:gd name="connsiteY0" fmla="*/ 1023 h 10000"/>
                <a:gd name="connsiteX1" fmla="*/ 7193 w 10000"/>
                <a:gd name="connsiteY1" fmla="*/ 0 h 10000"/>
                <a:gd name="connsiteX2" fmla="*/ 10000 w 10000"/>
                <a:gd name="connsiteY2" fmla="*/ 2744 h 10000"/>
                <a:gd name="connsiteX3" fmla="*/ 8509 w 10000"/>
                <a:gd name="connsiteY3" fmla="*/ 3442 h 10000"/>
                <a:gd name="connsiteX4" fmla="*/ 9543 w 10000"/>
                <a:gd name="connsiteY4" fmla="*/ 9553 h 10000"/>
                <a:gd name="connsiteX5" fmla="*/ 4912 w 10000"/>
                <a:gd name="connsiteY5" fmla="*/ 10000 h 10000"/>
                <a:gd name="connsiteX6" fmla="*/ 2895 w 10000"/>
                <a:gd name="connsiteY6" fmla="*/ 7488 h 10000"/>
                <a:gd name="connsiteX7" fmla="*/ 2807 w 10000"/>
                <a:gd name="connsiteY7" fmla="*/ 4512 h 10000"/>
                <a:gd name="connsiteX8" fmla="*/ 965 w 10000"/>
                <a:gd name="connsiteY8" fmla="*/ 3628 h 10000"/>
                <a:gd name="connsiteX9" fmla="*/ 0 w 10000"/>
                <a:gd name="connsiteY9" fmla="*/ 1023 h 10000"/>
                <a:gd name="connsiteX0" fmla="*/ 0 w 10420"/>
                <a:gd name="connsiteY0" fmla="*/ 1023 h 10000"/>
                <a:gd name="connsiteX1" fmla="*/ 7193 w 10420"/>
                <a:gd name="connsiteY1" fmla="*/ 0 h 10000"/>
                <a:gd name="connsiteX2" fmla="*/ 10420 w 10420"/>
                <a:gd name="connsiteY2" fmla="*/ 2744 h 10000"/>
                <a:gd name="connsiteX3" fmla="*/ 8509 w 10420"/>
                <a:gd name="connsiteY3" fmla="*/ 3442 h 10000"/>
                <a:gd name="connsiteX4" fmla="*/ 9543 w 10420"/>
                <a:gd name="connsiteY4" fmla="*/ 9553 h 10000"/>
                <a:gd name="connsiteX5" fmla="*/ 4912 w 10420"/>
                <a:gd name="connsiteY5" fmla="*/ 10000 h 10000"/>
                <a:gd name="connsiteX6" fmla="*/ 2895 w 10420"/>
                <a:gd name="connsiteY6" fmla="*/ 7488 h 10000"/>
                <a:gd name="connsiteX7" fmla="*/ 2807 w 10420"/>
                <a:gd name="connsiteY7" fmla="*/ 4512 h 10000"/>
                <a:gd name="connsiteX8" fmla="*/ 965 w 10420"/>
                <a:gd name="connsiteY8" fmla="*/ 3628 h 10000"/>
                <a:gd name="connsiteX9" fmla="*/ 0 w 10420"/>
                <a:gd name="connsiteY9" fmla="*/ 1023 h 10000"/>
                <a:gd name="connsiteX0" fmla="*/ 0 w 10420"/>
                <a:gd name="connsiteY0" fmla="*/ 1023 h 10000"/>
                <a:gd name="connsiteX1" fmla="*/ 7193 w 10420"/>
                <a:gd name="connsiteY1" fmla="*/ 0 h 10000"/>
                <a:gd name="connsiteX2" fmla="*/ 10420 w 10420"/>
                <a:gd name="connsiteY2" fmla="*/ 2744 h 10000"/>
                <a:gd name="connsiteX3" fmla="*/ 8929 w 10420"/>
                <a:gd name="connsiteY3" fmla="*/ 3498 h 10000"/>
                <a:gd name="connsiteX4" fmla="*/ 9543 w 10420"/>
                <a:gd name="connsiteY4" fmla="*/ 9553 h 10000"/>
                <a:gd name="connsiteX5" fmla="*/ 4912 w 10420"/>
                <a:gd name="connsiteY5" fmla="*/ 10000 h 10000"/>
                <a:gd name="connsiteX6" fmla="*/ 2895 w 10420"/>
                <a:gd name="connsiteY6" fmla="*/ 7488 h 10000"/>
                <a:gd name="connsiteX7" fmla="*/ 2807 w 10420"/>
                <a:gd name="connsiteY7" fmla="*/ 4512 h 10000"/>
                <a:gd name="connsiteX8" fmla="*/ 965 w 10420"/>
                <a:gd name="connsiteY8" fmla="*/ 3628 h 10000"/>
                <a:gd name="connsiteX9" fmla="*/ 0 w 10420"/>
                <a:gd name="connsiteY9" fmla="*/ 1023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20" h="10000">
                  <a:moveTo>
                    <a:pt x="0" y="1023"/>
                  </a:moveTo>
                  <a:lnTo>
                    <a:pt x="7193" y="0"/>
                  </a:lnTo>
                  <a:lnTo>
                    <a:pt x="10420" y="2744"/>
                  </a:lnTo>
                  <a:lnTo>
                    <a:pt x="8929" y="3498"/>
                  </a:lnTo>
                  <a:cubicBezTo>
                    <a:pt x="9134" y="5516"/>
                    <a:pt x="9338" y="7535"/>
                    <a:pt x="9543" y="9553"/>
                  </a:cubicBezTo>
                  <a:lnTo>
                    <a:pt x="4912" y="10000"/>
                  </a:lnTo>
                  <a:lnTo>
                    <a:pt x="2895" y="7488"/>
                  </a:lnTo>
                  <a:cubicBezTo>
                    <a:pt x="2866" y="6496"/>
                    <a:pt x="2836" y="5504"/>
                    <a:pt x="2807" y="4512"/>
                  </a:cubicBezTo>
                  <a:lnTo>
                    <a:pt x="965" y="3628"/>
                  </a:lnTo>
                  <a:lnTo>
                    <a:pt x="0" y="102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5" name="Freeform 210"/>
            <p:cNvSpPr>
              <a:spLocks/>
            </p:cNvSpPr>
            <p:nvPr/>
          </p:nvSpPr>
          <p:spPr bwMode="auto">
            <a:xfrm>
              <a:off x="8106617" y="2451037"/>
              <a:ext cx="493100" cy="232519"/>
            </a:xfrm>
            <a:custGeom>
              <a:avLst/>
              <a:gdLst>
                <a:gd name="T0" fmla="*/ 0 w 248"/>
                <a:gd name="T1" fmla="*/ 44 h 109"/>
                <a:gd name="T2" fmla="*/ 127 w 248"/>
                <a:gd name="T3" fmla="*/ 13 h 109"/>
                <a:gd name="T4" fmla="*/ 141 w 248"/>
                <a:gd name="T5" fmla="*/ 14 h 109"/>
                <a:gd name="T6" fmla="*/ 156 w 248"/>
                <a:gd name="T7" fmla="*/ 0 h 109"/>
                <a:gd name="T8" fmla="*/ 169 w 248"/>
                <a:gd name="T9" fmla="*/ 8 h 109"/>
                <a:gd name="T10" fmla="*/ 154 w 248"/>
                <a:gd name="T11" fmla="*/ 38 h 109"/>
                <a:gd name="T12" fmla="*/ 181 w 248"/>
                <a:gd name="T13" fmla="*/ 36 h 109"/>
                <a:gd name="T14" fmla="*/ 195 w 248"/>
                <a:gd name="T15" fmla="*/ 60 h 109"/>
                <a:gd name="T16" fmla="*/ 213 w 248"/>
                <a:gd name="T17" fmla="*/ 63 h 109"/>
                <a:gd name="T18" fmla="*/ 226 w 248"/>
                <a:gd name="T19" fmla="*/ 59 h 109"/>
                <a:gd name="T20" fmla="*/ 226 w 248"/>
                <a:gd name="T21" fmla="*/ 46 h 109"/>
                <a:gd name="T22" fmla="*/ 204 w 248"/>
                <a:gd name="T23" fmla="*/ 29 h 109"/>
                <a:gd name="T24" fmla="*/ 221 w 248"/>
                <a:gd name="T25" fmla="*/ 28 h 109"/>
                <a:gd name="T26" fmla="*/ 248 w 248"/>
                <a:gd name="T27" fmla="*/ 64 h 109"/>
                <a:gd name="T28" fmla="*/ 222 w 248"/>
                <a:gd name="T29" fmla="*/ 86 h 109"/>
                <a:gd name="T30" fmla="*/ 192 w 248"/>
                <a:gd name="T31" fmla="*/ 75 h 109"/>
                <a:gd name="T32" fmla="*/ 173 w 248"/>
                <a:gd name="T33" fmla="*/ 102 h 109"/>
                <a:gd name="T34" fmla="*/ 135 w 248"/>
                <a:gd name="T35" fmla="*/ 75 h 109"/>
                <a:gd name="T36" fmla="*/ 10 w 248"/>
                <a:gd name="T37" fmla="*/ 109 h 109"/>
                <a:gd name="T38" fmla="*/ 0 w 248"/>
                <a:gd name="T39" fmla="*/ 4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109">
                  <a:moveTo>
                    <a:pt x="0" y="44"/>
                  </a:moveTo>
                  <a:lnTo>
                    <a:pt x="127" y="13"/>
                  </a:lnTo>
                  <a:lnTo>
                    <a:pt x="141" y="14"/>
                  </a:lnTo>
                  <a:lnTo>
                    <a:pt x="156" y="0"/>
                  </a:lnTo>
                  <a:lnTo>
                    <a:pt x="169" y="8"/>
                  </a:lnTo>
                  <a:lnTo>
                    <a:pt x="154" y="38"/>
                  </a:lnTo>
                  <a:lnTo>
                    <a:pt x="181" y="36"/>
                  </a:lnTo>
                  <a:lnTo>
                    <a:pt x="195" y="60"/>
                  </a:lnTo>
                  <a:lnTo>
                    <a:pt x="213" y="63"/>
                  </a:lnTo>
                  <a:lnTo>
                    <a:pt x="226" y="59"/>
                  </a:lnTo>
                  <a:lnTo>
                    <a:pt x="226" y="46"/>
                  </a:lnTo>
                  <a:lnTo>
                    <a:pt x="204" y="29"/>
                  </a:lnTo>
                  <a:lnTo>
                    <a:pt x="221" y="28"/>
                  </a:lnTo>
                  <a:lnTo>
                    <a:pt x="248" y="64"/>
                  </a:lnTo>
                  <a:lnTo>
                    <a:pt x="222" y="86"/>
                  </a:lnTo>
                  <a:lnTo>
                    <a:pt x="192" y="75"/>
                  </a:lnTo>
                  <a:lnTo>
                    <a:pt x="173" y="102"/>
                  </a:lnTo>
                  <a:lnTo>
                    <a:pt x="135" y="75"/>
                  </a:lnTo>
                  <a:lnTo>
                    <a:pt x="10" y="109"/>
                  </a:lnTo>
                  <a:lnTo>
                    <a:pt x="0" y="44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6" name="Freeform 212"/>
            <p:cNvSpPr>
              <a:spLocks/>
            </p:cNvSpPr>
            <p:nvPr/>
          </p:nvSpPr>
          <p:spPr bwMode="auto">
            <a:xfrm>
              <a:off x="8126500" y="2626832"/>
              <a:ext cx="254503" cy="210315"/>
            </a:xfrm>
            <a:custGeom>
              <a:avLst/>
              <a:gdLst>
                <a:gd name="T0" fmla="*/ 0 w 128"/>
                <a:gd name="T1" fmla="*/ 24 h 95"/>
                <a:gd name="T2" fmla="*/ 99 w 128"/>
                <a:gd name="T3" fmla="*/ 0 h 95"/>
                <a:gd name="T4" fmla="*/ 128 w 128"/>
                <a:gd name="T5" fmla="*/ 43 h 95"/>
                <a:gd name="T6" fmla="*/ 110 w 128"/>
                <a:gd name="T7" fmla="*/ 62 h 95"/>
                <a:gd name="T8" fmla="*/ 80 w 128"/>
                <a:gd name="T9" fmla="*/ 55 h 95"/>
                <a:gd name="T10" fmla="*/ 31 w 128"/>
                <a:gd name="T11" fmla="*/ 95 h 95"/>
                <a:gd name="T12" fmla="*/ 6 w 128"/>
                <a:gd name="T13" fmla="*/ 74 h 95"/>
                <a:gd name="T14" fmla="*/ 0 w 128"/>
                <a:gd name="T15" fmla="*/ 24 h 95"/>
                <a:gd name="connsiteX0" fmla="*/ 0 w 10000"/>
                <a:gd name="connsiteY0" fmla="*/ 2904 h 10378"/>
                <a:gd name="connsiteX1" fmla="*/ 7453 w 10000"/>
                <a:gd name="connsiteY1" fmla="*/ 0 h 10378"/>
                <a:gd name="connsiteX2" fmla="*/ 10000 w 10000"/>
                <a:gd name="connsiteY2" fmla="*/ 4904 h 10378"/>
                <a:gd name="connsiteX3" fmla="*/ 8594 w 10000"/>
                <a:gd name="connsiteY3" fmla="*/ 6904 h 10378"/>
                <a:gd name="connsiteX4" fmla="*/ 6250 w 10000"/>
                <a:gd name="connsiteY4" fmla="*/ 6167 h 10378"/>
                <a:gd name="connsiteX5" fmla="*/ 2422 w 10000"/>
                <a:gd name="connsiteY5" fmla="*/ 10378 h 10378"/>
                <a:gd name="connsiteX6" fmla="*/ 469 w 10000"/>
                <a:gd name="connsiteY6" fmla="*/ 8167 h 10378"/>
                <a:gd name="connsiteX7" fmla="*/ 0 w 10000"/>
                <a:gd name="connsiteY7" fmla="*/ 2904 h 10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378">
                  <a:moveTo>
                    <a:pt x="0" y="2904"/>
                  </a:moveTo>
                  <a:lnTo>
                    <a:pt x="7453" y="0"/>
                  </a:lnTo>
                  <a:lnTo>
                    <a:pt x="10000" y="4904"/>
                  </a:lnTo>
                  <a:lnTo>
                    <a:pt x="8594" y="6904"/>
                  </a:lnTo>
                  <a:lnTo>
                    <a:pt x="6250" y="6167"/>
                  </a:lnTo>
                  <a:lnTo>
                    <a:pt x="2422" y="10378"/>
                  </a:lnTo>
                  <a:lnTo>
                    <a:pt x="469" y="8167"/>
                  </a:lnTo>
                  <a:cubicBezTo>
                    <a:pt x="313" y="6413"/>
                    <a:pt x="156" y="4658"/>
                    <a:pt x="0" y="290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7" name="Freeform 214"/>
            <p:cNvSpPr>
              <a:spLocks/>
            </p:cNvSpPr>
            <p:nvPr/>
          </p:nvSpPr>
          <p:spPr bwMode="auto">
            <a:xfrm>
              <a:off x="8164277" y="2000932"/>
              <a:ext cx="274386" cy="518368"/>
            </a:xfrm>
            <a:custGeom>
              <a:avLst/>
              <a:gdLst>
                <a:gd name="T0" fmla="*/ 29 w 138"/>
                <a:gd name="T1" fmla="*/ 0 h 243"/>
                <a:gd name="T2" fmla="*/ 0 w 138"/>
                <a:gd name="T3" fmla="*/ 42 h 243"/>
                <a:gd name="T4" fmla="*/ 32 w 138"/>
                <a:gd name="T5" fmla="*/ 99 h 243"/>
                <a:gd name="T6" fmla="*/ 13 w 138"/>
                <a:gd name="T7" fmla="*/ 114 h 243"/>
                <a:gd name="T8" fmla="*/ 21 w 138"/>
                <a:gd name="T9" fmla="*/ 243 h 243"/>
                <a:gd name="T10" fmla="*/ 98 w 138"/>
                <a:gd name="T11" fmla="*/ 224 h 243"/>
                <a:gd name="T12" fmla="*/ 118 w 138"/>
                <a:gd name="T13" fmla="*/ 224 h 243"/>
                <a:gd name="T14" fmla="*/ 128 w 138"/>
                <a:gd name="T15" fmla="*/ 210 h 243"/>
                <a:gd name="T16" fmla="*/ 128 w 138"/>
                <a:gd name="T17" fmla="*/ 187 h 243"/>
                <a:gd name="T18" fmla="*/ 138 w 138"/>
                <a:gd name="T19" fmla="*/ 171 h 243"/>
                <a:gd name="T20" fmla="*/ 94 w 138"/>
                <a:gd name="T21" fmla="*/ 152 h 243"/>
                <a:gd name="T22" fmla="*/ 40 w 138"/>
                <a:gd name="T23" fmla="*/ 12 h 243"/>
                <a:gd name="T24" fmla="*/ 29 w 138"/>
                <a:gd name="T25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243">
                  <a:moveTo>
                    <a:pt x="29" y="0"/>
                  </a:moveTo>
                  <a:lnTo>
                    <a:pt x="0" y="42"/>
                  </a:lnTo>
                  <a:lnTo>
                    <a:pt x="32" y="99"/>
                  </a:lnTo>
                  <a:lnTo>
                    <a:pt x="13" y="114"/>
                  </a:lnTo>
                  <a:lnTo>
                    <a:pt x="21" y="243"/>
                  </a:lnTo>
                  <a:lnTo>
                    <a:pt x="98" y="224"/>
                  </a:lnTo>
                  <a:lnTo>
                    <a:pt x="118" y="224"/>
                  </a:lnTo>
                  <a:lnTo>
                    <a:pt x="128" y="210"/>
                  </a:lnTo>
                  <a:lnTo>
                    <a:pt x="128" y="187"/>
                  </a:lnTo>
                  <a:lnTo>
                    <a:pt x="138" y="171"/>
                  </a:lnTo>
                  <a:lnTo>
                    <a:pt x="94" y="152"/>
                  </a:lnTo>
                  <a:lnTo>
                    <a:pt x="40" y="12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8" name="Freeform 216"/>
            <p:cNvSpPr>
              <a:spLocks/>
            </p:cNvSpPr>
            <p:nvPr/>
          </p:nvSpPr>
          <p:spPr bwMode="auto">
            <a:xfrm>
              <a:off x="8318187" y="2613161"/>
              <a:ext cx="128431" cy="110926"/>
            </a:xfrm>
            <a:custGeom>
              <a:avLst/>
              <a:gdLst>
                <a:gd name="T0" fmla="*/ 0 w 61"/>
                <a:gd name="T1" fmla="*/ 9 h 52"/>
                <a:gd name="T2" fmla="*/ 26 w 61"/>
                <a:gd name="T3" fmla="*/ 0 h 52"/>
                <a:gd name="T4" fmla="*/ 61 w 61"/>
                <a:gd name="T5" fmla="*/ 27 h 52"/>
                <a:gd name="T6" fmla="*/ 55 w 61"/>
                <a:gd name="T7" fmla="*/ 34 h 52"/>
                <a:gd name="T8" fmla="*/ 37 w 61"/>
                <a:gd name="T9" fmla="*/ 34 h 52"/>
                <a:gd name="T10" fmla="*/ 28 w 61"/>
                <a:gd name="T11" fmla="*/ 52 h 52"/>
                <a:gd name="T12" fmla="*/ 0 w 61"/>
                <a:gd name="T13" fmla="*/ 9 h 52"/>
                <a:gd name="connsiteX0" fmla="*/ 0 w 10589"/>
                <a:gd name="connsiteY0" fmla="*/ 1501 h 10000"/>
                <a:gd name="connsiteX1" fmla="*/ 4851 w 10589"/>
                <a:gd name="connsiteY1" fmla="*/ 0 h 10000"/>
                <a:gd name="connsiteX2" fmla="*/ 10589 w 10589"/>
                <a:gd name="connsiteY2" fmla="*/ 5192 h 10000"/>
                <a:gd name="connsiteX3" fmla="*/ 9605 w 10589"/>
                <a:gd name="connsiteY3" fmla="*/ 6538 h 10000"/>
                <a:gd name="connsiteX4" fmla="*/ 6655 w 10589"/>
                <a:gd name="connsiteY4" fmla="*/ 6538 h 10000"/>
                <a:gd name="connsiteX5" fmla="*/ 5179 w 10589"/>
                <a:gd name="connsiteY5" fmla="*/ 10000 h 10000"/>
                <a:gd name="connsiteX6" fmla="*/ 0 w 10589"/>
                <a:gd name="connsiteY6" fmla="*/ 1501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89" h="10000">
                  <a:moveTo>
                    <a:pt x="0" y="1501"/>
                  </a:moveTo>
                  <a:lnTo>
                    <a:pt x="4851" y="0"/>
                  </a:lnTo>
                  <a:lnTo>
                    <a:pt x="10589" y="5192"/>
                  </a:lnTo>
                  <a:lnTo>
                    <a:pt x="9605" y="6538"/>
                  </a:lnTo>
                  <a:lnTo>
                    <a:pt x="6655" y="6538"/>
                  </a:lnTo>
                  <a:lnTo>
                    <a:pt x="5179" y="10000"/>
                  </a:lnTo>
                  <a:lnTo>
                    <a:pt x="0" y="1501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59" name="Freeform 252"/>
            <p:cNvSpPr>
              <a:spLocks/>
            </p:cNvSpPr>
            <p:nvPr/>
          </p:nvSpPr>
          <p:spPr bwMode="auto">
            <a:xfrm>
              <a:off x="5670940" y="2195054"/>
              <a:ext cx="691931" cy="866079"/>
            </a:xfrm>
            <a:custGeom>
              <a:avLst/>
              <a:gdLst>
                <a:gd name="T0" fmla="*/ 25 w 348"/>
                <a:gd name="T1" fmla="*/ 27 h 406"/>
                <a:gd name="T2" fmla="*/ 52 w 348"/>
                <a:gd name="T3" fmla="*/ 23 h 406"/>
                <a:gd name="T4" fmla="*/ 75 w 348"/>
                <a:gd name="T5" fmla="*/ 23 h 406"/>
                <a:gd name="T6" fmla="*/ 90 w 348"/>
                <a:gd name="T7" fmla="*/ 0 h 406"/>
                <a:gd name="T8" fmla="*/ 101 w 348"/>
                <a:gd name="T9" fmla="*/ 29 h 406"/>
                <a:gd name="T10" fmla="*/ 139 w 348"/>
                <a:gd name="T11" fmla="*/ 29 h 406"/>
                <a:gd name="T12" fmla="*/ 159 w 348"/>
                <a:gd name="T13" fmla="*/ 58 h 406"/>
                <a:gd name="T14" fmla="*/ 197 w 348"/>
                <a:gd name="T15" fmla="*/ 51 h 406"/>
                <a:gd name="T16" fmla="*/ 225 w 348"/>
                <a:gd name="T17" fmla="*/ 67 h 406"/>
                <a:gd name="T18" fmla="*/ 273 w 348"/>
                <a:gd name="T19" fmla="*/ 80 h 406"/>
                <a:gd name="T20" fmla="*/ 282 w 348"/>
                <a:gd name="T21" fmla="*/ 101 h 406"/>
                <a:gd name="T22" fmla="*/ 307 w 348"/>
                <a:gd name="T23" fmla="*/ 102 h 406"/>
                <a:gd name="T24" fmla="*/ 300 w 348"/>
                <a:gd name="T25" fmla="*/ 124 h 406"/>
                <a:gd name="T26" fmla="*/ 308 w 348"/>
                <a:gd name="T27" fmla="*/ 149 h 406"/>
                <a:gd name="T28" fmla="*/ 292 w 348"/>
                <a:gd name="T29" fmla="*/ 178 h 406"/>
                <a:gd name="T30" fmla="*/ 303 w 348"/>
                <a:gd name="T31" fmla="*/ 185 h 406"/>
                <a:gd name="T32" fmla="*/ 331 w 348"/>
                <a:gd name="T33" fmla="*/ 152 h 406"/>
                <a:gd name="T34" fmla="*/ 329 w 348"/>
                <a:gd name="T35" fmla="*/ 140 h 406"/>
                <a:gd name="T36" fmla="*/ 341 w 348"/>
                <a:gd name="T37" fmla="*/ 136 h 406"/>
                <a:gd name="T38" fmla="*/ 348 w 348"/>
                <a:gd name="T39" fmla="*/ 152 h 406"/>
                <a:gd name="T40" fmla="*/ 327 w 348"/>
                <a:gd name="T41" fmla="*/ 175 h 406"/>
                <a:gd name="T42" fmla="*/ 319 w 348"/>
                <a:gd name="T43" fmla="*/ 226 h 406"/>
                <a:gd name="T44" fmla="*/ 319 w 348"/>
                <a:gd name="T45" fmla="*/ 312 h 406"/>
                <a:gd name="T46" fmla="*/ 331 w 348"/>
                <a:gd name="T47" fmla="*/ 328 h 406"/>
                <a:gd name="T48" fmla="*/ 326 w 348"/>
                <a:gd name="T49" fmla="*/ 381 h 406"/>
                <a:gd name="T50" fmla="*/ 160 w 348"/>
                <a:gd name="T51" fmla="*/ 406 h 406"/>
                <a:gd name="T52" fmla="*/ 119 w 348"/>
                <a:gd name="T53" fmla="*/ 381 h 406"/>
                <a:gd name="T54" fmla="*/ 128 w 348"/>
                <a:gd name="T55" fmla="*/ 350 h 406"/>
                <a:gd name="T56" fmla="*/ 108 w 348"/>
                <a:gd name="T57" fmla="*/ 316 h 406"/>
                <a:gd name="T58" fmla="*/ 90 w 348"/>
                <a:gd name="T59" fmla="*/ 271 h 406"/>
                <a:gd name="T60" fmla="*/ 43 w 348"/>
                <a:gd name="T61" fmla="*/ 228 h 406"/>
                <a:gd name="T62" fmla="*/ 15 w 348"/>
                <a:gd name="T63" fmla="*/ 228 h 406"/>
                <a:gd name="T64" fmla="*/ 15 w 348"/>
                <a:gd name="T65" fmla="*/ 167 h 406"/>
                <a:gd name="T66" fmla="*/ 0 w 348"/>
                <a:gd name="T67" fmla="*/ 145 h 406"/>
                <a:gd name="T68" fmla="*/ 33 w 348"/>
                <a:gd name="T69" fmla="*/ 110 h 406"/>
                <a:gd name="T70" fmla="*/ 25 w 348"/>
                <a:gd name="T71" fmla="*/ 27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48" h="406">
                  <a:moveTo>
                    <a:pt x="25" y="27"/>
                  </a:moveTo>
                  <a:lnTo>
                    <a:pt x="52" y="23"/>
                  </a:lnTo>
                  <a:lnTo>
                    <a:pt x="75" y="23"/>
                  </a:lnTo>
                  <a:lnTo>
                    <a:pt x="90" y="0"/>
                  </a:lnTo>
                  <a:lnTo>
                    <a:pt x="101" y="29"/>
                  </a:lnTo>
                  <a:lnTo>
                    <a:pt x="139" y="29"/>
                  </a:lnTo>
                  <a:lnTo>
                    <a:pt x="159" y="58"/>
                  </a:lnTo>
                  <a:lnTo>
                    <a:pt x="197" y="51"/>
                  </a:lnTo>
                  <a:lnTo>
                    <a:pt x="225" y="67"/>
                  </a:lnTo>
                  <a:lnTo>
                    <a:pt x="273" y="80"/>
                  </a:lnTo>
                  <a:lnTo>
                    <a:pt x="282" y="101"/>
                  </a:lnTo>
                  <a:lnTo>
                    <a:pt x="307" y="102"/>
                  </a:lnTo>
                  <a:lnTo>
                    <a:pt x="300" y="124"/>
                  </a:lnTo>
                  <a:lnTo>
                    <a:pt x="308" y="149"/>
                  </a:lnTo>
                  <a:lnTo>
                    <a:pt x="292" y="178"/>
                  </a:lnTo>
                  <a:lnTo>
                    <a:pt x="303" y="185"/>
                  </a:lnTo>
                  <a:lnTo>
                    <a:pt x="331" y="152"/>
                  </a:lnTo>
                  <a:lnTo>
                    <a:pt x="329" y="140"/>
                  </a:lnTo>
                  <a:lnTo>
                    <a:pt x="341" y="136"/>
                  </a:lnTo>
                  <a:lnTo>
                    <a:pt x="348" y="152"/>
                  </a:lnTo>
                  <a:lnTo>
                    <a:pt x="327" y="175"/>
                  </a:lnTo>
                  <a:lnTo>
                    <a:pt x="319" y="226"/>
                  </a:lnTo>
                  <a:lnTo>
                    <a:pt x="319" y="312"/>
                  </a:lnTo>
                  <a:lnTo>
                    <a:pt x="331" y="328"/>
                  </a:lnTo>
                  <a:lnTo>
                    <a:pt x="326" y="381"/>
                  </a:lnTo>
                  <a:lnTo>
                    <a:pt x="160" y="406"/>
                  </a:lnTo>
                  <a:lnTo>
                    <a:pt x="119" y="381"/>
                  </a:lnTo>
                  <a:lnTo>
                    <a:pt x="128" y="350"/>
                  </a:lnTo>
                  <a:lnTo>
                    <a:pt x="108" y="316"/>
                  </a:lnTo>
                  <a:lnTo>
                    <a:pt x="90" y="271"/>
                  </a:lnTo>
                  <a:lnTo>
                    <a:pt x="43" y="228"/>
                  </a:lnTo>
                  <a:lnTo>
                    <a:pt x="15" y="228"/>
                  </a:lnTo>
                  <a:lnTo>
                    <a:pt x="15" y="167"/>
                  </a:lnTo>
                  <a:lnTo>
                    <a:pt x="0" y="145"/>
                  </a:lnTo>
                  <a:lnTo>
                    <a:pt x="33" y="110"/>
                  </a:lnTo>
                  <a:lnTo>
                    <a:pt x="25" y="27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60" name="Freeform 254"/>
            <p:cNvSpPr>
              <a:spLocks/>
            </p:cNvSpPr>
            <p:nvPr/>
          </p:nvSpPr>
          <p:spPr bwMode="auto">
            <a:xfrm>
              <a:off x="6364860" y="3052599"/>
              <a:ext cx="445381" cy="793550"/>
            </a:xfrm>
            <a:custGeom>
              <a:avLst/>
              <a:gdLst>
                <a:gd name="T0" fmla="*/ 0 w 224"/>
                <a:gd name="T1" fmla="*/ 26 h 372"/>
                <a:gd name="T2" fmla="*/ 27 w 224"/>
                <a:gd name="T3" fmla="*/ 40 h 372"/>
                <a:gd name="T4" fmla="*/ 52 w 224"/>
                <a:gd name="T5" fmla="*/ 38 h 372"/>
                <a:gd name="T6" fmla="*/ 61 w 224"/>
                <a:gd name="T7" fmla="*/ 30 h 372"/>
                <a:gd name="T8" fmla="*/ 67 w 224"/>
                <a:gd name="T9" fmla="*/ 7 h 372"/>
                <a:gd name="T10" fmla="*/ 175 w 224"/>
                <a:gd name="T11" fmla="*/ 0 h 372"/>
                <a:gd name="T12" fmla="*/ 224 w 224"/>
                <a:gd name="T13" fmla="*/ 264 h 372"/>
                <a:gd name="T14" fmla="*/ 221 w 224"/>
                <a:gd name="T15" fmla="*/ 260 h 372"/>
                <a:gd name="T16" fmla="*/ 183 w 224"/>
                <a:gd name="T17" fmla="*/ 275 h 372"/>
                <a:gd name="T18" fmla="*/ 157 w 224"/>
                <a:gd name="T19" fmla="*/ 346 h 372"/>
                <a:gd name="T20" fmla="*/ 119 w 224"/>
                <a:gd name="T21" fmla="*/ 336 h 372"/>
                <a:gd name="T22" fmla="*/ 74 w 224"/>
                <a:gd name="T23" fmla="*/ 363 h 372"/>
                <a:gd name="T24" fmla="*/ 15 w 224"/>
                <a:gd name="T25" fmla="*/ 372 h 372"/>
                <a:gd name="T26" fmla="*/ 42 w 224"/>
                <a:gd name="T27" fmla="*/ 304 h 372"/>
                <a:gd name="T28" fmla="*/ 31 w 224"/>
                <a:gd name="T29" fmla="*/ 265 h 372"/>
                <a:gd name="T30" fmla="*/ 0 w 224"/>
                <a:gd name="T31" fmla="*/ 26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4" h="372">
                  <a:moveTo>
                    <a:pt x="0" y="26"/>
                  </a:moveTo>
                  <a:lnTo>
                    <a:pt x="27" y="40"/>
                  </a:lnTo>
                  <a:lnTo>
                    <a:pt x="52" y="38"/>
                  </a:lnTo>
                  <a:lnTo>
                    <a:pt x="61" y="30"/>
                  </a:lnTo>
                  <a:lnTo>
                    <a:pt x="67" y="7"/>
                  </a:lnTo>
                  <a:lnTo>
                    <a:pt x="175" y="0"/>
                  </a:lnTo>
                  <a:lnTo>
                    <a:pt x="224" y="264"/>
                  </a:lnTo>
                  <a:lnTo>
                    <a:pt x="221" y="260"/>
                  </a:lnTo>
                  <a:lnTo>
                    <a:pt x="183" y="275"/>
                  </a:lnTo>
                  <a:lnTo>
                    <a:pt x="157" y="346"/>
                  </a:lnTo>
                  <a:lnTo>
                    <a:pt x="119" y="336"/>
                  </a:lnTo>
                  <a:lnTo>
                    <a:pt x="74" y="363"/>
                  </a:lnTo>
                  <a:lnTo>
                    <a:pt x="15" y="372"/>
                  </a:lnTo>
                  <a:lnTo>
                    <a:pt x="42" y="304"/>
                  </a:lnTo>
                  <a:lnTo>
                    <a:pt x="31" y="265"/>
                  </a:lnTo>
                  <a:lnTo>
                    <a:pt x="0" y="26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61" name="Freeform 266"/>
            <p:cNvSpPr>
              <a:spLocks/>
            </p:cNvSpPr>
            <p:nvPr/>
          </p:nvSpPr>
          <p:spPr bwMode="auto">
            <a:xfrm>
              <a:off x="7249656" y="2756084"/>
              <a:ext cx="789358" cy="558898"/>
            </a:xfrm>
            <a:custGeom>
              <a:avLst/>
              <a:gdLst>
                <a:gd name="T0" fmla="*/ 37 w 397"/>
                <a:gd name="T1" fmla="*/ 38 h 262"/>
                <a:gd name="T2" fmla="*/ 0 w 397"/>
                <a:gd name="T3" fmla="*/ 74 h 262"/>
                <a:gd name="T4" fmla="*/ 20 w 397"/>
                <a:gd name="T5" fmla="*/ 199 h 262"/>
                <a:gd name="T6" fmla="*/ 37 w 397"/>
                <a:gd name="T7" fmla="*/ 262 h 262"/>
                <a:gd name="T8" fmla="*/ 105 w 397"/>
                <a:gd name="T9" fmla="*/ 257 h 262"/>
                <a:gd name="T10" fmla="*/ 355 w 397"/>
                <a:gd name="T11" fmla="*/ 209 h 262"/>
                <a:gd name="T12" fmla="*/ 372 w 397"/>
                <a:gd name="T13" fmla="*/ 200 h 262"/>
                <a:gd name="T14" fmla="*/ 397 w 397"/>
                <a:gd name="T15" fmla="*/ 141 h 262"/>
                <a:gd name="T16" fmla="*/ 360 w 397"/>
                <a:gd name="T17" fmla="*/ 111 h 262"/>
                <a:gd name="T18" fmla="*/ 379 w 397"/>
                <a:gd name="T19" fmla="*/ 35 h 262"/>
                <a:gd name="T20" fmla="*/ 352 w 397"/>
                <a:gd name="T21" fmla="*/ 26 h 262"/>
                <a:gd name="T22" fmla="*/ 352 w 397"/>
                <a:gd name="T23" fmla="*/ 7 h 262"/>
                <a:gd name="T24" fmla="*/ 339 w 397"/>
                <a:gd name="T25" fmla="*/ 0 h 262"/>
                <a:gd name="T26" fmla="*/ 49 w 397"/>
                <a:gd name="T27" fmla="*/ 55 h 262"/>
                <a:gd name="T28" fmla="*/ 37 w 397"/>
                <a:gd name="T29" fmla="*/ 38 h 262"/>
                <a:gd name="connsiteX0" fmla="*/ 932 w 10000"/>
                <a:gd name="connsiteY0" fmla="*/ 1450 h 10000"/>
                <a:gd name="connsiteX1" fmla="*/ 0 w 10000"/>
                <a:gd name="connsiteY1" fmla="*/ 2824 h 10000"/>
                <a:gd name="connsiteX2" fmla="*/ 504 w 10000"/>
                <a:gd name="connsiteY2" fmla="*/ 7595 h 10000"/>
                <a:gd name="connsiteX3" fmla="*/ 932 w 10000"/>
                <a:gd name="connsiteY3" fmla="*/ 10000 h 10000"/>
                <a:gd name="connsiteX4" fmla="*/ 2645 w 10000"/>
                <a:gd name="connsiteY4" fmla="*/ 9809 h 10000"/>
                <a:gd name="connsiteX5" fmla="*/ 8942 w 10000"/>
                <a:gd name="connsiteY5" fmla="*/ 7977 h 10000"/>
                <a:gd name="connsiteX6" fmla="*/ 9370 w 10000"/>
                <a:gd name="connsiteY6" fmla="*/ 7634 h 10000"/>
                <a:gd name="connsiteX7" fmla="*/ 10000 w 10000"/>
                <a:gd name="connsiteY7" fmla="*/ 5382 h 10000"/>
                <a:gd name="connsiteX8" fmla="*/ 9068 w 10000"/>
                <a:gd name="connsiteY8" fmla="*/ 4237 h 10000"/>
                <a:gd name="connsiteX9" fmla="*/ 9547 w 10000"/>
                <a:gd name="connsiteY9" fmla="*/ 1336 h 10000"/>
                <a:gd name="connsiteX10" fmla="*/ 8866 w 10000"/>
                <a:gd name="connsiteY10" fmla="*/ 992 h 10000"/>
                <a:gd name="connsiteX11" fmla="*/ 8866 w 10000"/>
                <a:gd name="connsiteY11" fmla="*/ 267 h 10000"/>
                <a:gd name="connsiteX12" fmla="*/ 8539 w 10000"/>
                <a:gd name="connsiteY12" fmla="*/ 0 h 10000"/>
                <a:gd name="connsiteX13" fmla="*/ 1301 w 10000"/>
                <a:gd name="connsiteY13" fmla="*/ 1950 h 10000"/>
                <a:gd name="connsiteX14" fmla="*/ 1234 w 10000"/>
                <a:gd name="connsiteY14" fmla="*/ 2099 h 10000"/>
                <a:gd name="connsiteX15" fmla="*/ 932 w 10000"/>
                <a:gd name="connsiteY15" fmla="*/ 145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000" h="10000">
                  <a:moveTo>
                    <a:pt x="932" y="1450"/>
                  </a:moveTo>
                  <a:lnTo>
                    <a:pt x="0" y="2824"/>
                  </a:lnTo>
                  <a:lnTo>
                    <a:pt x="504" y="7595"/>
                  </a:lnTo>
                  <a:cubicBezTo>
                    <a:pt x="647" y="8397"/>
                    <a:pt x="789" y="9198"/>
                    <a:pt x="932" y="10000"/>
                  </a:cubicBezTo>
                  <a:lnTo>
                    <a:pt x="2645" y="9809"/>
                  </a:lnTo>
                  <a:lnTo>
                    <a:pt x="8942" y="7977"/>
                  </a:lnTo>
                  <a:lnTo>
                    <a:pt x="9370" y="7634"/>
                  </a:lnTo>
                  <a:lnTo>
                    <a:pt x="10000" y="5382"/>
                  </a:lnTo>
                  <a:lnTo>
                    <a:pt x="9068" y="4237"/>
                  </a:lnTo>
                  <a:cubicBezTo>
                    <a:pt x="9228" y="3270"/>
                    <a:pt x="9387" y="2303"/>
                    <a:pt x="9547" y="1336"/>
                  </a:cubicBezTo>
                  <a:lnTo>
                    <a:pt x="8866" y="992"/>
                  </a:lnTo>
                  <a:lnTo>
                    <a:pt x="8866" y="267"/>
                  </a:lnTo>
                  <a:lnTo>
                    <a:pt x="8539" y="0"/>
                  </a:lnTo>
                  <a:cubicBezTo>
                    <a:pt x="6136" y="696"/>
                    <a:pt x="3704" y="1254"/>
                    <a:pt x="1301" y="1950"/>
                  </a:cubicBezTo>
                  <a:cubicBezTo>
                    <a:pt x="1279" y="2000"/>
                    <a:pt x="1256" y="2049"/>
                    <a:pt x="1234" y="2099"/>
                  </a:cubicBezTo>
                  <a:cubicBezTo>
                    <a:pt x="1133" y="1883"/>
                    <a:pt x="1033" y="1666"/>
                    <a:pt x="932" y="145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7307317" y="2133190"/>
              <a:ext cx="1111463" cy="804217"/>
              <a:chOff x="7239221" y="2382503"/>
              <a:chExt cx="1111463" cy="749593"/>
            </a:xfrm>
            <a:grpFill/>
            <a:effectLst/>
          </p:grpSpPr>
          <p:sp>
            <p:nvSpPr>
              <p:cNvPr id="65" name="Freeform 268"/>
              <p:cNvSpPr>
                <a:spLocks/>
              </p:cNvSpPr>
              <p:nvPr/>
            </p:nvSpPr>
            <p:spPr bwMode="auto">
              <a:xfrm>
                <a:off x="7239221" y="2382503"/>
                <a:ext cx="882808" cy="711814"/>
              </a:xfrm>
              <a:custGeom>
                <a:avLst/>
                <a:gdLst>
                  <a:gd name="T0" fmla="*/ 36 w 444"/>
                  <a:gd name="T1" fmla="*/ 234 h 358"/>
                  <a:gd name="T2" fmla="*/ 79 w 444"/>
                  <a:gd name="T3" fmla="*/ 214 h 358"/>
                  <a:gd name="T4" fmla="*/ 136 w 444"/>
                  <a:gd name="T5" fmla="*/ 211 h 358"/>
                  <a:gd name="T6" fmla="*/ 150 w 444"/>
                  <a:gd name="T7" fmla="*/ 192 h 358"/>
                  <a:gd name="T8" fmla="*/ 170 w 444"/>
                  <a:gd name="T9" fmla="*/ 190 h 358"/>
                  <a:gd name="T10" fmla="*/ 181 w 444"/>
                  <a:gd name="T11" fmla="*/ 170 h 358"/>
                  <a:gd name="T12" fmla="*/ 200 w 444"/>
                  <a:gd name="T13" fmla="*/ 163 h 358"/>
                  <a:gd name="T14" fmla="*/ 193 w 444"/>
                  <a:gd name="T15" fmla="*/ 125 h 358"/>
                  <a:gd name="T16" fmla="*/ 181 w 444"/>
                  <a:gd name="T17" fmla="*/ 115 h 358"/>
                  <a:gd name="T18" fmla="*/ 205 w 444"/>
                  <a:gd name="T19" fmla="*/ 86 h 358"/>
                  <a:gd name="T20" fmla="*/ 220 w 444"/>
                  <a:gd name="T21" fmla="*/ 86 h 358"/>
                  <a:gd name="T22" fmla="*/ 274 w 444"/>
                  <a:gd name="T23" fmla="*/ 24 h 358"/>
                  <a:gd name="T24" fmla="*/ 354 w 444"/>
                  <a:gd name="T25" fmla="*/ 0 h 358"/>
                  <a:gd name="T26" fmla="*/ 362 w 444"/>
                  <a:gd name="T27" fmla="*/ 60 h 358"/>
                  <a:gd name="T28" fmla="*/ 366 w 444"/>
                  <a:gd name="T29" fmla="*/ 58 h 358"/>
                  <a:gd name="T30" fmla="*/ 385 w 444"/>
                  <a:gd name="T31" fmla="*/ 79 h 358"/>
                  <a:gd name="T32" fmla="*/ 385 w 444"/>
                  <a:gd name="T33" fmla="*/ 141 h 358"/>
                  <a:gd name="T34" fmla="*/ 407 w 444"/>
                  <a:gd name="T35" fmla="*/ 191 h 358"/>
                  <a:gd name="T36" fmla="*/ 416 w 444"/>
                  <a:gd name="T37" fmla="*/ 256 h 358"/>
                  <a:gd name="T38" fmla="*/ 417 w 444"/>
                  <a:gd name="T39" fmla="*/ 312 h 358"/>
                  <a:gd name="T40" fmla="*/ 444 w 444"/>
                  <a:gd name="T41" fmla="*/ 331 h 358"/>
                  <a:gd name="T42" fmla="*/ 423 w 444"/>
                  <a:gd name="T43" fmla="*/ 358 h 358"/>
                  <a:gd name="T44" fmla="*/ 372 w 444"/>
                  <a:gd name="T45" fmla="*/ 325 h 358"/>
                  <a:gd name="T46" fmla="*/ 345 w 444"/>
                  <a:gd name="T47" fmla="*/ 328 h 358"/>
                  <a:gd name="T48" fmla="*/ 320 w 444"/>
                  <a:gd name="T49" fmla="*/ 320 h 358"/>
                  <a:gd name="T50" fmla="*/ 322 w 444"/>
                  <a:gd name="T51" fmla="*/ 301 h 358"/>
                  <a:gd name="T52" fmla="*/ 305 w 444"/>
                  <a:gd name="T53" fmla="*/ 294 h 358"/>
                  <a:gd name="T54" fmla="*/ 12 w 444"/>
                  <a:gd name="T55" fmla="*/ 344 h 358"/>
                  <a:gd name="T56" fmla="*/ 0 w 444"/>
                  <a:gd name="T57" fmla="*/ 328 h 358"/>
                  <a:gd name="T58" fmla="*/ 45 w 444"/>
                  <a:gd name="T59" fmla="*/ 266 h 358"/>
                  <a:gd name="T60" fmla="*/ 36 w 444"/>
                  <a:gd name="T61" fmla="*/ 234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44" h="358">
                    <a:moveTo>
                      <a:pt x="36" y="234"/>
                    </a:moveTo>
                    <a:lnTo>
                      <a:pt x="79" y="214"/>
                    </a:lnTo>
                    <a:lnTo>
                      <a:pt x="136" y="211"/>
                    </a:lnTo>
                    <a:lnTo>
                      <a:pt x="150" y="192"/>
                    </a:lnTo>
                    <a:lnTo>
                      <a:pt x="170" y="190"/>
                    </a:lnTo>
                    <a:lnTo>
                      <a:pt x="181" y="170"/>
                    </a:lnTo>
                    <a:lnTo>
                      <a:pt x="200" y="163"/>
                    </a:lnTo>
                    <a:lnTo>
                      <a:pt x="193" y="125"/>
                    </a:lnTo>
                    <a:lnTo>
                      <a:pt x="181" y="115"/>
                    </a:lnTo>
                    <a:lnTo>
                      <a:pt x="205" y="86"/>
                    </a:lnTo>
                    <a:lnTo>
                      <a:pt x="220" y="86"/>
                    </a:lnTo>
                    <a:lnTo>
                      <a:pt x="274" y="24"/>
                    </a:lnTo>
                    <a:lnTo>
                      <a:pt x="354" y="0"/>
                    </a:lnTo>
                    <a:lnTo>
                      <a:pt x="362" y="60"/>
                    </a:lnTo>
                    <a:lnTo>
                      <a:pt x="366" y="58"/>
                    </a:lnTo>
                    <a:lnTo>
                      <a:pt x="385" y="79"/>
                    </a:lnTo>
                    <a:lnTo>
                      <a:pt x="385" y="141"/>
                    </a:lnTo>
                    <a:lnTo>
                      <a:pt x="407" y="191"/>
                    </a:lnTo>
                    <a:lnTo>
                      <a:pt x="416" y="256"/>
                    </a:lnTo>
                    <a:lnTo>
                      <a:pt x="417" y="312"/>
                    </a:lnTo>
                    <a:lnTo>
                      <a:pt x="444" y="331"/>
                    </a:lnTo>
                    <a:lnTo>
                      <a:pt x="423" y="358"/>
                    </a:lnTo>
                    <a:lnTo>
                      <a:pt x="372" y="325"/>
                    </a:lnTo>
                    <a:lnTo>
                      <a:pt x="345" y="328"/>
                    </a:lnTo>
                    <a:lnTo>
                      <a:pt x="320" y="320"/>
                    </a:lnTo>
                    <a:lnTo>
                      <a:pt x="322" y="301"/>
                    </a:lnTo>
                    <a:lnTo>
                      <a:pt x="305" y="294"/>
                    </a:lnTo>
                    <a:lnTo>
                      <a:pt x="12" y="344"/>
                    </a:lnTo>
                    <a:lnTo>
                      <a:pt x="0" y="328"/>
                    </a:lnTo>
                    <a:lnTo>
                      <a:pt x="45" y="266"/>
                    </a:lnTo>
                    <a:lnTo>
                      <a:pt x="36" y="234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  <p:sp>
            <p:nvSpPr>
              <p:cNvPr id="66" name="Freeform 270"/>
              <p:cNvSpPr>
                <a:spLocks/>
              </p:cNvSpPr>
              <p:nvPr/>
            </p:nvSpPr>
            <p:spPr bwMode="auto">
              <a:xfrm>
                <a:off x="8096181" y="2982972"/>
                <a:ext cx="254503" cy="149124"/>
              </a:xfrm>
              <a:custGeom>
                <a:avLst/>
                <a:gdLst>
                  <a:gd name="T0" fmla="*/ 0 w 128"/>
                  <a:gd name="T1" fmla="*/ 55 h 75"/>
                  <a:gd name="T2" fmla="*/ 53 w 128"/>
                  <a:gd name="T3" fmla="*/ 31 h 75"/>
                  <a:gd name="T4" fmla="*/ 104 w 128"/>
                  <a:gd name="T5" fmla="*/ 0 h 75"/>
                  <a:gd name="T6" fmla="*/ 114 w 128"/>
                  <a:gd name="T7" fmla="*/ 1 h 75"/>
                  <a:gd name="T8" fmla="*/ 128 w 128"/>
                  <a:gd name="T9" fmla="*/ 2 h 75"/>
                  <a:gd name="T10" fmla="*/ 79 w 128"/>
                  <a:gd name="T11" fmla="*/ 43 h 75"/>
                  <a:gd name="T12" fmla="*/ 14 w 128"/>
                  <a:gd name="T13" fmla="*/ 75 h 75"/>
                  <a:gd name="T14" fmla="*/ 0 w 128"/>
                  <a:gd name="T15" fmla="*/ 5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8" h="75">
                    <a:moveTo>
                      <a:pt x="0" y="55"/>
                    </a:moveTo>
                    <a:lnTo>
                      <a:pt x="53" y="31"/>
                    </a:lnTo>
                    <a:lnTo>
                      <a:pt x="104" y="0"/>
                    </a:lnTo>
                    <a:lnTo>
                      <a:pt x="114" y="1"/>
                    </a:lnTo>
                    <a:lnTo>
                      <a:pt x="128" y="2"/>
                    </a:lnTo>
                    <a:lnTo>
                      <a:pt x="79" y="43"/>
                    </a:lnTo>
                    <a:lnTo>
                      <a:pt x="14" y="75"/>
                    </a:lnTo>
                    <a:lnTo>
                      <a:pt x="0" y="55"/>
                    </a:lnTo>
                    <a:close/>
                  </a:path>
                </a:pathLst>
              </a:custGeom>
              <a:grpFill/>
              <a:ln w="1270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kern="0">
                  <a:solidFill>
                    <a:prstClr val="white"/>
                  </a:solidFill>
                  <a:latin typeface="Arial"/>
                  <a:cs typeface="Arial" pitchFamily="34" charset="0"/>
                </a:endParaRPr>
              </a:p>
            </p:txBody>
          </p:sp>
        </p:grpSp>
        <p:sp>
          <p:nvSpPr>
            <p:cNvPr id="63" name="Freeform 272"/>
            <p:cNvSpPr>
              <a:spLocks/>
            </p:cNvSpPr>
            <p:nvPr/>
          </p:nvSpPr>
          <p:spPr bwMode="auto">
            <a:xfrm>
              <a:off x="8219950" y="1510296"/>
              <a:ext cx="522925" cy="855414"/>
            </a:xfrm>
            <a:custGeom>
              <a:avLst/>
              <a:gdLst>
                <a:gd name="T0" fmla="*/ 62 w 263"/>
                <a:gd name="T1" fmla="*/ 13 h 401"/>
                <a:gd name="T2" fmla="*/ 23 w 263"/>
                <a:gd name="T3" fmla="*/ 86 h 401"/>
                <a:gd name="T4" fmla="*/ 41 w 263"/>
                <a:gd name="T5" fmla="*/ 114 h 401"/>
                <a:gd name="T6" fmla="*/ 23 w 263"/>
                <a:gd name="T7" fmla="*/ 149 h 401"/>
                <a:gd name="T8" fmla="*/ 35 w 263"/>
                <a:gd name="T9" fmla="*/ 159 h 401"/>
                <a:gd name="T10" fmla="*/ 27 w 263"/>
                <a:gd name="T11" fmla="*/ 183 h 401"/>
                <a:gd name="T12" fmla="*/ 27 w 263"/>
                <a:gd name="T13" fmla="*/ 220 h 401"/>
                <a:gd name="T14" fmla="*/ 0 w 263"/>
                <a:gd name="T15" fmla="*/ 232 h 401"/>
                <a:gd name="T16" fmla="*/ 11 w 263"/>
                <a:gd name="T17" fmla="*/ 244 h 401"/>
                <a:gd name="T18" fmla="*/ 65 w 263"/>
                <a:gd name="T19" fmla="*/ 384 h 401"/>
                <a:gd name="T20" fmla="*/ 109 w 263"/>
                <a:gd name="T21" fmla="*/ 401 h 401"/>
                <a:gd name="T22" fmla="*/ 107 w 263"/>
                <a:gd name="T23" fmla="*/ 373 h 401"/>
                <a:gd name="T24" fmla="*/ 128 w 263"/>
                <a:gd name="T25" fmla="*/ 350 h 401"/>
                <a:gd name="T26" fmla="*/ 120 w 263"/>
                <a:gd name="T27" fmla="*/ 326 h 401"/>
                <a:gd name="T28" fmla="*/ 174 w 263"/>
                <a:gd name="T29" fmla="*/ 298 h 401"/>
                <a:gd name="T30" fmla="*/ 176 w 263"/>
                <a:gd name="T31" fmla="*/ 259 h 401"/>
                <a:gd name="T32" fmla="*/ 208 w 263"/>
                <a:gd name="T33" fmla="*/ 255 h 401"/>
                <a:gd name="T34" fmla="*/ 232 w 263"/>
                <a:gd name="T35" fmla="*/ 227 h 401"/>
                <a:gd name="T36" fmla="*/ 263 w 263"/>
                <a:gd name="T37" fmla="*/ 207 h 401"/>
                <a:gd name="T38" fmla="*/ 263 w 263"/>
                <a:gd name="T39" fmla="*/ 183 h 401"/>
                <a:gd name="T40" fmla="*/ 222 w 263"/>
                <a:gd name="T41" fmla="*/ 174 h 401"/>
                <a:gd name="T42" fmla="*/ 213 w 263"/>
                <a:gd name="T43" fmla="*/ 147 h 401"/>
                <a:gd name="T44" fmla="*/ 172 w 263"/>
                <a:gd name="T45" fmla="*/ 143 h 401"/>
                <a:gd name="T46" fmla="*/ 139 w 263"/>
                <a:gd name="T47" fmla="*/ 24 h 401"/>
                <a:gd name="T48" fmla="*/ 125 w 263"/>
                <a:gd name="T49" fmla="*/ 0 h 401"/>
                <a:gd name="T50" fmla="*/ 82 w 263"/>
                <a:gd name="T51" fmla="*/ 10 h 401"/>
                <a:gd name="T52" fmla="*/ 76 w 263"/>
                <a:gd name="T53" fmla="*/ 21 h 401"/>
                <a:gd name="T54" fmla="*/ 62 w 263"/>
                <a:gd name="T55" fmla="*/ 13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63" h="401">
                  <a:moveTo>
                    <a:pt x="62" y="13"/>
                  </a:moveTo>
                  <a:lnTo>
                    <a:pt x="23" y="86"/>
                  </a:lnTo>
                  <a:lnTo>
                    <a:pt x="41" y="114"/>
                  </a:lnTo>
                  <a:lnTo>
                    <a:pt x="23" y="149"/>
                  </a:lnTo>
                  <a:lnTo>
                    <a:pt x="35" y="159"/>
                  </a:lnTo>
                  <a:lnTo>
                    <a:pt x="27" y="183"/>
                  </a:lnTo>
                  <a:lnTo>
                    <a:pt x="27" y="220"/>
                  </a:lnTo>
                  <a:lnTo>
                    <a:pt x="0" y="232"/>
                  </a:lnTo>
                  <a:lnTo>
                    <a:pt x="11" y="244"/>
                  </a:lnTo>
                  <a:lnTo>
                    <a:pt x="65" y="384"/>
                  </a:lnTo>
                  <a:lnTo>
                    <a:pt x="109" y="401"/>
                  </a:lnTo>
                  <a:lnTo>
                    <a:pt x="107" y="373"/>
                  </a:lnTo>
                  <a:lnTo>
                    <a:pt x="128" y="350"/>
                  </a:lnTo>
                  <a:lnTo>
                    <a:pt x="120" y="326"/>
                  </a:lnTo>
                  <a:lnTo>
                    <a:pt x="174" y="298"/>
                  </a:lnTo>
                  <a:lnTo>
                    <a:pt x="176" y="259"/>
                  </a:lnTo>
                  <a:lnTo>
                    <a:pt x="208" y="255"/>
                  </a:lnTo>
                  <a:lnTo>
                    <a:pt x="232" y="227"/>
                  </a:lnTo>
                  <a:lnTo>
                    <a:pt x="263" y="207"/>
                  </a:lnTo>
                  <a:lnTo>
                    <a:pt x="263" y="183"/>
                  </a:lnTo>
                  <a:lnTo>
                    <a:pt x="222" y="174"/>
                  </a:lnTo>
                  <a:lnTo>
                    <a:pt x="213" y="147"/>
                  </a:lnTo>
                  <a:lnTo>
                    <a:pt x="172" y="143"/>
                  </a:lnTo>
                  <a:lnTo>
                    <a:pt x="139" y="24"/>
                  </a:lnTo>
                  <a:lnTo>
                    <a:pt x="125" y="0"/>
                  </a:lnTo>
                  <a:lnTo>
                    <a:pt x="82" y="10"/>
                  </a:lnTo>
                  <a:lnTo>
                    <a:pt x="76" y="21"/>
                  </a:lnTo>
                  <a:lnTo>
                    <a:pt x="62" y="13"/>
                  </a:ln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7754771" y="3361137"/>
              <a:ext cx="66675" cy="77180"/>
            </a:xfrm>
            <a:custGeom>
              <a:avLst/>
              <a:gdLst>
                <a:gd name="connsiteX0" fmla="*/ 40482 w 90488"/>
                <a:gd name="connsiteY0" fmla="*/ 0 h 97631"/>
                <a:gd name="connsiteX1" fmla="*/ 0 w 90488"/>
                <a:gd name="connsiteY1" fmla="*/ 50006 h 97631"/>
                <a:gd name="connsiteX2" fmla="*/ 50007 w 90488"/>
                <a:gd name="connsiteY2" fmla="*/ 97631 h 97631"/>
                <a:gd name="connsiteX3" fmla="*/ 90488 w 90488"/>
                <a:gd name="connsiteY3" fmla="*/ 40481 h 97631"/>
                <a:gd name="connsiteX4" fmla="*/ 40482 w 90488"/>
                <a:gd name="connsiteY4" fmla="*/ 0 h 97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8" h="97631">
                  <a:moveTo>
                    <a:pt x="40482" y="0"/>
                  </a:moveTo>
                  <a:lnTo>
                    <a:pt x="0" y="50006"/>
                  </a:lnTo>
                  <a:lnTo>
                    <a:pt x="50007" y="97631"/>
                  </a:lnTo>
                  <a:lnTo>
                    <a:pt x="90488" y="40481"/>
                  </a:lnTo>
                  <a:lnTo>
                    <a:pt x="40482" y="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</p:grpSp>
      <p:sp>
        <p:nvSpPr>
          <p:cNvPr id="69" name="Freeform 159"/>
          <p:cNvSpPr>
            <a:spLocks/>
          </p:cNvSpPr>
          <p:nvPr/>
        </p:nvSpPr>
        <p:spPr bwMode="auto">
          <a:xfrm>
            <a:off x="7288133" y="3138571"/>
            <a:ext cx="674037" cy="299503"/>
          </a:xfrm>
          <a:custGeom>
            <a:avLst/>
            <a:gdLst>
              <a:gd name="T0" fmla="*/ 0 w 339"/>
              <a:gd name="T1" fmla="*/ 46 h 138"/>
              <a:gd name="T2" fmla="*/ 254 w 339"/>
              <a:gd name="T3" fmla="*/ 0 h 138"/>
              <a:gd name="T4" fmla="*/ 294 w 339"/>
              <a:gd name="T5" fmla="*/ 94 h 138"/>
              <a:gd name="T6" fmla="*/ 338 w 339"/>
              <a:gd name="T7" fmla="*/ 84 h 138"/>
              <a:gd name="T8" fmla="*/ 339 w 339"/>
              <a:gd name="T9" fmla="*/ 132 h 138"/>
              <a:gd name="T10" fmla="*/ 303 w 339"/>
              <a:gd name="T11" fmla="*/ 138 h 138"/>
              <a:gd name="T12" fmla="*/ 273 w 339"/>
              <a:gd name="T13" fmla="*/ 107 h 138"/>
              <a:gd name="T14" fmla="*/ 254 w 339"/>
              <a:gd name="T15" fmla="*/ 70 h 138"/>
              <a:gd name="T16" fmla="*/ 249 w 339"/>
              <a:gd name="T17" fmla="*/ 17 h 138"/>
              <a:gd name="T18" fmla="*/ 235 w 339"/>
              <a:gd name="T19" fmla="*/ 43 h 138"/>
              <a:gd name="T20" fmla="*/ 253 w 339"/>
              <a:gd name="T21" fmla="*/ 121 h 138"/>
              <a:gd name="T22" fmla="*/ 178 w 339"/>
              <a:gd name="T23" fmla="*/ 133 h 138"/>
              <a:gd name="T24" fmla="*/ 175 w 339"/>
              <a:gd name="T25" fmla="*/ 76 h 138"/>
              <a:gd name="T26" fmla="*/ 130 w 339"/>
              <a:gd name="T27" fmla="*/ 51 h 138"/>
              <a:gd name="T28" fmla="*/ 91 w 339"/>
              <a:gd name="T29" fmla="*/ 44 h 138"/>
              <a:gd name="T30" fmla="*/ 11 w 339"/>
              <a:gd name="T31" fmla="*/ 84 h 138"/>
              <a:gd name="T32" fmla="*/ 0 w 339"/>
              <a:gd name="T33" fmla="*/ 46 h 138"/>
              <a:gd name="connsiteX0" fmla="*/ 0 w 10000"/>
              <a:gd name="connsiteY0" fmla="*/ 3333 h 10000"/>
              <a:gd name="connsiteX1" fmla="*/ 7634 w 10000"/>
              <a:gd name="connsiteY1" fmla="*/ 0 h 10000"/>
              <a:gd name="connsiteX2" fmla="*/ 8673 w 10000"/>
              <a:gd name="connsiteY2" fmla="*/ 6812 h 10000"/>
              <a:gd name="connsiteX3" fmla="*/ 9971 w 10000"/>
              <a:gd name="connsiteY3" fmla="*/ 6087 h 10000"/>
              <a:gd name="connsiteX4" fmla="*/ 10000 w 10000"/>
              <a:gd name="connsiteY4" fmla="*/ 9565 h 10000"/>
              <a:gd name="connsiteX5" fmla="*/ 8938 w 10000"/>
              <a:gd name="connsiteY5" fmla="*/ 10000 h 10000"/>
              <a:gd name="connsiteX6" fmla="*/ 8053 w 10000"/>
              <a:gd name="connsiteY6" fmla="*/ 7754 h 10000"/>
              <a:gd name="connsiteX7" fmla="*/ 7493 w 10000"/>
              <a:gd name="connsiteY7" fmla="*/ 5072 h 10000"/>
              <a:gd name="connsiteX8" fmla="*/ 7345 w 10000"/>
              <a:gd name="connsiteY8" fmla="*/ 1232 h 10000"/>
              <a:gd name="connsiteX9" fmla="*/ 6932 w 10000"/>
              <a:gd name="connsiteY9" fmla="*/ 3116 h 10000"/>
              <a:gd name="connsiteX10" fmla="*/ 7463 w 10000"/>
              <a:gd name="connsiteY10" fmla="*/ 8768 h 10000"/>
              <a:gd name="connsiteX11" fmla="*/ 5251 w 10000"/>
              <a:gd name="connsiteY11" fmla="*/ 9638 h 10000"/>
              <a:gd name="connsiteX12" fmla="*/ 5162 w 10000"/>
              <a:gd name="connsiteY12" fmla="*/ 5507 h 10000"/>
              <a:gd name="connsiteX13" fmla="*/ 3835 w 10000"/>
              <a:gd name="connsiteY13" fmla="*/ 3696 h 10000"/>
              <a:gd name="connsiteX14" fmla="*/ 2684 w 10000"/>
              <a:gd name="connsiteY14" fmla="*/ 3188 h 10000"/>
              <a:gd name="connsiteX15" fmla="*/ 324 w 10000"/>
              <a:gd name="connsiteY15" fmla="*/ 6087 h 10000"/>
              <a:gd name="connsiteX16" fmla="*/ 0 w 10000"/>
              <a:gd name="connsiteY16" fmla="*/ 3333 h 10000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812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986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986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  <a:gd name="connsiteX0" fmla="*/ 0 w 10000"/>
              <a:gd name="connsiteY0" fmla="*/ 3507 h 10174"/>
              <a:gd name="connsiteX1" fmla="*/ 7705 w 10000"/>
              <a:gd name="connsiteY1" fmla="*/ 0 h 10174"/>
              <a:gd name="connsiteX2" fmla="*/ 8673 w 10000"/>
              <a:gd name="connsiteY2" fmla="*/ 6986 h 10174"/>
              <a:gd name="connsiteX3" fmla="*/ 9971 w 10000"/>
              <a:gd name="connsiteY3" fmla="*/ 6261 h 10174"/>
              <a:gd name="connsiteX4" fmla="*/ 10000 w 10000"/>
              <a:gd name="connsiteY4" fmla="*/ 9739 h 10174"/>
              <a:gd name="connsiteX5" fmla="*/ 8938 w 10000"/>
              <a:gd name="connsiteY5" fmla="*/ 10174 h 10174"/>
              <a:gd name="connsiteX6" fmla="*/ 8053 w 10000"/>
              <a:gd name="connsiteY6" fmla="*/ 7928 h 10174"/>
              <a:gd name="connsiteX7" fmla="*/ 7493 w 10000"/>
              <a:gd name="connsiteY7" fmla="*/ 5246 h 10174"/>
              <a:gd name="connsiteX8" fmla="*/ 7345 w 10000"/>
              <a:gd name="connsiteY8" fmla="*/ 1406 h 10174"/>
              <a:gd name="connsiteX9" fmla="*/ 6932 w 10000"/>
              <a:gd name="connsiteY9" fmla="*/ 3290 h 10174"/>
              <a:gd name="connsiteX10" fmla="*/ 7463 w 10000"/>
              <a:gd name="connsiteY10" fmla="*/ 8942 h 10174"/>
              <a:gd name="connsiteX11" fmla="*/ 5251 w 10000"/>
              <a:gd name="connsiteY11" fmla="*/ 9986 h 10174"/>
              <a:gd name="connsiteX12" fmla="*/ 5162 w 10000"/>
              <a:gd name="connsiteY12" fmla="*/ 5681 h 10174"/>
              <a:gd name="connsiteX13" fmla="*/ 3835 w 10000"/>
              <a:gd name="connsiteY13" fmla="*/ 3870 h 10174"/>
              <a:gd name="connsiteX14" fmla="*/ 2684 w 10000"/>
              <a:gd name="connsiteY14" fmla="*/ 3362 h 10174"/>
              <a:gd name="connsiteX15" fmla="*/ 324 w 10000"/>
              <a:gd name="connsiteY15" fmla="*/ 6261 h 10174"/>
              <a:gd name="connsiteX16" fmla="*/ 0 w 10000"/>
              <a:gd name="connsiteY16" fmla="*/ 3507 h 10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000" h="10174">
                <a:moveTo>
                  <a:pt x="0" y="3507"/>
                </a:moveTo>
                <a:lnTo>
                  <a:pt x="7705" y="0"/>
                </a:lnTo>
                <a:lnTo>
                  <a:pt x="8673" y="6986"/>
                </a:lnTo>
                <a:lnTo>
                  <a:pt x="9971" y="6261"/>
                </a:lnTo>
                <a:cubicBezTo>
                  <a:pt x="9981" y="7420"/>
                  <a:pt x="9990" y="8580"/>
                  <a:pt x="10000" y="9739"/>
                </a:cubicBezTo>
                <a:lnTo>
                  <a:pt x="8938" y="10174"/>
                </a:lnTo>
                <a:lnTo>
                  <a:pt x="8053" y="7928"/>
                </a:lnTo>
                <a:lnTo>
                  <a:pt x="7493" y="5246"/>
                </a:lnTo>
                <a:cubicBezTo>
                  <a:pt x="7444" y="3966"/>
                  <a:pt x="7394" y="2686"/>
                  <a:pt x="7345" y="1406"/>
                </a:cubicBezTo>
                <a:cubicBezTo>
                  <a:pt x="7207" y="2034"/>
                  <a:pt x="7070" y="2662"/>
                  <a:pt x="6932" y="3290"/>
                </a:cubicBezTo>
                <a:lnTo>
                  <a:pt x="7463" y="8942"/>
                </a:lnTo>
                <a:lnTo>
                  <a:pt x="5251" y="9986"/>
                </a:lnTo>
                <a:cubicBezTo>
                  <a:pt x="5115" y="8782"/>
                  <a:pt x="5192" y="7058"/>
                  <a:pt x="5162" y="5681"/>
                </a:cubicBezTo>
                <a:lnTo>
                  <a:pt x="3835" y="3870"/>
                </a:lnTo>
                <a:lnTo>
                  <a:pt x="2684" y="3362"/>
                </a:lnTo>
                <a:lnTo>
                  <a:pt x="324" y="6261"/>
                </a:lnTo>
                <a:lnTo>
                  <a:pt x="0" y="3507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888484" y="3254620"/>
            <a:ext cx="1073270" cy="693290"/>
            <a:chOff x="6972788" y="3486014"/>
            <a:chExt cx="1073270" cy="646200"/>
          </a:xfrm>
          <a:solidFill>
            <a:srgbClr val="E2E2EE"/>
          </a:solidFill>
          <a:effectLst/>
        </p:grpSpPr>
        <p:sp>
          <p:nvSpPr>
            <p:cNvPr id="71" name="Freeform 218"/>
            <p:cNvSpPr>
              <a:spLocks/>
            </p:cNvSpPr>
            <p:nvPr/>
          </p:nvSpPr>
          <p:spPr bwMode="auto">
            <a:xfrm>
              <a:off x="6972788" y="3486014"/>
              <a:ext cx="1025966" cy="646200"/>
            </a:xfrm>
            <a:custGeom>
              <a:avLst/>
              <a:gdLst>
                <a:gd name="T0" fmla="*/ 85 w 516"/>
                <a:gd name="T1" fmla="*/ 228 h 325"/>
                <a:gd name="T2" fmla="*/ 69 w 516"/>
                <a:gd name="T3" fmla="*/ 260 h 325"/>
                <a:gd name="T4" fmla="*/ 48 w 516"/>
                <a:gd name="T5" fmla="*/ 269 h 325"/>
                <a:gd name="T6" fmla="*/ 47 w 516"/>
                <a:gd name="T7" fmla="*/ 291 h 325"/>
                <a:gd name="T8" fmla="*/ 2 w 516"/>
                <a:gd name="T9" fmla="*/ 307 h 325"/>
                <a:gd name="T10" fmla="*/ 0 w 516"/>
                <a:gd name="T11" fmla="*/ 325 h 325"/>
                <a:gd name="T12" fmla="*/ 122 w 516"/>
                <a:gd name="T13" fmla="*/ 303 h 325"/>
                <a:gd name="T14" fmla="*/ 345 w 516"/>
                <a:gd name="T15" fmla="*/ 256 h 325"/>
                <a:gd name="T16" fmla="*/ 516 w 516"/>
                <a:gd name="T17" fmla="*/ 215 h 325"/>
                <a:gd name="T18" fmla="*/ 516 w 516"/>
                <a:gd name="T19" fmla="*/ 182 h 325"/>
                <a:gd name="T20" fmla="*/ 497 w 516"/>
                <a:gd name="T21" fmla="*/ 172 h 325"/>
                <a:gd name="T22" fmla="*/ 482 w 516"/>
                <a:gd name="T23" fmla="*/ 189 h 325"/>
                <a:gd name="T24" fmla="*/ 474 w 516"/>
                <a:gd name="T25" fmla="*/ 144 h 325"/>
                <a:gd name="T26" fmla="*/ 482 w 516"/>
                <a:gd name="T27" fmla="*/ 105 h 325"/>
                <a:gd name="T28" fmla="*/ 420 w 516"/>
                <a:gd name="T29" fmla="*/ 76 h 325"/>
                <a:gd name="T30" fmla="*/ 376 w 516"/>
                <a:gd name="T31" fmla="*/ 83 h 325"/>
                <a:gd name="T32" fmla="*/ 375 w 516"/>
                <a:gd name="T33" fmla="*/ 23 h 325"/>
                <a:gd name="T34" fmla="*/ 329 w 516"/>
                <a:gd name="T35" fmla="*/ 0 h 325"/>
                <a:gd name="T36" fmla="*/ 295 w 516"/>
                <a:gd name="T37" fmla="*/ 14 h 325"/>
                <a:gd name="T38" fmla="*/ 273 w 516"/>
                <a:gd name="T39" fmla="*/ 70 h 325"/>
                <a:gd name="T40" fmla="*/ 233 w 516"/>
                <a:gd name="T41" fmla="*/ 94 h 325"/>
                <a:gd name="T42" fmla="*/ 216 w 516"/>
                <a:gd name="T43" fmla="*/ 183 h 325"/>
                <a:gd name="T44" fmla="*/ 152 w 516"/>
                <a:gd name="T45" fmla="*/ 228 h 325"/>
                <a:gd name="T46" fmla="*/ 99 w 516"/>
                <a:gd name="T47" fmla="*/ 245 h 325"/>
                <a:gd name="T48" fmla="*/ 85 w 516"/>
                <a:gd name="T49" fmla="*/ 228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16" h="325">
                  <a:moveTo>
                    <a:pt x="85" y="228"/>
                  </a:moveTo>
                  <a:lnTo>
                    <a:pt x="69" y="260"/>
                  </a:lnTo>
                  <a:lnTo>
                    <a:pt x="48" y="269"/>
                  </a:lnTo>
                  <a:lnTo>
                    <a:pt x="47" y="291"/>
                  </a:lnTo>
                  <a:lnTo>
                    <a:pt x="2" y="307"/>
                  </a:lnTo>
                  <a:lnTo>
                    <a:pt x="0" y="325"/>
                  </a:lnTo>
                  <a:lnTo>
                    <a:pt x="122" y="303"/>
                  </a:lnTo>
                  <a:lnTo>
                    <a:pt x="345" y="256"/>
                  </a:lnTo>
                  <a:lnTo>
                    <a:pt x="516" y="215"/>
                  </a:lnTo>
                  <a:lnTo>
                    <a:pt x="516" y="182"/>
                  </a:lnTo>
                  <a:lnTo>
                    <a:pt x="497" y="172"/>
                  </a:lnTo>
                  <a:lnTo>
                    <a:pt x="482" y="189"/>
                  </a:lnTo>
                  <a:lnTo>
                    <a:pt x="474" y="144"/>
                  </a:lnTo>
                  <a:lnTo>
                    <a:pt x="482" y="105"/>
                  </a:lnTo>
                  <a:lnTo>
                    <a:pt x="420" y="76"/>
                  </a:lnTo>
                  <a:lnTo>
                    <a:pt x="376" y="83"/>
                  </a:lnTo>
                  <a:lnTo>
                    <a:pt x="375" y="23"/>
                  </a:lnTo>
                  <a:lnTo>
                    <a:pt x="329" y="0"/>
                  </a:lnTo>
                  <a:lnTo>
                    <a:pt x="295" y="14"/>
                  </a:lnTo>
                  <a:lnTo>
                    <a:pt x="273" y="70"/>
                  </a:lnTo>
                  <a:lnTo>
                    <a:pt x="233" y="94"/>
                  </a:lnTo>
                  <a:lnTo>
                    <a:pt x="216" y="183"/>
                  </a:lnTo>
                  <a:lnTo>
                    <a:pt x="152" y="228"/>
                  </a:lnTo>
                  <a:lnTo>
                    <a:pt x="99" y="245"/>
                  </a:lnTo>
                  <a:lnTo>
                    <a:pt x="85" y="228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7972490" y="3649055"/>
              <a:ext cx="73568" cy="121287"/>
            </a:xfrm>
            <a:custGeom>
              <a:avLst/>
              <a:gdLst>
                <a:gd name="T0" fmla="*/ 0 w 37"/>
                <a:gd name="T1" fmla="*/ 5 h 61"/>
                <a:gd name="T2" fmla="*/ 37 w 37"/>
                <a:gd name="T3" fmla="*/ 0 h 61"/>
                <a:gd name="T4" fmla="*/ 16 w 37"/>
                <a:gd name="T5" fmla="*/ 61 h 61"/>
                <a:gd name="T6" fmla="*/ 1 w 37"/>
                <a:gd name="T7" fmla="*/ 60 h 61"/>
                <a:gd name="T8" fmla="*/ 0 w 37"/>
                <a:gd name="T9" fmla="*/ 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61">
                  <a:moveTo>
                    <a:pt x="0" y="5"/>
                  </a:moveTo>
                  <a:lnTo>
                    <a:pt x="37" y="0"/>
                  </a:lnTo>
                  <a:lnTo>
                    <a:pt x="16" y="61"/>
                  </a:lnTo>
                  <a:lnTo>
                    <a:pt x="1" y="6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37978" y="2806649"/>
            <a:ext cx="636260" cy="497036"/>
            <a:chOff x="719562" y="3068470"/>
            <a:chExt cx="636260" cy="463276"/>
          </a:xfrm>
          <a:solidFill>
            <a:srgbClr val="00BBFE"/>
          </a:solidFill>
          <a:effectLst>
            <a:outerShdw blurRad="88900" dist="50800" dir="2700000" algn="tl" rotWithShape="0">
              <a:prstClr val="black">
                <a:alpha val="62000"/>
              </a:prstClr>
            </a:outerShdw>
          </a:effectLst>
        </p:grpSpPr>
        <p:sp>
          <p:nvSpPr>
            <p:cNvPr id="74" name="Freeform 133"/>
            <p:cNvSpPr>
              <a:spLocks/>
            </p:cNvSpPr>
            <p:nvPr/>
          </p:nvSpPr>
          <p:spPr bwMode="auto">
            <a:xfrm>
              <a:off x="1015821" y="3191745"/>
              <a:ext cx="101404" cy="55673"/>
            </a:xfrm>
            <a:custGeom>
              <a:avLst/>
              <a:gdLst>
                <a:gd name="T0" fmla="*/ 10 w 51"/>
                <a:gd name="T1" fmla="*/ 0 h 28"/>
                <a:gd name="T2" fmla="*/ 38 w 51"/>
                <a:gd name="T3" fmla="*/ 0 h 28"/>
                <a:gd name="T4" fmla="*/ 51 w 51"/>
                <a:gd name="T5" fmla="*/ 9 h 28"/>
                <a:gd name="T6" fmla="*/ 40 w 51"/>
                <a:gd name="T7" fmla="*/ 23 h 28"/>
                <a:gd name="T8" fmla="*/ 23 w 51"/>
                <a:gd name="T9" fmla="*/ 21 h 28"/>
                <a:gd name="T10" fmla="*/ 15 w 51"/>
                <a:gd name="T11" fmla="*/ 28 h 28"/>
                <a:gd name="T12" fmla="*/ 0 w 51"/>
                <a:gd name="T13" fmla="*/ 25 h 28"/>
                <a:gd name="T14" fmla="*/ 10 w 51"/>
                <a:gd name="T1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28">
                  <a:moveTo>
                    <a:pt x="10" y="0"/>
                  </a:moveTo>
                  <a:lnTo>
                    <a:pt x="38" y="0"/>
                  </a:lnTo>
                  <a:lnTo>
                    <a:pt x="51" y="9"/>
                  </a:lnTo>
                  <a:lnTo>
                    <a:pt x="40" y="23"/>
                  </a:lnTo>
                  <a:lnTo>
                    <a:pt x="23" y="21"/>
                  </a:lnTo>
                  <a:lnTo>
                    <a:pt x="15" y="28"/>
                  </a:lnTo>
                  <a:lnTo>
                    <a:pt x="0" y="2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5" name="Freeform 137"/>
            <p:cNvSpPr>
              <a:spLocks/>
            </p:cNvSpPr>
            <p:nvPr/>
          </p:nvSpPr>
          <p:spPr bwMode="auto">
            <a:xfrm>
              <a:off x="1101317" y="3229522"/>
              <a:ext cx="103392" cy="75556"/>
            </a:xfrm>
            <a:custGeom>
              <a:avLst/>
              <a:gdLst>
                <a:gd name="T0" fmla="*/ 9 w 52"/>
                <a:gd name="T1" fmla="*/ 0 h 38"/>
                <a:gd name="T2" fmla="*/ 32 w 52"/>
                <a:gd name="T3" fmla="*/ 2 h 38"/>
                <a:gd name="T4" fmla="*/ 52 w 52"/>
                <a:gd name="T5" fmla="*/ 16 h 38"/>
                <a:gd name="T6" fmla="*/ 50 w 52"/>
                <a:gd name="T7" fmla="*/ 32 h 38"/>
                <a:gd name="T8" fmla="*/ 23 w 52"/>
                <a:gd name="T9" fmla="*/ 38 h 38"/>
                <a:gd name="T10" fmla="*/ 15 w 52"/>
                <a:gd name="T11" fmla="*/ 22 h 38"/>
                <a:gd name="T12" fmla="*/ 5 w 52"/>
                <a:gd name="T13" fmla="*/ 20 h 38"/>
                <a:gd name="T14" fmla="*/ 0 w 52"/>
                <a:gd name="T15" fmla="*/ 11 h 38"/>
                <a:gd name="T16" fmla="*/ 9 w 52"/>
                <a:gd name="T1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38">
                  <a:moveTo>
                    <a:pt x="9" y="0"/>
                  </a:moveTo>
                  <a:lnTo>
                    <a:pt x="32" y="2"/>
                  </a:lnTo>
                  <a:lnTo>
                    <a:pt x="52" y="16"/>
                  </a:lnTo>
                  <a:lnTo>
                    <a:pt x="50" y="32"/>
                  </a:lnTo>
                  <a:lnTo>
                    <a:pt x="23" y="38"/>
                  </a:lnTo>
                  <a:lnTo>
                    <a:pt x="15" y="22"/>
                  </a:lnTo>
                  <a:lnTo>
                    <a:pt x="5" y="20"/>
                  </a:lnTo>
                  <a:lnTo>
                    <a:pt x="0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6" name="Freeform 141"/>
            <p:cNvSpPr>
              <a:spLocks/>
            </p:cNvSpPr>
            <p:nvPr/>
          </p:nvSpPr>
          <p:spPr bwMode="auto">
            <a:xfrm>
              <a:off x="1043657" y="3267300"/>
              <a:ext cx="45732" cy="37778"/>
            </a:xfrm>
            <a:custGeom>
              <a:avLst/>
              <a:gdLst>
                <a:gd name="T0" fmla="*/ 0 w 23"/>
                <a:gd name="T1" fmla="*/ 2 h 19"/>
                <a:gd name="T2" fmla="*/ 22 w 23"/>
                <a:gd name="T3" fmla="*/ 0 h 19"/>
                <a:gd name="T4" fmla="*/ 23 w 23"/>
                <a:gd name="T5" fmla="*/ 15 h 19"/>
                <a:gd name="T6" fmla="*/ 4 w 23"/>
                <a:gd name="T7" fmla="*/ 19 h 19"/>
                <a:gd name="T8" fmla="*/ 0 w 23"/>
                <a:gd name="T9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9">
                  <a:moveTo>
                    <a:pt x="0" y="2"/>
                  </a:moveTo>
                  <a:lnTo>
                    <a:pt x="22" y="0"/>
                  </a:lnTo>
                  <a:lnTo>
                    <a:pt x="23" y="15"/>
                  </a:lnTo>
                  <a:lnTo>
                    <a:pt x="4" y="19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7" name="Freeform 145"/>
            <p:cNvSpPr>
              <a:spLocks/>
            </p:cNvSpPr>
            <p:nvPr/>
          </p:nvSpPr>
          <p:spPr bwMode="auto">
            <a:xfrm>
              <a:off x="1166932" y="3315020"/>
              <a:ext cx="188890" cy="216726"/>
            </a:xfrm>
            <a:custGeom>
              <a:avLst/>
              <a:gdLst>
                <a:gd name="T0" fmla="*/ 15 w 95"/>
                <a:gd name="T1" fmla="*/ 0 h 109"/>
                <a:gd name="T2" fmla="*/ 72 w 95"/>
                <a:gd name="T3" fmla="*/ 24 h 109"/>
                <a:gd name="T4" fmla="*/ 95 w 95"/>
                <a:gd name="T5" fmla="*/ 59 h 109"/>
                <a:gd name="T6" fmla="*/ 72 w 95"/>
                <a:gd name="T7" fmla="*/ 83 h 109"/>
                <a:gd name="T8" fmla="*/ 42 w 95"/>
                <a:gd name="T9" fmla="*/ 88 h 109"/>
                <a:gd name="T10" fmla="*/ 34 w 95"/>
                <a:gd name="T11" fmla="*/ 109 h 109"/>
                <a:gd name="T12" fmla="*/ 11 w 95"/>
                <a:gd name="T13" fmla="*/ 98 h 109"/>
                <a:gd name="T14" fmla="*/ 10 w 95"/>
                <a:gd name="T15" fmla="*/ 63 h 109"/>
                <a:gd name="T16" fmla="*/ 0 w 95"/>
                <a:gd name="T17" fmla="*/ 44 h 109"/>
                <a:gd name="T18" fmla="*/ 15 w 95"/>
                <a:gd name="T1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09">
                  <a:moveTo>
                    <a:pt x="15" y="0"/>
                  </a:moveTo>
                  <a:lnTo>
                    <a:pt x="72" y="24"/>
                  </a:lnTo>
                  <a:lnTo>
                    <a:pt x="95" y="59"/>
                  </a:lnTo>
                  <a:lnTo>
                    <a:pt x="72" y="83"/>
                  </a:lnTo>
                  <a:lnTo>
                    <a:pt x="42" y="88"/>
                  </a:lnTo>
                  <a:lnTo>
                    <a:pt x="34" y="109"/>
                  </a:lnTo>
                  <a:lnTo>
                    <a:pt x="11" y="98"/>
                  </a:lnTo>
                  <a:lnTo>
                    <a:pt x="10" y="63"/>
                  </a:lnTo>
                  <a:lnTo>
                    <a:pt x="0" y="4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8" name="Freeform 150"/>
            <p:cNvSpPr>
              <a:spLocks/>
            </p:cNvSpPr>
            <p:nvPr/>
          </p:nvSpPr>
          <p:spPr bwMode="auto">
            <a:xfrm>
              <a:off x="719562" y="3126130"/>
              <a:ext cx="45732" cy="73568"/>
            </a:xfrm>
            <a:custGeom>
              <a:avLst/>
              <a:gdLst>
                <a:gd name="T0" fmla="*/ 14 w 23"/>
                <a:gd name="T1" fmla="*/ 0 h 37"/>
                <a:gd name="T2" fmla="*/ 23 w 23"/>
                <a:gd name="T3" fmla="*/ 7 h 37"/>
                <a:gd name="T4" fmla="*/ 14 w 23"/>
                <a:gd name="T5" fmla="*/ 35 h 37"/>
                <a:gd name="T6" fmla="*/ 0 w 23"/>
                <a:gd name="T7" fmla="*/ 37 h 37"/>
                <a:gd name="T8" fmla="*/ 0 w 23"/>
                <a:gd name="T9" fmla="*/ 24 h 37"/>
                <a:gd name="T10" fmla="*/ 14 w 23"/>
                <a:gd name="T1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37">
                  <a:moveTo>
                    <a:pt x="14" y="0"/>
                  </a:moveTo>
                  <a:lnTo>
                    <a:pt x="23" y="7"/>
                  </a:lnTo>
                  <a:lnTo>
                    <a:pt x="14" y="35"/>
                  </a:lnTo>
                  <a:lnTo>
                    <a:pt x="0" y="37"/>
                  </a:lnTo>
                  <a:lnTo>
                    <a:pt x="0" y="24"/>
                  </a:lnTo>
                  <a:lnTo>
                    <a:pt x="14" y="0"/>
                  </a:lnTo>
                </a:path>
              </a:pathLst>
            </a:custGeom>
            <a:solidFill>
              <a:srgbClr val="E2E2EE"/>
            </a:solidFill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79" name="Freeform 153"/>
            <p:cNvSpPr>
              <a:spLocks/>
            </p:cNvSpPr>
            <p:nvPr/>
          </p:nvSpPr>
          <p:spPr bwMode="auto">
            <a:xfrm>
              <a:off x="787165" y="3068470"/>
              <a:ext cx="93451" cy="73568"/>
            </a:xfrm>
            <a:custGeom>
              <a:avLst/>
              <a:gdLst>
                <a:gd name="T0" fmla="*/ 0 w 47"/>
                <a:gd name="T1" fmla="*/ 21 h 37"/>
                <a:gd name="T2" fmla="*/ 9 w 47"/>
                <a:gd name="T3" fmla="*/ 3 h 37"/>
                <a:gd name="T4" fmla="*/ 42 w 47"/>
                <a:gd name="T5" fmla="*/ 0 h 37"/>
                <a:gd name="T6" fmla="*/ 47 w 47"/>
                <a:gd name="T7" fmla="*/ 21 h 37"/>
                <a:gd name="T8" fmla="*/ 38 w 47"/>
                <a:gd name="T9" fmla="*/ 37 h 37"/>
                <a:gd name="T10" fmla="*/ 19 w 47"/>
                <a:gd name="T11" fmla="*/ 35 h 37"/>
                <a:gd name="T12" fmla="*/ 0 w 47"/>
                <a:gd name="T13" fmla="*/ 2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0" y="21"/>
                  </a:moveTo>
                  <a:lnTo>
                    <a:pt x="9" y="3"/>
                  </a:lnTo>
                  <a:lnTo>
                    <a:pt x="42" y="0"/>
                  </a:lnTo>
                  <a:lnTo>
                    <a:pt x="47" y="21"/>
                  </a:lnTo>
                  <a:lnTo>
                    <a:pt x="38" y="37"/>
                  </a:lnTo>
                  <a:lnTo>
                    <a:pt x="19" y="35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80" name="Freeform 157"/>
            <p:cNvSpPr>
              <a:spLocks/>
            </p:cNvSpPr>
            <p:nvPr/>
          </p:nvSpPr>
          <p:spPr bwMode="auto">
            <a:xfrm>
              <a:off x="872662" y="3116189"/>
              <a:ext cx="141170" cy="101404"/>
            </a:xfrm>
            <a:custGeom>
              <a:avLst/>
              <a:gdLst>
                <a:gd name="T0" fmla="*/ 0 w 71"/>
                <a:gd name="T1" fmla="*/ 20 h 51"/>
                <a:gd name="T2" fmla="*/ 49 w 71"/>
                <a:gd name="T3" fmla="*/ 0 h 51"/>
                <a:gd name="T4" fmla="*/ 58 w 71"/>
                <a:gd name="T5" fmla="*/ 24 h 51"/>
                <a:gd name="T6" fmla="*/ 66 w 71"/>
                <a:gd name="T7" fmla="*/ 26 h 51"/>
                <a:gd name="T8" fmla="*/ 71 w 71"/>
                <a:gd name="T9" fmla="*/ 47 h 51"/>
                <a:gd name="T10" fmla="*/ 30 w 71"/>
                <a:gd name="T11" fmla="*/ 51 h 51"/>
                <a:gd name="T12" fmla="*/ 0 w 71"/>
                <a:gd name="T13" fmla="*/ 2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" h="51">
                  <a:moveTo>
                    <a:pt x="0" y="20"/>
                  </a:moveTo>
                  <a:lnTo>
                    <a:pt x="49" y="0"/>
                  </a:lnTo>
                  <a:lnTo>
                    <a:pt x="58" y="24"/>
                  </a:lnTo>
                  <a:lnTo>
                    <a:pt x="66" y="26"/>
                  </a:lnTo>
                  <a:lnTo>
                    <a:pt x="71" y="47"/>
                  </a:lnTo>
                  <a:lnTo>
                    <a:pt x="30" y="51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E2E2EE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81" name="Freeform 161"/>
          <p:cNvSpPr>
            <a:spLocks/>
          </p:cNvSpPr>
          <p:nvPr/>
        </p:nvSpPr>
        <p:spPr bwMode="auto">
          <a:xfrm>
            <a:off x="1597599" y="2008832"/>
            <a:ext cx="1101522" cy="917275"/>
          </a:xfrm>
          <a:custGeom>
            <a:avLst/>
            <a:gdLst>
              <a:gd name="T0" fmla="*/ 120 w 554"/>
              <a:gd name="T1" fmla="*/ 0 h 430"/>
              <a:gd name="T2" fmla="*/ 105 w 554"/>
              <a:gd name="T3" fmla="*/ 9 h 430"/>
              <a:gd name="T4" fmla="*/ 95 w 554"/>
              <a:gd name="T5" fmla="*/ 47 h 430"/>
              <a:gd name="T6" fmla="*/ 85 w 554"/>
              <a:gd name="T7" fmla="*/ 79 h 430"/>
              <a:gd name="T8" fmla="*/ 77 w 554"/>
              <a:gd name="T9" fmla="*/ 104 h 430"/>
              <a:gd name="T10" fmla="*/ 68 w 554"/>
              <a:gd name="T11" fmla="*/ 132 h 430"/>
              <a:gd name="T12" fmla="*/ 56 w 554"/>
              <a:gd name="T13" fmla="*/ 160 h 430"/>
              <a:gd name="T14" fmla="*/ 41 w 554"/>
              <a:gd name="T15" fmla="*/ 190 h 430"/>
              <a:gd name="T16" fmla="*/ 21 w 554"/>
              <a:gd name="T17" fmla="*/ 226 h 430"/>
              <a:gd name="T18" fmla="*/ 0 w 554"/>
              <a:gd name="T19" fmla="*/ 260 h 430"/>
              <a:gd name="T20" fmla="*/ 0 w 554"/>
              <a:gd name="T21" fmla="*/ 335 h 430"/>
              <a:gd name="T22" fmla="*/ 311 w 554"/>
              <a:gd name="T23" fmla="*/ 399 h 430"/>
              <a:gd name="T24" fmla="*/ 454 w 554"/>
              <a:gd name="T25" fmla="*/ 430 h 430"/>
              <a:gd name="T26" fmla="*/ 484 w 554"/>
              <a:gd name="T27" fmla="*/ 281 h 430"/>
              <a:gd name="T28" fmla="*/ 503 w 554"/>
              <a:gd name="T29" fmla="*/ 268 h 430"/>
              <a:gd name="T30" fmla="*/ 485 w 554"/>
              <a:gd name="T31" fmla="*/ 234 h 430"/>
              <a:gd name="T32" fmla="*/ 493 w 554"/>
              <a:gd name="T33" fmla="*/ 200 h 430"/>
              <a:gd name="T34" fmla="*/ 554 w 554"/>
              <a:gd name="T35" fmla="*/ 143 h 430"/>
              <a:gd name="T36" fmla="*/ 512 w 554"/>
              <a:gd name="T37" fmla="*/ 92 h 430"/>
              <a:gd name="T38" fmla="*/ 340 w 554"/>
              <a:gd name="T39" fmla="*/ 55 h 430"/>
              <a:gd name="T40" fmla="*/ 317 w 554"/>
              <a:gd name="T41" fmla="*/ 71 h 430"/>
              <a:gd name="T42" fmla="*/ 285 w 554"/>
              <a:gd name="T43" fmla="*/ 44 h 430"/>
              <a:gd name="T44" fmla="*/ 258 w 554"/>
              <a:gd name="T45" fmla="*/ 72 h 430"/>
              <a:gd name="T46" fmla="*/ 231 w 554"/>
              <a:gd name="T47" fmla="*/ 44 h 430"/>
              <a:gd name="T48" fmla="*/ 164 w 554"/>
              <a:gd name="T49" fmla="*/ 46 h 430"/>
              <a:gd name="T50" fmla="*/ 172 w 554"/>
              <a:gd name="T51" fmla="*/ 4 h 430"/>
              <a:gd name="T52" fmla="*/ 120 w 554"/>
              <a:gd name="T53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554" h="430">
                <a:moveTo>
                  <a:pt x="120" y="0"/>
                </a:moveTo>
                <a:lnTo>
                  <a:pt x="105" y="9"/>
                </a:lnTo>
                <a:lnTo>
                  <a:pt x="95" y="47"/>
                </a:lnTo>
                <a:lnTo>
                  <a:pt x="85" y="79"/>
                </a:lnTo>
                <a:lnTo>
                  <a:pt x="77" y="104"/>
                </a:lnTo>
                <a:lnTo>
                  <a:pt x="68" y="132"/>
                </a:lnTo>
                <a:lnTo>
                  <a:pt x="56" y="160"/>
                </a:lnTo>
                <a:lnTo>
                  <a:pt x="41" y="190"/>
                </a:lnTo>
                <a:lnTo>
                  <a:pt x="21" y="226"/>
                </a:lnTo>
                <a:lnTo>
                  <a:pt x="0" y="260"/>
                </a:lnTo>
                <a:lnTo>
                  <a:pt x="0" y="335"/>
                </a:lnTo>
                <a:lnTo>
                  <a:pt x="311" y="399"/>
                </a:lnTo>
                <a:lnTo>
                  <a:pt x="454" y="430"/>
                </a:lnTo>
                <a:lnTo>
                  <a:pt x="484" y="281"/>
                </a:lnTo>
                <a:lnTo>
                  <a:pt x="503" y="268"/>
                </a:lnTo>
                <a:lnTo>
                  <a:pt x="485" y="234"/>
                </a:lnTo>
                <a:lnTo>
                  <a:pt x="493" y="200"/>
                </a:lnTo>
                <a:lnTo>
                  <a:pt x="554" y="143"/>
                </a:lnTo>
                <a:lnTo>
                  <a:pt x="512" y="92"/>
                </a:lnTo>
                <a:lnTo>
                  <a:pt x="340" y="55"/>
                </a:lnTo>
                <a:lnTo>
                  <a:pt x="317" y="71"/>
                </a:lnTo>
                <a:lnTo>
                  <a:pt x="285" y="44"/>
                </a:lnTo>
                <a:lnTo>
                  <a:pt x="258" y="72"/>
                </a:lnTo>
                <a:lnTo>
                  <a:pt x="231" y="44"/>
                </a:lnTo>
                <a:lnTo>
                  <a:pt x="164" y="46"/>
                </a:lnTo>
                <a:lnTo>
                  <a:pt x="172" y="4"/>
                </a:lnTo>
                <a:lnTo>
                  <a:pt x="120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2" name="Freeform 163"/>
          <p:cNvSpPr>
            <a:spLocks/>
          </p:cNvSpPr>
          <p:nvPr/>
        </p:nvSpPr>
        <p:spPr bwMode="auto">
          <a:xfrm>
            <a:off x="4156550" y="1825376"/>
            <a:ext cx="922574" cy="580229"/>
          </a:xfrm>
          <a:custGeom>
            <a:avLst/>
            <a:gdLst>
              <a:gd name="T0" fmla="*/ 3 w 464"/>
              <a:gd name="T1" fmla="*/ 0 h 272"/>
              <a:gd name="T2" fmla="*/ 389 w 464"/>
              <a:gd name="T3" fmla="*/ 10 h 272"/>
              <a:gd name="T4" fmla="*/ 418 w 464"/>
              <a:gd name="T5" fmla="*/ 88 h 272"/>
              <a:gd name="T6" fmla="*/ 445 w 464"/>
              <a:gd name="T7" fmla="*/ 149 h 272"/>
              <a:gd name="T8" fmla="*/ 464 w 464"/>
              <a:gd name="T9" fmla="*/ 249 h 272"/>
              <a:gd name="T10" fmla="*/ 453 w 464"/>
              <a:gd name="T11" fmla="*/ 272 h 272"/>
              <a:gd name="T12" fmla="*/ 309 w 464"/>
              <a:gd name="T13" fmla="*/ 267 h 272"/>
              <a:gd name="T14" fmla="*/ 0 w 464"/>
              <a:gd name="T15" fmla="*/ 263 h 272"/>
              <a:gd name="T16" fmla="*/ 3 w 464"/>
              <a:gd name="T17" fmla="*/ 0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64" h="272">
                <a:moveTo>
                  <a:pt x="3" y="0"/>
                </a:moveTo>
                <a:lnTo>
                  <a:pt x="389" y="10"/>
                </a:lnTo>
                <a:lnTo>
                  <a:pt x="418" y="88"/>
                </a:lnTo>
                <a:lnTo>
                  <a:pt x="445" y="149"/>
                </a:lnTo>
                <a:lnTo>
                  <a:pt x="464" y="249"/>
                </a:lnTo>
                <a:lnTo>
                  <a:pt x="453" y="272"/>
                </a:lnTo>
                <a:lnTo>
                  <a:pt x="309" y="267"/>
                </a:lnTo>
                <a:lnTo>
                  <a:pt x="0" y="263"/>
                </a:lnTo>
                <a:lnTo>
                  <a:pt x="3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3" name="Freeform 165"/>
          <p:cNvSpPr>
            <a:spLocks/>
          </p:cNvSpPr>
          <p:nvPr/>
        </p:nvSpPr>
        <p:spPr bwMode="auto">
          <a:xfrm>
            <a:off x="4128714" y="2388541"/>
            <a:ext cx="978247" cy="671958"/>
          </a:xfrm>
          <a:custGeom>
            <a:avLst/>
            <a:gdLst>
              <a:gd name="T0" fmla="*/ 8 w 492"/>
              <a:gd name="T1" fmla="*/ 0 h 315"/>
              <a:gd name="T2" fmla="*/ 7 w 492"/>
              <a:gd name="T3" fmla="*/ 123 h 315"/>
              <a:gd name="T4" fmla="*/ 0 w 492"/>
              <a:gd name="T5" fmla="*/ 264 h 315"/>
              <a:gd name="T6" fmla="*/ 357 w 492"/>
              <a:gd name="T7" fmla="*/ 270 h 315"/>
              <a:gd name="T8" fmla="*/ 395 w 492"/>
              <a:gd name="T9" fmla="*/ 290 h 315"/>
              <a:gd name="T10" fmla="*/ 421 w 492"/>
              <a:gd name="T11" fmla="*/ 262 h 315"/>
              <a:gd name="T12" fmla="*/ 492 w 492"/>
              <a:gd name="T13" fmla="*/ 315 h 315"/>
              <a:gd name="T14" fmla="*/ 481 w 492"/>
              <a:gd name="T15" fmla="*/ 260 h 315"/>
              <a:gd name="T16" fmla="*/ 488 w 492"/>
              <a:gd name="T17" fmla="*/ 220 h 315"/>
              <a:gd name="T18" fmla="*/ 492 w 492"/>
              <a:gd name="T19" fmla="*/ 76 h 315"/>
              <a:gd name="T20" fmla="*/ 460 w 492"/>
              <a:gd name="T21" fmla="*/ 45 h 315"/>
              <a:gd name="T22" fmla="*/ 473 w 492"/>
              <a:gd name="T23" fmla="*/ 4 h 315"/>
              <a:gd name="T24" fmla="*/ 239 w 492"/>
              <a:gd name="T25" fmla="*/ 3 h 315"/>
              <a:gd name="T26" fmla="*/ 8 w 492"/>
              <a:gd name="T27" fmla="*/ 0 h 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92" h="315">
                <a:moveTo>
                  <a:pt x="8" y="0"/>
                </a:moveTo>
                <a:lnTo>
                  <a:pt x="7" y="123"/>
                </a:lnTo>
                <a:lnTo>
                  <a:pt x="0" y="264"/>
                </a:lnTo>
                <a:lnTo>
                  <a:pt x="357" y="270"/>
                </a:lnTo>
                <a:lnTo>
                  <a:pt x="395" y="290"/>
                </a:lnTo>
                <a:lnTo>
                  <a:pt x="421" y="262"/>
                </a:lnTo>
                <a:lnTo>
                  <a:pt x="492" y="315"/>
                </a:lnTo>
                <a:lnTo>
                  <a:pt x="481" y="260"/>
                </a:lnTo>
                <a:lnTo>
                  <a:pt x="488" y="220"/>
                </a:lnTo>
                <a:lnTo>
                  <a:pt x="492" y="76"/>
                </a:lnTo>
                <a:lnTo>
                  <a:pt x="460" y="45"/>
                </a:lnTo>
                <a:lnTo>
                  <a:pt x="473" y="4"/>
                </a:lnTo>
                <a:lnTo>
                  <a:pt x="239" y="3"/>
                </a:lnTo>
                <a:lnTo>
                  <a:pt x="8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4" name="Freeform 167"/>
          <p:cNvSpPr>
            <a:spLocks/>
          </p:cNvSpPr>
          <p:nvPr/>
        </p:nvSpPr>
        <p:spPr bwMode="auto">
          <a:xfrm>
            <a:off x="4118772" y="2949572"/>
            <a:ext cx="1159184" cy="558898"/>
          </a:xfrm>
          <a:custGeom>
            <a:avLst/>
            <a:gdLst>
              <a:gd name="T0" fmla="*/ 7 w 583"/>
              <a:gd name="T1" fmla="*/ 0 h 262"/>
              <a:gd name="T2" fmla="*/ 0 w 583"/>
              <a:gd name="T3" fmla="*/ 173 h 262"/>
              <a:gd name="T4" fmla="*/ 132 w 583"/>
              <a:gd name="T5" fmla="*/ 178 h 262"/>
              <a:gd name="T6" fmla="*/ 131 w 583"/>
              <a:gd name="T7" fmla="*/ 262 h 262"/>
              <a:gd name="T8" fmla="*/ 308 w 583"/>
              <a:gd name="T9" fmla="*/ 260 h 262"/>
              <a:gd name="T10" fmla="*/ 467 w 583"/>
              <a:gd name="T11" fmla="*/ 257 h 262"/>
              <a:gd name="T12" fmla="*/ 583 w 583"/>
              <a:gd name="T13" fmla="*/ 260 h 262"/>
              <a:gd name="T14" fmla="*/ 547 w 583"/>
              <a:gd name="T15" fmla="*/ 186 h 262"/>
              <a:gd name="T16" fmla="*/ 522 w 583"/>
              <a:gd name="T17" fmla="*/ 117 h 262"/>
              <a:gd name="T18" fmla="*/ 495 w 583"/>
              <a:gd name="T19" fmla="*/ 47 h 262"/>
              <a:gd name="T20" fmla="*/ 428 w 583"/>
              <a:gd name="T21" fmla="*/ 1 h 262"/>
              <a:gd name="T22" fmla="*/ 399 w 583"/>
              <a:gd name="T23" fmla="*/ 28 h 262"/>
              <a:gd name="T24" fmla="*/ 362 w 583"/>
              <a:gd name="T25" fmla="*/ 9 h 262"/>
              <a:gd name="T26" fmla="*/ 204 w 583"/>
              <a:gd name="T27" fmla="*/ 3 h 262"/>
              <a:gd name="T28" fmla="*/ 7 w 583"/>
              <a:gd name="T29" fmla="*/ 0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3" h="262">
                <a:moveTo>
                  <a:pt x="7" y="0"/>
                </a:moveTo>
                <a:lnTo>
                  <a:pt x="0" y="173"/>
                </a:lnTo>
                <a:lnTo>
                  <a:pt x="132" y="178"/>
                </a:lnTo>
                <a:lnTo>
                  <a:pt x="131" y="262"/>
                </a:lnTo>
                <a:lnTo>
                  <a:pt x="308" y="260"/>
                </a:lnTo>
                <a:lnTo>
                  <a:pt x="467" y="257"/>
                </a:lnTo>
                <a:lnTo>
                  <a:pt x="583" y="260"/>
                </a:lnTo>
                <a:lnTo>
                  <a:pt x="547" y="186"/>
                </a:lnTo>
                <a:lnTo>
                  <a:pt x="522" y="117"/>
                </a:lnTo>
                <a:lnTo>
                  <a:pt x="495" y="47"/>
                </a:lnTo>
                <a:lnTo>
                  <a:pt x="428" y="1"/>
                </a:lnTo>
                <a:lnTo>
                  <a:pt x="399" y="28"/>
                </a:lnTo>
                <a:lnTo>
                  <a:pt x="362" y="9"/>
                </a:lnTo>
                <a:lnTo>
                  <a:pt x="204" y="3"/>
                </a:lnTo>
                <a:lnTo>
                  <a:pt x="7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5" name="Freeform 169"/>
          <p:cNvSpPr>
            <a:spLocks/>
          </p:cNvSpPr>
          <p:nvPr/>
        </p:nvSpPr>
        <p:spPr bwMode="auto">
          <a:xfrm>
            <a:off x="4357760" y="3499497"/>
            <a:ext cx="1025576" cy="550805"/>
          </a:xfrm>
          <a:custGeom>
            <a:avLst/>
            <a:gdLst>
              <a:gd name="T0" fmla="*/ 4 w 511"/>
              <a:gd name="T1" fmla="*/ 3 h 258"/>
              <a:gd name="T2" fmla="*/ 3 w 511"/>
              <a:gd name="T3" fmla="*/ 151 h 258"/>
              <a:gd name="T4" fmla="*/ 0 w 511"/>
              <a:gd name="T5" fmla="*/ 254 h 258"/>
              <a:gd name="T6" fmla="*/ 511 w 511"/>
              <a:gd name="T7" fmla="*/ 258 h 258"/>
              <a:gd name="T8" fmla="*/ 501 w 511"/>
              <a:gd name="T9" fmla="*/ 123 h 258"/>
              <a:gd name="T10" fmla="*/ 501 w 511"/>
              <a:gd name="T11" fmla="*/ 74 h 258"/>
              <a:gd name="T12" fmla="*/ 460 w 511"/>
              <a:gd name="T13" fmla="*/ 42 h 258"/>
              <a:gd name="T14" fmla="*/ 472 w 511"/>
              <a:gd name="T15" fmla="*/ 16 h 258"/>
              <a:gd name="T16" fmla="*/ 455 w 511"/>
              <a:gd name="T17" fmla="*/ 0 h 258"/>
              <a:gd name="T18" fmla="*/ 222 w 511"/>
              <a:gd name="T19" fmla="*/ 3 h 258"/>
              <a:gd name="T20" fmla="*/ 4 w 511"/>
              <a:gd name="T21" fmla="*/ 3 h 258"/>
              <a:gd name="connsiteX0" fmla="*/ 172 w 10094"/>
              <a:gd name="connsiteY0" fmla="*/ 116 h 10000"/>
              <a:gd name="connsiteX1" fmla="*/ 153 w 10094"/>
              <a:gd name="connsiteY1" fmla="*/ 5853 h 10000"/>
              <a:gd name="connsiteX2" fmla="*/ 0 w 10094"/>
              <a:gd name="connsiteY2" fmla="*/ 9969 h 10000"/>
              <a:gd name="connsiteX3" fmla="*/ 10094 w 10094"/>
              <a:gd name="connsiteY3" fmla="*/ 10000 h 10000"/>
              <a:gd name="connsiteX4" fmla="*/ 9898 w 10094"/>
              <a:gd name="connsiteY4" fmla="*/ 4767 h 10000"/>
              <a:gd name="connsiteX5" fmla="*/ 9898 w 10094"/>
              <a:gd name="connsiteY5" fmla="*/ 2868 h 10000"/>
              <a:gd name="connsiteX6" fmla="*/ 9096 w 10094"/>
              <a:gd name="connsiteY6" fmla="*/ 1628 h 10000"/>
              <a:gd name="connsiteX7" fmla="*/ 9331 w 10094"/>
              <a:gd name="connsiteY7" fmla="*/ 620 h 10000"/>
              <a:gd name="connsiteX8" fmla="*/ 8998 w 10094"/>
              <a:gd name="connsiteY8" fmla="*/ 0 h 10000"/>
              <a:gd name="connsiteX9" fmla="*/ 4438 w 10094"/>
              <a:gd name="connsiteY9" fmla="*/ 116 h 10000"/>
              <a:gd name="connsiteX10" fmla="*/ 172 w 10094"/>
              <a:gd name="connsiteY10" fmla="*/ 116 h 10000"/>
              <a:gd name="connsiteX0" fmla="*/ 172 w 10094"/>
              <a:gd name="connsiteY0" fmla="*/ 124 h 10008"/>
              <a:gd name="connsiteX1" fmla="*/ 153 w 10094"/>
              <a:gd name="connsiteY1" fmla="*/ 5861 h 10008"/>
              <a:gd name="connsiteX2" fmla="*/ 0 w 10094"/>
              <a:gd name="connsiteY2" fmla="*/ 9977 h 10008"/>
              <a:gd name="connsiteX3" fmla="*/ 10094 w 10094"/>
              <a:gd name="connsiteY3" fmla="*/ 10008 h 10008"/>
              <a:gd name="connsiteX4" fmla="*/ 9898 w 10094"/>
              <a:gd name="connsiteY4" fmla="*/ 4775 h 10008"/>
              <a:gd name="connsiteX5" fmla="*/ 9898 w 10094"/>
              <a:gd name="connsiteY5" fmla="*/ 2876 h 10008"/>
              <a:gd name="connsiteX6" fmla="*/ 9096 w 10094"/>
              <a:gd name="connsiteY6" fmla="*/ 1636 h 10008"/>
              <a:gd name="connsiteX7" fmla="*/ 9331 w 10094"/>
              <a:gd name="connsiteY7" fmla="*/ 628 h 10008"/>
              <a:gd name="connsiteX8" fmla="*/ 8998 w 10094"/>
              <a:gd name="connsiteY8" fmla="*/ 8 h 10008"/>
              <a:gd name="connsiteX9" fmla="*/ 4625 w 10094"/>
              <a:gd name="connsiteY9" fmla="*/ 0 h 10008"/>
              <a:gd name="connsiteX10" fmla="*/ 172 w 10094"/>
              <a:gd name="connsiteY10" fmla="*/ 124 h 10008"/>
              <a:gd name="connsiteX0" fmla="*/ 172 w 10094"/>
              <a:gd name="connsiteY0" fmla="*/ 124 h 10008"/>
              <a:gd name="connsiteX1" fmla="*/ 28 w 10094"/>
              <a:gd name="connsiteY1" fmla="*/ 5923 h 10008"/>
              <a:gd name="connsiteX2" fmla="*/ 0 w 10094"/>
              <a:gd name="connsiteY2" fmla="*/ 9977 h 10008"/>
              <a:gd name="connsiteX3" fmla="*/ 10094 w 10094"/>
              <a:gd name="connsiteY3" fmla="*/ 10008 h 10008"/>
              <a:gd name="connsiteX4" fmla="*/ 9898 w 10094"/>
              <a:gd name="connsiteY4" fmla="*/ 4775 h 10008"/>
              <a:gd name="connsiteX5" fmla="*/ 9898 w 10094"/>
              <a:gd name="connsiteY5" fmla="*/ 2876 h 10008"/>
              <a:gd name="connsiteX6" fmla="*/ 9096 w 10094"/>
              <a:gd name="connsiteY6" fmla="*/ 1636 h 10008"/>
              <a:gd name="connsiteX7" fmla="*/ 9331 w 10094"/>
              <a:gd name="connsiteY7" fmla="*/ 628 h 10008"/>
              <a:gd name="connsiteX8" fmla="*/ 8998 w 10094"/>
              <a:gd name="connsiteY8" fmla="*/ 8 h 10008"/>
              <a:gd name="connsiteX9" fmla="*/ 4625 w 10094"/>
              <a:gd name="connsiteY9" fmla="*/ 0 h 10008"/>
              <a:gd name="connsiteX10" fmla="*/ 172 w 10094"/>
              <a:gd name="connsiteY10" fmla="*/ 124 h 1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94" h="10008">
                <a:moveTo>
                  <a:pt x="172" y="124"/>
                </a:moveTo>
                <a:cubicBezTo>
                  <a:pt x="166" y="2036"/>
                  <a:pt x="34" y="4011"/>
                  <a:pt x="28" y="5923"/>
                </a:cubicBezTo>
                <a:cubicBezTo>
                  <a:pt x="19" y="7274"/>
                  <a:pt x="9" y="8626"/>
                  <a:pt x="0" y="9977"/>
                </a:cubicBezTo>
                <a:lnTo>
                  <a:pt x="10094" y="10008"/>
                </a:lnTo>
                <a:cubicBezTo>
                  <a:pt x="10029" y="8264"/>
                  <a:pt x="9963" y="6519"/>
                  <a:pt x="9898" y="4775"/>
                </a:cubicBezTo>
                <a:lnTo>
                  <a:pt x="9898" y="2876"/>
                </a:lnTo>
                <a:lnTo>
                  <a:pt x="9096" y="1636"/>
                </a:lnTo>
                <a:cubicBezTo>
                  <a:pt x="9174" y="1300"/>
                  <a:pt x="9253" y="964"/>
                  <a:pt x="9331" y="628"/>
                </a:cubicBezTo>
                <a:lnTo>
                  <a:pt x="8998" y="8"/>
                </a:lnTo>
                <a:lnTo>
                  <a:pt x="4625" y="0"/>
                </a:lnTo>
                <a:lnTo>
                  <a:pt x="172" y="124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6" name="Freeform 171"/>
          <p:cNvSpPr>
            <a:spLocks/>
          </p:cNvSpPr>
          <p:nvPr/>
        </p:nvSpPr>
        <p:spPr bwMode="auto">
          <a:xfrm>
            <a:off x="4224153" y="4041771"/>
            <a:ext cx="1196961" cy="620761"/>
          </a:xfrm>
          <a:custGeom>
            <a:avLst/>
            <a:gdLst>
              <a:gd name="T0" fmla="*/ 5 w 602"/>
              <a:gd name="T1" fmla="*/ 0 h 291"/>
              <a:gd name="T2" fmla="*/ 0 w 602"/>
              <a:gd name="T3" fmla="*/ 52 h 291"/>
              <a:gd name="T4" fmla="*/ 214 w 602"/>
              <a:gd name="T5" fmla="*/ 59 h 291"/>
              <a:gd name="T6" fmla="*/ 215 w 602"/>
              <a:gd name="T7" fmla="*/ 225 h 291"/>
              <a:gd name="T8" fmla="*/ 324 w 602"/>
              <a:gd name="T9" fmla="*/ 271 h 291"/>
              <a:gd name="T10" fmla="*/ 355 w 602"/>
              <a:gd name="T11" fmla="*/ 254 h 291"/>
              <a:gd name="T12" fmla="*/ 425 w 602"/>
              <a:gd name="T13" fmla="*/ 291 h 291"/>
              <a:gd name="T14" fmla="*/ 469 w 602"/>
              <a:gd name="T15" fmla="*/ 290 h 291"/>
              <a:gd name="T16" fmla="*/ 553 w 602"/>
              <a:gd name="T17" fmla="*/ 254 h 291"/>
              <a:gd name="T18" fmla="*/ 602 w 602"/>
              <a:gd name="T19" fmla="*/ 288 h 291"/>
              <a:gd name="T20" fmla="*/ 602 w 602"/>
              <a:gd name="T21" fmla="*/ 109 h 291"/>
              <a:gd name="T22" fmla="*/ 586 w 602"/>
              <a:gd name="T23" fmla="*/ 4 h 291"/>
              <a:gd name="T24" fmla="*/ 5 w 602"/>
              <a:gd name="T25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02" h="291">
                <a:moveTo>
                  <a:pt x="5" y="0"/>
                </a:moveTo>
                <a:lnTo>
                  <a:pt x="0" y="52"/>
                </a:lnTo>
                <a:lnTo>
                  <a:pt x="214" y="59"/>
                </a:lnTo>
                <a:lnTo>
                  <a:pt x="215" y="225"/>
                </a:lnTo>
                <a:lnTo>
                  <a:pt x="324" y="271"/>
                </a:lnTo>
                <a:lnTo>
                  <a:pt x="355" y="254"/>
                </a:lnTo>
                <a:lnTo>
                  <a:pt x="425" y="291"/>
                </a:lnTo>
                <a:lnTo>
                  <a:pt x="469" y="290"/>
                </a:lnTo>
                <a:lnTo>
                  <a:pt x="553" y="254"/>
                </a:lnTo>
                <a:lnTo>
                  <a:pt x="602" y="288"/>
                </a:lnTo>
                <a:lnTo>
                  <a:pt x="602" y="109"/>
                </a:lnTo>
                <a:lnTo>
                  <a:pt x="586" y="4"/>
                </a:lnTo>
                <a:lnTo>
                  <a:pt x="5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7" name="Freeform 175"/>
          <p:cNvSpPr>
            <a:spLocks/>
          </p:cNvSpPr>
          <p:nvPr/>
        </p:nvSpPr>
        <p:spPr bwMode="auto">
          <a:xfrm>
            <a:off x="4928014" y="1754981"/>
            <a:ext cx="912634" cy="1100730"/>
          </a:xfrm>
          <a:custGeom>
            <a:avLst/>
            <a:gdLst>
              <a:gd name="T0" fmla="*/ 0 w 459"/>
              <a:gd name="T1" fmla="*/ 40 h 516"/>
              <a:gd name="T2" fmla="*/ 121 w 459"/>
              <a:gd name="T3" fmla="*/ 40 h 516"/>
              <a:gd name="T4" fmla="*/ 118 w 459"/>
              <a:gd name="T5" fmla="*/ 0 h 516"/>
              <a:gd name="T6" fmla="*/ 145 w 459"/>
              <a:gd name="T7" fmla="*/ 11 h 516"/>
              <a:gd name="T8" fmla="*/ 150 w 459"/>
              <a:gd name="T9" fmla="*/ 42 h 516"/>
              <a:gd name="T10" fmla="*/ 208 w 459"/>
              <a:gd name="T11" fmla="*/ 76 h 516"/>
              <a:gd name="T12" fmla="*/ 225 w 459"/>
              <a:gd name="T13" fmla="*/ 61 h 516"/>
              <a:gd name="T14" fmla="*/ 259 w 459"/>
              <a:gd name="T15" fmla="*/ 61 h 516"/>
              <a:gd name="T16" fmla="*/ 285 w 459"/>
              <a:gd name="T17" fmla="*/ 89 h 516"/>
              <a:gd name="T18" fmla="*/ 302 w 459"/>
              <a:gd name="T19" fmla="*/ 80 h 516"/>
              <a:gd name="T20" fmla="*/ 353 w 459"/>
              <a:gd name="T21" fmla="*/ 91 h 516"/>
              <a:gd name="T22" fmla="*/ 371 w 459"/>
              <a:gd name="T23" fmla="*/ 69 h 516"/>
              <a:gd name="T24" fmla="*/ 402 w 459"/>
              <a:gd name="T25" fmla="*/ 86 h 516"/>
              <a:gd name="T26" fmla="*/ 459 w 459"/>
              <a:gd name="T27" fmla="*/ 84 h 516"/>
              <a:gd name="T28" fmla="*/ 367 w 459"/>
              <a:gd name="T29" fmla="*/ 147 h 516"/>
              <a:gd name="T30" fmla="*/ 321 w 459"/>
              <a:gd name="T31" fmla="*/ 203 h 516"/>
              <a:gd name="T32" fmla="*/ 331 w 459"/>
              <a:gd name="T33" fmla="*/ 286 h 516"/>
              <a:gd name="T34" fmla="*/ 299 w 459"/>
              <a:gd name="T35" fmla="*/ 319 h 516"/>
              <a:gd name="T36" fmla="*/ 312 w 459"/>
              <a:gd name="T37" fmla="*/ 344 h 516"/>
              <a:gd name="T38" fmla="*/ 312 w 459"/>
              <a:gd name="T39" fmla="*/ 404 h 516"/>
              <a:gd name="T40" fmla="*/ 343 w 459"/>
              <a:gd name="T41" fmla="*/ 404 h 516"/>
              <a:gd name="T42" fmla="*/ 389 w 459"/>
              <a:gd name="T43" fmla="*/ 447 h 516"/>
              <a:gd name="T44" fmla="*/ 408 w 459"/>
              <a:gd name="T45" fmla="*/ 500 h 516"/>
              <a:gd name="T46" fmla="*/ 85 w 459"/>
              <a:gd name="T47" fmla="*/ 516 h 516"/>
              <a:gd name="T48" fmla="*/ 86 w 459"/>
              <a:gd name="T49" fmla="*/ 372 h 516"/>
              <a:gd name="T50" fmla="*/ 57 w 459"/>
              <a:gd name="T51" fmla="*/ 341 h 516"/>
              <a:gd name="T52" fmla="*/ 67 w 459"/>
              <a:gd name="T53" fmla="*/ 304 h 516"/>
              <a:gd name="T54" fmla="*/ 76 w 459"/>
              <a:gd name="T55" fmla="*/ 281 h 516"/>
              <a:gd name="T56" fmla="*/ 57 w 459"/>
              <a:gd name="T57" fmla="*/ 183 h 516"/>
              <a:gd name="T58" fmla="*/ 29 w 459"/>
              <a:gd name="T59" fmla="*/ 118 h 516"/>
              <a:gd name="T60" fmla="*/ 0 w 459"/>
              <a:gd name="T61" fmla="*/ 4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59" h="516">
                <a:moveTo>
                  <a:pt x="0" y="40"/>
                </a:moveTo>
                <a:lnTo>
                  <a:pt x="121" y="40"/>
                </a:lnTo>
                <a:lnTo>
                  <a:pt x="118" y="0"/>
                </a:lnTo>
                <a:lnTo>
                  <a:pt x="145" y="11"/>
                </a:lnTo>
                <a:lnTo>
                  <a:pt x="150" y="42"/>
                </a:lnTo>
                <a:lnTo>
                  <a:pt x="208" y="76"/>
                </a:lnTo>
                <a:lnTo>
                  <a:pt x="225" y="61"/>
                </a:lnTo>
                <a:lnTo>
                  <a:pt x="259" y="61"/>
                </a:lnTo>
                <a:lnTo>
                  <a:pt x="285" y="89"/>
                </a:lnTo>
                <a:lnTo>
                  <a:pt x="302" y="80"/>
                </a:lnTo>
                <a:lnTo>
                  <a:pt x="353" y="91"/>
                </a:lnTo>
                <a:lnTo>
                  <a:pt x="371" y="69"/>
                </a:lnTo>
                <a:lnTo>
                  <a:pt x="402" y="86"/>
                </a:lnTo>
                <a:lnTo>
                  <a:pt x="459" y="84"/>
                </a:lnTo>
                <a:lnTo>
                  <a:pt x="367" y="147"/>
                </a:lnTo>
                <a:lnTo>
                  <a:pt x="321" y="203"/>
                </a:lnTo>
                <a:lnTo>
                  <a:pt x="331" y="286"/>
                </a:lnTo>
                <a:lnTo>
                  <a:pt x="299" y="319"/>
                </a:lnTo>
                <a:lnTo>
                  <a:pt x="312" y="344"/>
                </a:lnTo>
                <a:lnTo>
                  <a:pt x="312" y="404"/>
                </a:lnTo>
                <a:lnTo>
                  <a:pt x="343" y="404"/>
                </a:lnTo>
                <a:lnTo>
                  <a:pt x="389" y="447"/>
                </a:lnTo>
                <a:lnTo>
                  <a:pt x="408" y="500"/>
                </a:lnTo>
                <a:lnTo>
                  <a:pt x="85" y="516"/>
                </a:lnTo>
                <a:lnTo>
                  <a:pt x="86" y="372"/>
                </a:lnTo>
                <a:lnTo>
                  <a:pt x="57" y="341"/>
                </a:lnTo>
                <a:lnTo>
                  <a:pt x="67" y="304"/>
                </a:lnTo>
                <a:lnTo>
                  <a:pt x="76" y="281"/>
                </a:lnTo>
                <a:lnTo>
                  <a:pt x="57" y="183"/>
                </a:lnTo>
                <a:lnTo>
                  <a:pt x="29" y="118"/>
                </a:lnTo>
                <a:lnTo>
                  <a:pt x="0" y="4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8" name="Freeform 226"/>
          <p:cNvSpPr>
            <a:spLocks/>
          </p:cNvSpPr>
          <p:nvPr/>
        </p:nvSpPr>
        <p:spPr bwMode="auto">
          <a:xfrm>
            <a:off x="1502160" y="2708107"/>
            <a:ext cx="1169125" cy="1950082"/>
          </a:xfrm>
          <a:custGeom>
            <a:avLst/>
            <a:gdLst>
              <a:gd name="T0" fmla="*/ 45 w 588"/>
              <a:gd name="T1" fmla="*/ 0 h 904"/>
              <a:gd name="T2" fmla="*/ 314 w 588"/>
              <a:gd name="T3" fmla="*/ 54 h 904"/>
              <a:gd name="T4" fmla="*/ 256 w 588"/>
              <a:gd name="T5" fmla="*/ 319 h 904"/>
              <a:gd name="T6" fmla="*/ 559 w 588"/>
              <a:gd name="T7" fmla="*/ 725 h 904"/>
              <a:gd name="T8" fmla="*/ 588 w 588"/>
              <a:gd name="T9" fmla="*/ 776 h 904"/>
              <a:gd name="T10" fmla="*/ 558 w 588"/>
              <a:gd name="T11" fmla="*/ 801 h 904"/>
              <a:gd name="T12" fmla="*/ 539 w 588"/>
              <a:gd name="T13" fmla="*/ 846 h 904"/>
              <a:gd name="T14" fmla="*/ 522 w 588"/>
              <a:gd name="T15" fmla="*/ 873 h 904"/>
              <a:gd name="T16" fmla="*/ 540 w 588"/>
              <a:gd name="T17" fmla="*/ 896 h 904"/>
              <a:gd name="T18" fmla="*/ 510 w 588"/>
              <a:gd name="T19" fmla="*/ 904 h 904"/>
              <a:gd name="T20" fmla="*/ 331 w 588"/>
              <a:gd name="T21" fmla="*/ 898 h 904"/>
              <a:gd name="T22" fmla="*/ 320 w 588"/>
              <a:gd name="T23" fmla="*/ 845 h 904"/>
              <a:gd name="T24" fmla="*/ 289 w 588"/>
              <a:gd name="T25" fmla="*/ 806 h 904"/>
              <a:gd name="T26" fmla="*/ 266 w 588"/>
              <a:gd name="T27" fmla="*/ 792 h 904"/>
              <a:gd name="T28" fmla="*/ 259 w 588"/>
              <a:gd name="T29" fmla="*/ 765 h 904"/>
              <a:gd name="T30" fmla="*/ 240 w 588"/>
              <a:gd name="T31" fmla="*/ 749 h 904"/>
              <a:gd name="T32" fmla="*/ 221 w 588"/>
              <a:gd name="T33" fmla="*/ 730 h 904"/>
              <a:gd name="T34" fmla="*/ 216 w 588"/>
              <a:gd name="T35" fmla="*/ 709 h 904"/>
              <a:gd name="T36" fmla="*/ 198 w 588"/>
              <a:gd name="T37" fmla="*/ 695 h 904"/>
              <a:gd name="T38" fmla="*/ 171 w 588"/>
              <a:gd name="T39" fmla="*/ 703 h 904"/>
              <a:gd name="T40" fmla="*/ 139 w 588"/>
              <a:gd name="T41" fmla="*/ 692 h 904"/>
              <a:gd name="T42" fmla="*/ 139 w 588"/>
              <a:gd name="T43" fmla="*/ 680 h 904"/>
              <a:gd name="T44" fmla="*/ 138 w 588"/>
              <a:gd name="T45" fmla="*/ 655 h 904"/>
              <a:gd name="T46" fmla="*/ 125 w 588"/>
              <a:gd name="T47" fmla="*/ 628 h 904"/>
              <a:gd name="T48" fmla="*/ 124 w 588"/>
              <a:gd name="T49" fmla="*/ 605 h 904"/>
              <a:gd name="T50" fmla="*/ 110 w 588"/>
              <a:gd name="T51" fmla="*/ 585 h 904"/>
              <a:gd name="T52" fmla="*/ 114 w 588"/>
              <a:gd name="T53" fmla="*/ 567 h 904"/>
              <a:gd name="T54" fmla="*/ 75 w 588"/>
              <a:gd name="T55" fmla="*/ 521 h 904"/>
              <a:gd name="T56" fmla="*/ 75 w 588"/>
              <a:gd name="T57" fmla="*/ 495 h 904"/>
              <a:gd name="T58" fmla="*/ 95 w 588"/>
              <a:gd name="T59" fmla="*/ 485 h 904"/>
              <a:gd name="T60" fmla="*/ 95 w 588"/>
              <a:gd name="T61" fmla="*/ 468 h 904"/>
              <a:gd name="T62" fmla="*/ 75 w 588"/>
              <a:gd name="T63" fmla="*/ 463 h 904"/>
              <a:gd name="T64" fmla="*/ 66 w 588"/>
              <a:gd name="T65" fmla="*/ 439 h 904"/>
              <a:gd name="T66" fmla="*/ 56 w 588"/>
              <a:gd name="T67" fmla="*/ 394 h 904"/>
              <a:gd name="T68" fmla="*/ 85 w 588"/>
              <a:gd name="T69" fmla="*/ 419 h 904"/>
              <a:gd name="T70" fmla="*/ 74 w 588"/>
              <a:gd name="T71" fmla="*/ 387 h 904"/>
              <a:gd name="T72" fmla="*/ 95 w 588"/>
              <a:gd name="T73" fmla="*/ 387 h 904"/>
              <a:gd name="T74" fmla="*/ 95 w 588"/>
              <a:gd name="T75" fmla="*/ 365 h 904"/>
              <a:gd name="T76" fmla="*/ 74 w 588"/>
              <a:gd name="T77" fmla="*/ 349 h 904"/>
              <a:gd name="T78" fmla="*/ 64 w 588"/>
              <a:gd name="T79" fmla="*/ 370 h 904"/>
              <a:gd name="T80" fmla="*/ 45 w 588"/>
              <a:gd name="T81" fmla="*/ 364 h 904"/>
              <a:gd name="T82" fmla="*/ 7 w 588"/>
              <a:gd name="T83" fmla="*/ 261 h 904"/>
              <a:gd name="T84" fmla="*/ 18 w 588"/>
              <a:gd name="T85" fmla="*/ 188 h 904"/>
              <a:gd name="T86" fmla="*/ 0 w 588"/>
              <a:gd name="T87" fmla="*/ 147 h 904"/>
              <a:gd name="T88" fmla="*/ 8 w 588"/>
              <a:gd name="T89" fmla="*/ 116 h 904"/>
              <a:gd name="T90" fmla="*/ 27 w 588"/>
              <a:gd name="T91" fmla="*/ 109 h 904"/>
              <a:gd name="T92" fmla="*/ 45 w 588"/>
              <a:gd name="T93" fmla="*/ 62 h 904"/>
              <a:gd name="T94" fmla="*/ 45 w 588"/>
              <a:gd name="T95" fmla="*/ 0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88" h="904">
                <a:moveTo>
                  <a:pt x="45" y="0"/>
                </a:moveTo>
                <a:lnTo>
                  <a:pt x="314" y="54"/>
                </a:lnTo>
                <a:lnTo>
                  <a:pt x="256" y="319"/>
                </a:lnTo>
                <a:lnTo>
                  <a:pt x="559" y="725"/>
                </a:lnTo>
                <a:lnTo>
                  <a:pt x="588" y="776"/>
                </a:lnTo>
                <a:lnTo>
                  <a:pt x="558" y="801"/>
                </a:lnTo>
                <a:lnTo>
                  <a:pt x="539" y="846"/>
                </a:lnTo>
                <a:lnTo>
                  <a:pt x="522" y="873"/>
                </a:lnTo>
                <a:lnTo>
                  <a:pt x="540" y="896"/>
                </a:lnTo>
                <a:lnTo>
                  <a:pt x="510" y="904"/>
                </a:lnTo>
                <a:lnTo>
                  <a:pt x="331" y="898"/>
                </a:lnTo>
                <a:lnTo>
                  <a:pt x="320" y="845"/>
                </a:lnTo>
                <a:lnTo>
                  <a:pt x="289" y="806"/>
                </a:lnTo>
                <a:lnTo>
                  <a:pt x="266" y="792"/>
                </a:lnTo>
                <a:lnTo>
                  <a:pt x="259" y="765"/>
                </a:lnTo>
                <a:lnTo>
                  <a:pt x="240" y="749"/>
                </a:lnTo>
                <a:lnTo>
                  <a:pt x="221" y="730"/>
                </a:lnTo>
                <a:lnTo>
                  <a:pt x="216" y="709"/>
                </a:lnTo>
                <a:lnTo>
                  <a:pt x="198" y="695"/>
                </a:lnTo>
                <a:lnTo>
                  <a:pt x="171" y="703"/>
                </a:lnTo>
                <a:lnTo>
                  <a:pt x="139" y="692"/>
                </a:lnTo>
                <a:lnTo>
                  <a:pt x="139" y="680"/>
                </a:lnTo>
                <a:lnTo>
                  <a:pt x="138" y="655"/>
                </a:lnTo>
                <a:lnTo>
                  <a:pt x="125" y="628"/>
                </a:lnTo>
                <a:lnTo>
                  <a:pt x="124" y="605"/>
                </a:lnTo>
                <a:lnTo>
                  <a:pt x="110" y="585"/>
                </a:lnTo>
                <a:lnTo>
                  <a:pt x="114" y="567"/>
                </a:lnTo>
                <a:lnTo>
                  <a:pt x="75" y="521"/>
                </a:lnTo>
                <a:lnTo>
                  <a:pt x="75" y="495"/>
                </a:lnTo>
                <a:lnTo>
                  <a:pt x="95" y="485"/>
                </a:lnTo>
                <a:lnTo>
                  <a:pt x="95" y="468"/>
                </a:lnTo>
                <a:lnTo>
                  <a:pt x="75" y="463"/>
                </a:lnTo>
                <a:lnTo>
                  <a:pt x="66" y="439"/>
                </a:lnTo>
                <a:lnTo>
                  <a:pt x="56" y="394"/>
                </a:lnTo>
                <a:lnTo>
                  <a:pt x="85" y="419"/>
                </a:lnTo>
                <a:lnTo>
                  <a:pt x="74" y="387"/>
                </a:lnTo>
                <a:lnTo>
                  <a:pt x="95" y="387"/>
                </a:lnTo>
                <a:lnTo>
                  <a:pt x="95" y="365"/>
                </a:lnTo>
                <a:lnTo>
                  <a:pt x="74" y="349"/>
                </a:lnTo>
                <a:lnTo>
                  <a:pt x="64" y="370"/>
                </a:lnTo>
                <a:lnTo>
                  <a:pt x="45" y="364"/>
                </a:lnTo>
                <a:lnTo>
                  <a:pt x="7" y="261"/>
                </a:lnTo>
                <a:lnTo>
                  <a:pt x="18" y="188"/>
                </a:lnTo>
                <a:lnTo>
                  <a:pt x="0" y="147"/>
                </a:lnTo>
                <a:lnTo>
                  <a:pt x="8" y="116"/>
                </a:lnTo>
                <a:lnTo>
                  <a:pt x="27" y="109"/>
                </a:lnTo>
                <a:lnTo>
                  <a:pt x="45" y="62"/>
                </a:lnTo>
                <a:lnTo>
                  <a:pt x="45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89" name="Freeform 228"/>
          <p:cNvSpPr>
            <a:spLocks/>
          </p:cNvSpPr>
          <p:nvPr/>
        </p:nvSpPr>
        <p:spPr bwMode="auto">
          <a:xfrm>
            <a:off x="1806372" y="1509663"/>
            <a:ext cx="882808" cy="701823"/>
          </a:xfrm>
          <a:custGeom>
            <a:avLst/>
            <a:gdLst>
              <a:gd name="T0" fmla="*/ 113 w 444"/>
              <a:gd name="T1" fmla="*/ 0 h 329"/>
              <a:gd name="T2" fmla="*/ 203 w 444"/>
              <a:gd name="T3" fmla="*/ 26 h 329"/>
              <a:gd name="T4" fmla="*/ 273 w 444"/>
              <a:gd name="T5" fmla="*/ 43 h 329"/>
              <a:gd name="T6" fmla="*/ 307 w 444"/>
              <a:gd name="T7" fmla="*/ 50 h 329"/>
              <a:gd name="T8" fmla="*/ 342 w 444"/>
              <a:gd name="T9" fmla="*/ 54 h 329"/>
              <a:gd name="T10" fmla="*/ 388 w 444"/>
              <a:gd name="T11" fmla="*/ 64 h 329"/>
              <a:gd name="T12" fmla="*/ 444 w 444"/>
              <a:gd name="T13" fmla="*/ 73 h 329"/>
              <a:gd name="T14" fmla="*/ 408 w 444"/>
              <a:gd name="T15" fmla="*/ 329 h 329"/>
              <a:gd name="T16" fmla="*/ 236 w 444"/>
              <a:gd name="T17" fmla="*/ 292 h 329"/>
              <a:gd name="T18" fmla="*/ 212 w 444"/>
              <a:gd name="T19" fmla="*/ 309 h 329"/>
              <a:gd name="T20" fmla="*/ 181 w 444"/>
              <a:gd name="T21" fmla="*/ 283 h 329"/>
              <a:gd name="T22" fmla="*/ 154 w 444"/>
              <a:gd name="T23" fmla="*/ 309 h 329"/>
              <a:gd name="T24" fmla="*/ 128 w 444"/>
              <a:gd name="T25" fmla="*/ 288 h 329"/>
              <a:gd name="T26" fmla="*/ 58 w 444"/>
              <a:gd name="T27" fmla="*/ 283 h 329"/>
              <a:gd name="T28" fmla="*/ 67 w 444"/>
              <a:gd name="T29" fmla="*/ 242 h 329"/>
              <a:gd name="T30" fmla="*/ 15 w 444"/>
              <a:gd name="T31" fmla="*/ 238 h 329"/>
              <a:gd name="T32" fmla="*/ 11 w 444"/>
              <a:gd name="T33" fmla="*/ 214 h 329"/>
              <a:gd name="T34" fmla="*/ 21 w 444"/>
              <a:gd name="T35" fmla="*/ 190 h 329"/>
              <a:gd name="T36" fmla="*/ 8 w 444"/>
              <a:gd name="T37" fmla="*/ 167 h 329"/>
              <a:gd name="T38" fmla="*/ 10 w 444"/>
              <a:gd name="T39" fmla="*/ 103 h 329"/>
              <a:gd name="T40" fmla="*/ 0 w 444"/>
              <a:gd name="T41" fmla="*/ 53 h 329"/>
              <a:gd name="T42" fmla="*/ 6 w 444"/>
              <a:gd name="T43" fmla="*/ 34 h 329"/>
              <a:gd name="T44" fmla="*/ 28 w 444"/>
              <a:gd name="T45" fmla="*/ 43 h 329"/>
              <a:gd name="T46" fmla="*/ 52 w 444"/>
              <a:gd name="T47" fmla="*/ 71 h 329"/>
              <a:gd name="T48" fmla="*/ 96 w 444"/>
              <a:gd name="T49" fmla="*/ 78 h 329"/>
              <a:gd name="T50" fmla="*/ 107 w 444"/>
              <a:gd name="T51" fmla="*/ 102 h 329"/>
              <a:gd name="T52" fmla="*/ 86 w 444"/>
              <a:gd name="T53" fmla="*/ 102 h 329"/>
              <a:gd name="T54" fmla="*/ 83 w 444"/>
              <a:gd name="T55" fmla="*/ 122 h 329"/>
              <a:gd name="T56" fmla="*/ 96 w 444"/>
              <a:gd name="T57" fmla="*/ 124 h 329"/>
              <a:gd name="T58" fmla="*/ 101 w 444"/>
              <a:gd name="T59" fmla="*/ 144 h 329"/>
              <a:gd name="T60" fmla="*/ 75 w 444"/>
              <a:gd name="T61" fmla="*/ 160 h 329"/>
              <a:gd name="T62" fmla="*/ 75 w 444"/>
              <a:gd name="T63" fmla="*/ 174 h 329"/>
              <a:gd name="T64" fmla="*/ 104 w 444"/>
              <a:gd name="T65" fmla="*/ 174 h 329"/>
              <a:gd name="T66" fmla="*/ 113 w 444"/>
              <a:gd name="T67" fmla="*/ 138 h 329"/>
              <a:gd name="T68" fmla="*/ 135 w 444"/>
              <a:gd name="T69" fmla="*/ 117 h 329"/>
              <a:gd name="T70" fmla="*/ 107 w 444"/>
              <a:gd name="T71" fmla="*/ 61 h 329"/>
              <a:gd name="T72" fmla="*/ 125 w 444"/>
              <a:gd name="T73" fmla="*/ 44 h 329"/>
              <a:gd name="T74" fmla="*/ 113 w 444"/>
              <a:gd name="T75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44" h="329">
                <a:moveTo>
                  <a:pt x="113" y="0"/>
                </a:moveTo>
                <a:lnTo>
                  <a:pt x="203" y="26"/>
                </a:lnTo>
                <a:lnTo>
                  <a:pt x="273" y="43"/>
                </a:lnTo>
                <a:lnTo>
                  <a:pt x="307" y="50"/>
                </a:lnTo>
                <a:lnTo>
                  <a:pt x="342" y="54"/>
                </a:lnTo>
                <a:lnTo>
                  <a:pt x="388" y="64"/>
                </a:lnTo>
                <a:lnTo>
                  <a:pt x="444" y="73"/>
                </a:lnTo>
                <a:lnTo>
                  <a:pt x="408" y="329"/>
                </a:lnTo>
                <a:lnTo>
                  <a:pt x="236" y="292"/>
                </a:lnTo>
                <a:lnTo>
                  <a:pt x="212" y="309"/>
                </a:lnTo>
                <a:lnTo>
                  <a:pt x="181" y="283"/>
                </a:lnTo>
                <a:lnTo>
                  <a:pt x="154" y="309"/>
                </a:lnTo>
                <a:lnTo>
                  <a:pt x="128" y="288"/>
                </a:lnTo>
                <a:lnTo>
                  <a:pt x="58" y="283"/>
                </a:lnTo>
                <a:lnTo>
                  <a:pt x="67" y="242"/>
                </a:lnTo>
                <a:lnTo>
                  <a:pt x="15" y="238"/>
                </a:lnTo>
                <a:lnTo>
                  <a:pt x="11" y="214"/>
                </a:lnTo>
                <a:lnTo>
                  <a:pt x="21" y="190"/>
                </a:lnTo>
                <a:lnTo>
                  <a:pt x="8" y="167"/>
                </a:lnTo>
                <a:lnTo>
                  <a:pt x="10" y="103"/>
                </a:lnTo>
                <a:lnTo>
                  <a:pt x="0" y="53"/>
                </a:lnTo>
                <a:lnTo>
                  <a:pt x="6" y="34"/>
                </a:lnTo>
                <a:lnTo>
                  <a:pt x="28" y="43"/>
                </a:lnTo>
                <a:lnTo>
                  <a:pt x="52" y="71"/>
                </a:lnTo>
                <a:lnTo>
                  <a:pt x="96" y="78"/>
                </a:lnTo>
                <a:lnTo>
                  <a:pt x="107" y="102"/>
                </a:lnTo>
                <a:lnTo>
                  <a:pt x="86" y="102"/>
                </a:lnTo>
                <a:lnTo>
                  <a:pt x="83" y="122"/>
                </a:lnTo>
                <a:lnTo>
                  <a:pt x="96" y="124"/>
                </a:lnTo>
                <a:lnTo>
                  <a:pt x="101" y="144"/>
                </a:lnTo>
                <a:lnTo>
                  <a:pt x="75" y="160"/>
                </a:lnTo>
                <a:lnTo>
                  <a:pt x="75" y="174"/>
                </a:lnTo>
                <a:lnTo>
                  <a:pt x="104" y="174"/>
                </a:lnTo>
                <a:lnTo>
                  <a:pt x="113" y="138"/>
                </a:lnTo>
                <a:lnTo>
                  <a:pt x="135" y="117"/>
                </a:lnTo>
                <a:lnTo>
                  <a:pt x="107" y="61"/>
                </a:lnTo>
                <a:lnTo>
                  <a:pt x="125" y="44"/>
                </a:lnTo>
                <a:lnTo>
                  <a:pt x="113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0" name="Freeform 230"/>
          <p:cNvSpPr>
            <a:spLocks/>
          </p:cNvSpPr>
          <p:nvPr/>
        </p:nvSpPr>
        <p:spPr bwMode="auto">
          <a:xfrm>
            <a:off x="2500290" y="1663254"/>
            <a:ext cx="789358" cy="1375914"/>
          </a:xfrm>
          <a:custGeom>
            <a:avLst/>
            <a:gdLst>
              <a:gd name="T0" fmla="*/ 96 w 397"/>
              <a:gd name="T1" fmla="*/ 0 h 645"/>
              <a:gd name="T2" fmla="*/ 60 w 397"/>
              <a:gd name="T3" fmla="*/ 253 h 645"/>
              <a:gd name="T4" fmla="*/ 98 w 397"/>
              <a:gd name="T5" fmla="*/ 306 h 645"/>
              <a:gd name="T6" fmla="*/ 39 w 397"/>
              <a:gd name="T7" fmla="*/ 362 h 645"/>
              <a:gd name="T8" fmla="*/ 32 w 397"/>
              <a:gd name="T9" fmla="*/ 402 h 645"/>
              <a:gd name="T10" fmla="*/ 49 w 397"/>
              <a:gd name="T11" fmla="*/ 430 h 645"/>
              <a:gd name="T12" fmla="*/ 32 w 397"/>
              <a:gd name="T13" fmla="*/ 444 h 645"/>
              <a:gd name="T14" fmla="*/ 0 w 397"/>
              <a:gd name="T15" fmla="*/ 591 h 645"/>
              <a:gd name="T16" fmla="*/ 190 w 397"/>
              <a:gd name="T17" fmla="*/ 621 h 645"/>
              <a:gd name="T18" fmla="*/ 369 w 397"/>
              <a:gd name="T19" fmla="*/ 645 h 645"/>
              <a:gd name="T20" fmla="*/ 387 w 397"/>
              <a:gd name="T21" fmla="*/ 513 h 645"/>
              <a:gd name="T22" fmla="*/ 397 w 397"/>
              <a:gd name="T23" fmla="*/ 440 h 645"/>
              <a:gd name="T24" fmla="*/ 379 w 397"/>
              <a:gd name="T25" fmla="*/ 413 h 645"/>
              <a:gd name="T26" fmla="*/ 338 w 397"/>
              <a:gd name="T27" fmla="*/ 421 h 645"/>
              <a:gd name="T28" fmla="*/ 285 w 397"/>
              <a:gd name="T29" fmla="*/ 427 h 645"/>
              <a:gd name="T30" fmla="*/ 275 w 397"/>
              <a:gd name="T31" fmla="*/ 367 h 645"/>
              <a:gd name="T32" fmla="*/ 211 w 397"/>
              <a:gd name="T33" fmla="*/ 318 h 645"/>
              <a:gd name="T34" fmla="*/ 220 w 397"/>
              <a:gd name="T35" fmla="*/ 286 h 645"/>
              <a:gd name="T36" fmla="*/ 226 w 397"/>
              <a:gd name="T37" fmla="*/ 231 h 645"/>
              <a:gd name="T38" fmla="*/ 143 w 397"/>
              <a:gd name="T39" fmla="*/ 113 h 645"/>
              <a:gd name="T40" fmla="*/ 154 w 397"/>
              <a:gd name="T41" fmla="*/ 8 h 645"/>
              <a:gd name="T42" fmla="*/ 96 w 397"/>
              <a:gd name="T43" fmla="*/ 0 h 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7" h="645">
                <a:moveTo>
                  <a:pt x="96" y="0"/>
                </a:moveTo>
                <a:lnTo>
                  <a:pt x="60" y="253"/>
                </a:lnTo>
                <a:lnTo>
                  <a:pt x="98" y="306"/>
                </a:lnTo>
                <a:lnTo>
                  <a:pt x="39" y="362"/>
                </a:lnTo>
                <a:lnTo>
                  <a:pt x="32" y="402"/>
                </a:lnTo>
                <a:lnTo>
                  <a:pt x="49" y="430"/>
                </a:lnTo>
                <a:lnTo>
                  <a:pt x="32" y="444"/>
                </a:lnTo>
                <a:lnTo>
                  <a:pt x="0" y="591"/>
                </a:lnTo>
                <a:lnTo>
                  <a:pt x="190" y="621"/>
                </a:lnTo>
                <a:lnTo>
                  <a:pt x="369" y="645"/>
                </a:lnTo>
                <a:lnTo>
                  <a:pt x="387" y="513"/>
                </a:lnTo>
                <a:lnTo>
                  <a:pt x="397" y="440"/>
                </a:lnTo>
                <a:lnTo>
                  <a:pt x="379" y="413"/>
                </a:lnTo>
                <a:lnTo>
                  <a:pt x="338" y="421"/>
                </a:lnTo>
                <a:lnTo>
                  <a:pt x="285" y="427"/>
                </a:lnTo>
                <a:lnTo>
                  <a:pt x="275" y="367"/>
                </a:lnTo>
                <a:lnTo>
                  <a:pt x="211" y="318"/>
                </a:lnTo>
                <a:lnTo>
                  <a:pt x="220" y="286"/>
                </a:lnTo>
                <a:lnTo>
                  <a:pt x="226" y="231"/>
                </a:lnTo>
                <a:lnTo>
                  <a:pt x="143" y="113"/>
                </a:lnTo>
                <a:lnTo>
                  <a:pt x="154" y="8"/>
                </a:lnTo>
                <a:lnTo>
                  <a:pt x="96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1" name="Freeform 232"/>
          <p:cNvSpPr>
            <a:spLocks/>
          </p:cNvSpPr>
          <p:nvPr/>
        </p:nvSpPr>
        <p:spPr bwMode="auto">
          <a:xfrm>
            <a:off x="2015143" y="2836513"/>
            <a:ext cx="884797" cy="1427110"/>
          </a:xfrm>
          <a:custGeom>
            <a:avLst/>
            <a:gdLst>
              <a:gd name="T0" fmla="*/ 57 w 445"/>
              <a:gd name="T1" fmla="*/ 0 h 669"/>
              <a:gd name="T2" fmla="*/ 0 w 445"/>
              <a:gd name="T3" fmla="*/ 264 h 669"/>
              <a:gd name="T4" fmla="*/ 302 w 445"/>
              <a:gd name="T5" fmla="*/ 669 h 669"/>
              <a:gd name="T6" fmla="*/ 321 w 445"/>
              <a:gd name="T7" fmla="*/ 651 h 669"/>
              <a:gd name="T8" fmla="*/ 320 w 445"/>
              <a:gd name="T9" fmla="*/ 572 h 669"/>
              <a:gd name="T10" fmla="*/ 358 w 445"/>
              <a:gd name="T11" fmla="*/ 577 h 669"/>
              <a:gd name="T12" fmla="*/ 396 w 445"/>
              <a:gd name="T13" fmla="*/ 333 h 669"/>
              <a:gd name="T14" fmla="*/ 423 w 445"/>
              <a:gd name="T15" fmla="*/ 165 h 669"/>
              <a:gd name="T16" fmla="*/ 430 w 445"/>
              <a:gd name="T17" fmla="*/ 114 h 669"/>
              <a:gd name="T18" fmla="*/ 445 w 445"/>
              <a:gd name="T19" fmla="*/ 70 h 669"/>
              <a:gd name="T20" fmla="*/ 245 w 445"/>
              <a:gd name="T21" fmla="*/ 41 h 669"/>
              <a:gd name="T22" fmla="*/ 57 w 445"/>
              <a:gd name="T23" fmla="*/ 0 h 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669">
                <a:moveTo>
                  <a:pt x="57" y="0"/>
                </a:moveTo>
                <a:lnTo>
                  <a:pt x="0" y="264"/>
                </a:lnTo>
                <a:lnTo>
                  <a:pt x="302" y="669"/>
                </a:lnTo>
                <a:lnTo>
                  <a:pt x="321" y="651"/>
                </a:lnTo>
                <a:lnTo>
                  <a:pt x="320" y="572"/>
                </a:lnTo>
                <a:lnTo>
                  <a:pt x="358" y="577"/>
                </a:lnTo>
                <a:lnTo>
                  <a:pt x="396" y="333"/>
                </a:lnTo>
                <a:lnTo>
                  <a:pt x="423" y="165"/>
                </a:lnTo>
                <a:lnTo>
                  <a:pt x="430" y="114"/>
                </a:lnTo>
                <a:lnTo>
                  <a:pt x="445" y="70"/>
                </a:lnTo>
                <a:lnTo>
                  <a:pt x="245" y="41"/>
                </a:lnTo>
                <a:lnTo>
                  <a:pt x="57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2" name="Freeform 234"/>
          <p:cNvSpPr>
            <a:spLocks/>
          </p:cNvSpPr>
          <p:nvPr/>
        </p:nvSpPr>
        <p:spPr bwMode="auto">
          <a:xfrm>
            <a:off x="2776665" y="1671786"/>
            <a:ext cx="1387838" cy="927942"/>
          </a:xfrm>
          <a:custGeom>
            <a:avLst/>
            <a:gdLst>
              <a:gd name="T0" fmla="*/ 11 w 698"/>
              <a:gd name="T1" fmla="*/ 0 h 435"/>
              <a:gd name="T2" fmla="*/ 147 w 698"/>
              <a:gd name="T3" fmla="*/ 18 h 435"/>
              <a:gd name="T4" fmla="*/ 231 w 698"/>
              <a:gd name="T5" fmla="*/ 29 h 435"/>
              <a:gd name="T6" fmla="*/ 340 w 698"/>
              <a:gd name="T7" fmla="*/ 41 h 435"/>
              <a:gd name="T8" fmla="*/ 441 w 698"/>
              <a:gd name="T9" fmla="*/ 50 h 435"/>
              <a:gd name="T10" fmla="*/ 615 w 698"/>
              <a:gd name="T11" fmla="*/ 63 h 435"/>
              <a:gd name="T12" fmla="*/ 698 w 698"/>
              <a:gd name="T13" fmla="*/ 69 h 435"/>
              <a:gd name="T14" fmla="*/ 695 w 698"/>
              <a:gd name="T15" fmla="*/ 423 h 435"/>
              <a:gd name="T16" fmla="*/ 267 w 698"/>
              <a:gd name="T17" fmla="*/ 387 h 435"/>
              <a:gd name="T18" fmla="*/ 258 w 698"/>
              <a:gd name="T19" fmla="*/ 435 h 435"/>
              <a:gd name="T20" fmla="*/ 241 w 698"/>
              <a:gd name="T21" fmla="*/ 412 h 435"/>
              <a:gd name="T22" fmla="*/ 202 w 698"/>
              <a:gd name="T23" fmla="*/ 416 h 435"/>
              <a:gd name="T24" fmla="*/ 146 w 698"/>
              <a:gd name="T25" fmla="*/ 424 h 435"/>
              <a:gd name="T26" fmla="*/ 136 w 698"/>
              <a:gd name="T27" fmla="*/ 363 h 435"/>
              <a:gd name="T28" fmla="*/ 70 w 698"/>
              <a:gd name="T29" fmla="*/ 313 h 435"/>
              <a:gd name="T30" fmla="*/ 81 w 698"/>
              <a:gd name="T31" fmla="*/ 267 h 435"/>
              <a:gd name="T32" fmla="*/ 87 w 698"/>
              <a:gd name="T33" fmla="*/ 230 h 435"/>
              <a:gd name="T34" fmla="*/ 0 w 698"/>
              <a:gd name="T35" fmla="*/ 108 h 435"/>
              <a:gd name="T36" fmla="*/ 11 w 698"/>
              <a:gd name="T37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98" h="435">
                <a:moveTo>
                  <a:pt x="11" y="0"/>
                </a:moveTo>
                <a:lnTo>
                  <a:pt x="147" y="18"/>
                </a:lnTo>
                <a:lnTo>
                  <a:pt x="231" y="29"/>
                </a:lnTo>
                <a:lnTo>
                  <a:pt x="340" y="41"/>
                </a:lnTo>
                <a:lnTo>
                  <a:pt x="441" y="50"/>
                </a:lnTo>
                <a:lnTo>
                  <a:pt x="615" y="63"/>
                </a:lnTo>
                <a:lnTo>
                  <a:pt x="698" y="69"/>
                </a:lnTo>
                <a:lnTo>
                  <a:pt x="695" y="423"/>
                </a:lnTo>
                <a:lnTo>
                  <a:pt x="267" y="387"/>
                </a:lnTo>
                <a:lnTo>
                  <a:pt x="258" y="435"/>
                </a:lnTo>
                <a:lnTo>
                  <a:pt x="241" y="412"/>
                </a:lnTo>
                <a:lnTo>
                  <a:pt x="202" y="416"/>
                </a:lnTo>
                <a:lnTo>
                  <a:pt x="146" y="424"/>
                </a:lnTo>
                <a:lnTo>
                  <a:pt x="136" y="363"/>
                </a:lnTo>
                <a:lnTo>
                  <a:pt x="70" y="313"/>
                </a:lnTo>
                <a:lnTo>
                  <a:pt x="81" y="267"/>
                </a:lnTo>
                <a:lnTo>
                  <a:pt x="87" y="230"/>
                </a:lnTo>
                <a:lnTo>
                  <a:pt x="0" y="108"/>
                </a:lnTo>
                <a:lnTo>
                  <a:pt x="11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3" name="Freeform 236"/>
          <p:cNvSpPr>
            <a:spLocks/>
          </p:cNvSpPr>
          <p:nvPr/>
        </p:nvSpPr>
        <p:spPr bwMode="auto">
          <a:xfrm>
            <a:off x="3206140" y="2488801"/>
            <a:ext cx="948423" cy="825548"/>
          </a:xfrm>
          <a:custGeom>
            <a:avLst/>
            <a:gdLst>
              <a:gd name="T0" fmla="*/ 47 w 477"/>
              <a:gd name="T1" fmla="*/ 0 h 387"/>
              <a:gd name="T2" fmla="*/ 29 w 477"/>
              <a:gd name="T3" fmla="*/ 146 h 387"/>
              <a:gd name="T4" fmla="*/ 0 w 477"/>
              <a:gd name="T5" fmla="*/ 351 h 387"/>
              <a:gd name="T6" fmla="*/ 138 w 477"/>
              <a:gd name="T7" fmla="*/ 362 h 387"/>
              <a:gd name="T8" fmla="*/ 462 w 477"/>
              <a:gd name="T9" fmla="*/ 387 h 387"/>
              <a:gd name="T10" fmla="*/ 477 w 477"/>
              <a:gd name="T11" fmla="*/ 40 h 387"/>
              <a:gd name="T12" fmla="*/ 47 w 477"/>
              <a:gd name="T13" fmla="*/ 0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7" h="387">
                <a:moveTo>
                  <a:pt x="47" y="0"/>
                </a:moveTo>
                <a:lnTo>
                  <a:pt x="29" y="146"/>
                </a:lnTo>
                <a:lnTo>
                  <a:pt x="0" y="351"/>
                </a:lnTo>
                <a:lnTo>
                  <a:pt x="138" y="362"/>
                </a:lnTo>
                <a:lnTo>
                  <a:pt x="462" y="387"/>
                </a:lnTo>
                <a:lnTo>
                  <a:pt x="477" y="40"/>
                </a:lnTo>
                <a:lnTo>
                  <a:pt x="47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4" name="Freeform 238"/>
          <p:cNvSpPr>
            <a:spLocks/>
          </p:cNvSpPr>
          <p:nvPr/>
        </p:nvSpPr>
        <p:spPr bwMode="auto">
          <a:xfrm>
            <a:off x="2748829" y="2990103"/>
            <a:ext cx="731697" cy="1019669"/>
          </a:xfrm>
          <a:custGeom>
            <a:avLst/>
            <a:gdLst>
              <a:gd name="T0" fmla="*/ 68 w 368"/>
              <a:gd name="T1" fmla="*/ 0 h 478"/>
              <a:gd name="T2" fmla="*/ 248 w 368"/>
              <a:gd name="T3" fmla="*/ 25 h 478"/>
              <a:gd name="T4" fmla="*/ 235 w 368"/>
              <a:gd name="T5" fmla="*/ 117 h 478"/>
              <a:gd name="T6" fmla="*/ 368 w 368"/>
              <a:gd name="T7" fmla="*/ 129 h 478"/>
              <a:gd name="T8" fmla="*/ 331 w 368"/>
              <a:gd name="T9" fmla="*/ 478 h 478"/>
              <a:gd name="T10" fmla="*/ 0 w 368"/>
              <a:gd name="T11" fmla="*/ 444 h 478"/>
              <a:gd name="T12" fmla="*/ 33 w 368"/>
              <a:gd name="T13" fmla="*/ 220 h 478"/>
              <a:gd name="T14" fmla="*/ 68 w 368"/>
              <a:gd name="T15" fmla="*/ 0 h 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8" h="478">
                <a:moveTo>
                  <a:pt x="68" y="0"/>
                </a:moveTo>
                <a:lnTo>
                  <a:pt x="248" y="25"/>
                </a:lnTo>
                <a:lnTo>
                  <a:pt x="235" y="117"/>
                </a:lnTo>
                <a:lnTo>
                  <a:pt x="368" y="129"/>
                </a:lnTo>
                <a:lnTo>
                  <a:pt x="331" y="478"/>
                </a:lnTo>
                <a:lnTo>
                  <a:pt x="0" y="444"/>
                </a:lnTo>
                <a:lnTo>
                  <a:pt x="33" y="220"/>
                </a:lnTo>
                <a:lnTo>
                  <a:pt x="68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5" name="Freeform 240"/>
          <p:cNvSpPr>
            <a:spLocks/>
          </p:cNvSpPr>
          <p:nvPr/>
        </p:nvSpPr>
        <p:spPr bwMode="auto">
          <a:xfrm>
            <a:off x="3395028" y="3265285"/>
            <a:ext cx="988189" cy="785017"/>
          </a:xfrm>
          <a:custGeom>
            <a:avLst/>
            <a:gdLst>
              <a:gd name="T0" fmla="*/ 42 w 497"/>
              <a:gd name="T1" fmla="*/ 0 h 368"/>
              <a:gd name="T2" fmla="*/ 17 w 497"/>
              <a:gd name="T3" fmla="*/ 222 h 368"/>
              <a:gd name="T4" fmla="*/ 0 w 497"/>
              <a:gd name="T5" fmla="*/ 347 h 368"/>
              <a:gd name="T6" fmla="*/ 248 w 497"/>
              <a:gd name="T7" fmla="*/ 360 h 368"/>
              <a:gd name="T8" fmla="*/ 485 w 497"/>
              <a:gd name="T9" fmla="*/ 368 h 368"/>
              <a:gd name="T10" fmla="*/ 492 w 497"/>
              <a:gd name="T11" fmla="*/ 196 h 368"/>
              <a:gd name="T12" fmla="*/ 497 w 497"/>
              <a:gd name="T13" fmla="*/ 27 h 368"/>
              <a:gd name="T14" fmla="*/ 361 w 497"/>
              <a:gd name="T15" fmla="*/ 25 h 368"/>
              <a:gd name="T16" fmla="*/ 42 w 497"/>
              <a:gd name="T17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7" h="368">
                <a:moveTo>
                  <a:pt x="42" y="0"/>
                </a:moveTo>
                <a:lnTo>
                  <a:pt x="17" y="222"/>
                </a:lnTo>
                <a:lnTo>
                  <a:pt x="0" y="347"/>
                </a:lnTo>
                <a:lnTo>
                  <a:pt x="248" y="360"/>
                </a:lnTo>
                <a:lnTo>
                  <a:pt x="485" y="368"/>
                </a:lnTo>
                <a:lnTo>
                  <a:pt x="492" y="196"/>
                </a:lnTo>
                <a:lnTo>
                  <a:pt x="497" y="27"/>
                </a:lnTo>
                <a:lnTo>
                  <a:pt x="361" y="25"/>
                </a:lnTo>
                <a:lnTo>
                  <a:pt x="42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6" name="Freeform 242"/>
          <p:cNvSpPr>
            <a:spLocks/>
          </p:cNvSpPr>
          <p:nvPr/>
        </p:nvSpPr>
        <p:spPr bwMode="auto">
          <a:xfrm>
            <a:off x="2520173" y="3939376"/>
            <a:ext cx="882808" cy="1060200"/>
          </a:xfrm>
          <a:custGeom>
            <a:avLst/>
            <a:gdLst>
              <a:gd name="T0" fmla="*/ 113 w 444"/>
              <a:gd name="T1" fmla="*/ 0 h 497"/>
              <a:gd name="T2" fmla="*/ 104 w 444"/>
              <a:gd name="T3" fmla="*/ 65 h 497"/>
              <a:gd name="T4" fmla="*/ 66 w 444"/>
              <a:gd name="T5" fmla="*/ 56 h 497"/>
              <a:gd name="T6" fmla="*/ 68 w 444"/>
              <a:gd name="T7" fmla="*/ 141 h 497"/>
              <a:gd name="T8" fmla="*/ 49 w 444"/>
              <a:gd name="T9" fmla="*/ 157 h 497"/>
              <a:gd name="T10" fmla="*/ 77 w 444"/>
              <a:gd name="T11" fmla="*/ 209 h 497"/>
              <a:gd name="T12" fmla="*/ 49 w 444"/>
              <a:gd name="T13" fmla="*/ 231 h 497"/>
              <a:gd name="T14" fmla="*/ 34 w 444"/>
              <a:gd name="T15" fmla="*/ 268 h 497"/>
              <a:gd name="T16" fmla="*/ 13 w 444"/>
              <a:gd name="T17" fmla="*/ 305 h 497"/>
              <a:gd name="T18" fmla="*/ 28 w 444"/>
              <a:gd name="T19" fmla="*/ 326 h 497"/>
              <a:gd name="T20" fmla="*/ 2 w 444"/>
              <a:gd name="T21" fmla="*/ 334 h 497"/>
              <a:gd name="T22" fmla="*/ 0 w 444"/>
              <a:gd name="T23" fmla="*/ 368 h 497"/>
              <a:gd name="T24" fmla="*/ 250 w 444"/>
              <a:gd name="T25" fmla="*/ 495 h 497"/>
              <a:gd name="T26" fmla="*/ 392 w 444"/>
              <a:gd name="T27" fmla="*/ 497 h 497"/>
              <a:gd name="T28" fmla="*/ 444 w 444"/>
              <a:gd name="T29" fmla="*/ 38 h 497"/>
              <a:gd name="T30" fmla="*/ 113 w 444"/>
              <a:gd name="T31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44" h="497">
                <a:moveTo>
                  <a:pt x="113" y="0"/>
                </a:moveTo>
                <a:lnTo>
                  <a:pt x="104" y="65"/>
                </a:lnTo>
                <a:lnTo>
                  <a:pt x="66" y="56"/>
                </a:lnTo>
                <a:lnTo>
                  <a:pt x="68" y="141"/>
                </a:lnTo>
                <a:lnTo>
                  <a:pt x="49" y="157"/>
                </a:lnTo>
                <a:lnTo>
                  <a:pt x="77" y="209"/>
                </a:lnTo>
                <a:lnTo>
                  <a:pt x="49" y="231"/>
                </a:lnTo>
                <a:lnTo>
                  <a:pt x="34" y="268"/>
                </a:lnTo>
                <a:lnTo>
                  <a:pt x="13" y="305"/>
                </a:lnTo>
                <a:lnTo>
                  <a:pt x="28" y="326"/>
                </a:lnTo>
                <a:lnTo>
                  <a:pt x="2" y="334"/>
                </a:lnTo>
                <a:lnTo>
                  <a:pt x="0" y="368"/>
                </a:lnTo>
                <a:lnTo>
                  <a:pt x="250" y="495"/>
                </a:lnTo>
                <a:lnTo>
                  <a:pt x="392" y="497"/>
                </a:lnTo>
                <a:lnTo>
                  <a:pt x="444" y="38"/>
                </a:lnTo>
                <a:lnTo>
                  <a:pt x="113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7" name="Freeform 244"/>
          <p:cNvSpPr>
            <a:spLocks/>
          </p:cNvSpPr>
          <p:nvPr/>
        </p:nvSpPr>
        <p:spPr bwMode="auto">
          <a:xfrm>
            <a:off x="3281695" y="4001239"/>
            <a:ext cx="958364" cy="1017536"/>
          </a:xfrm>
          <a:custGeom>
            <a:avLst/>
            <a:gdLst>
              <a:gd name="T0" fmla="*/ 58 w 482"/>
              <a:gd name="T1" fmla="*/ 0 h 477"/>
              <a:gd name="T2" fmla="*/ 482 w 482"/>
              <a:gd name="T3" fmla="*/ 19 h 477"/>
              <a:gd name="T4" fmla="*/ 462 w 482"/>
              <a:gd name="T5" fmla="*/ 443 h 477"/>
              <a:gd name="T6" fmla="*/ 324 w 482"/>
              <a:gd name="T7" fmla="*/ 435 h 477"/>
              <a:gd name="T8" fmla="*/ 196 w 482"/>
              <a:gd name="T9" fmla="*/ 431 h 477"/>
              <a:gd name="T10" fmla="*/ 196 w 482"/>
              <a:gd name="T11" fmla="*/ 448 h 477"/>
              <a:gd name="T12" fmla="*/ 88 w 482"/>
              <a:gd name="T13" fmla="*/ 448 h 477"/>
              <a:gd name="T14" fmla="*/ 82 w 482"/>
              <a:gd name="T15" fmla="*/ 477 h 477"/>
              <a:gd name="T16" fmla="*/ 0 w 482"/>
              <a:gd name="T17" fmla="*/ 468 h 477"/>
              <a:gd name="T18" fmla="*/ 46 w 482"/>
              <a:gd name="T19" fmla="*/ 111 h 477"/>
              <a:gd name="T20" fmla="*/ 58 w 482"/>
              <a:gd name="T21" fmla="*/ 0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82" h="477">
                <a:moveTo>
                  <a:pt x="58" y="0"/>
                </a:moveTo>
                <a:lnTo>
                  <a:pt x="482" y="19"/>
                </a:lnTo>
                <a:lnTo>
                  <a:pt x="462" y="443"/>
                </a:lnTo>
                <a:lnTo>
                  <a:pt x="324" y="435"/>
                </a:lnTo>
                <a:lnTo>
                  <a:pt x="196" y="431"/>
                </a:lnTo>
                <a:lnTo>
                  <a:pt x="196" y="448"/>
                </a:lnTo>
                <a:lnTo>
                  <a:pt x="88" y="448"/>
                </a:lnTo>
                <a:lnTo>
                  <a:pt x="82" y="477"/>
                </a:lnTo>
                <a:lnTo>
                  <a:pt x="0" y="468"/>
                </a:lnTo>
                <a:lnTo>
                  <a:pt x="46" y="111"/>
                </a:lnTo>
                <a:lnTo>
                  <a:pt x="58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8" name="Freeform 248"/>
          <p:cNvSpPr>
            <a:spLocks/>
          </p:cNvSpPr>
          <p:nvPr/>
        </p:nvSpPr>
        <p:spPr bwMode="auto">
          <a:xfrm>
            <a:off x="3671404" y="4154830"/>
            <a:ext cx="1920705" cy="1907079"/>
          </a:xfrm>
          <a:custGeom>
            <a:avLst/>
            <a:gdLst>
              <a:gd name="T0" fmla="*/ 280 w 966"/>
              <a:gd name="T1" fmla="*/ 0 h 894"/>
              <a:gd name="T2" fmla="*/ 494 w 966"/>
              <a:gd name="T3" fmla="*/ 7 h 894"/>
              <a:gd name="T4" fmla="*/ 494 w 966"/>
              <a:gd name="T5" fmla="*/ 170 h 894"/>
              <a:gd name="T6" fmla="*/ 601 w 966"/>
              <a:gd name="T7" fmla="*/ 215 h 894"/>
              <a:gd name="T8" fmla="*/ 632 w 966"/>
              <a:gd name="T9" fmla="*/ 201 h 894"/>
              <a:gd name="T10" fmla="*/ 703 w 966"/>
              <a:gd name="T11" fmla="*/ 236 h 894"/>
              <a:gd name="T12" fmla="*/ 746 w 966"/>
              <a:gd name="T13" fmla="*/ 233 h 894"/>
              <a:gd name="T14" fmla="*/ 829 w 966"/>
              <a:gd name="T15" fmla="*/ 199 h 894"/>
              <a:gd name="T16" fmla="*/ 876 w 966"/>
              <a:gd name="T17" fmla="*/ 232 h 894"/>
              <a:gd name="T18" fmla="*/ 917 w 966"/>
              <a:gd name="T19" fmla="*/ 241 h 894"/>
              <a:gd name="T20" fmla="*/ 917 w 966"/>
              <a:gd name="T21" fmla="*/ 374 h 894"/>
              <a:gd name="T22" fmla="*/ 966 w 966"/>
              <a:gd name="T23" fmla="*/ 455 h 894"/>
              <a:gd name="T24" fmla="*/ 954 w 966"/>
              <a:gd name="T25" fmla="*/ 568 h 894"/>
              <a:gd name="T26" fmla="*/ 902 w 966"/>
              <a:gd name="T27" fmla="*/ 614 h 894"/>
              <a:gd name="T28" fmla="*/ 891 w 966"/>
              <a:gd name="T29" fmla="*/ 571 h 894"/>
              <a:gd name="T30" fmla="*/ 876 w 966"/>
              <a:gd name="T31" fmla="*/ 590 h 894"/>
              <a:gd name="T32" fmla="*/ 887 w 966"/>
              <a:gd name="T33" fmla="*/ 617 h 894"/>
              <a:gd name="T34" fmla="*/ 794 w 966"/>
              <a:gd name="T35" fmla="*/ 684 h 894"/>
              <a:gd name="T36" fmla="*/ 770 w 966"/>
              <a:gd name="T37" fmla="*/ 689 h 894"/>
              <a:gd name="T38" fmla="*/ 722 w 966"/>
              <a:gd name="T39" fmla="*/ 722 h 894"/>
              <a:gd name="T40" fmla="*/ 722 w 966"/>
              <a:gd name="T41" fmla="*/ 741 h 894"/>
              <a:gd name="T42" fmla="*/ 707 w 966"/>
              <a:gd name="T43" fmla="*/ 746 h 894"/>
              <a:gd name="T44" fmla="*/ 719 w 966"/>
              <a:gd name="T45" fmla="*/ 768 h 894"/>
              <a:gd name="T46" fmla="*/ 692 w 966"/>
              <a:gd name="T47" fmla="*/ 802 h 894"/>
              <a:gd name="T48" fmla="*/ 707 w 966"/>
              <a:gd name="T49" fmla="*/ 850 h 894"/>
              <a:gd name="T50" fmla="*/ 722 w 966"/>
              <a:gd name="T51" fmla="*/ 864 h 894"/>
              <a:gd name="T52" fmla="*/ 719 w 966"/>
              <a:gd name="T53" fmla="*/ 894 h 894"/>
              <a:gd name="T54" fmla="*/ 681 w 966"/>
              <a:gd name="T55" fmla="*/ 894 h 894"/>
              <a:gd name="T56" fmla="*/ 647 w 966"/>
              <a:gd name="T57" fmla="*/ 880 h 894"/>
              <a:gd name="T58" fmla="*/ 625 w 966"/>
              <a:gd name="T59" fmla="*/ 883 h 894"/>
              <a:gd name="T60" fmla="*/ 550 w 966"/>
              <a:gd name="T61" fmla="*/ 856 h 894"/>
              <a:gd name="T62" fmla="*/ 516 w 966"/>
              <a:gd name="T63" fmla="*/ 756 h 894"/>
              <a:gd name="T64" fmla="*/ 464 w 966"/>
              <a:gd name="T65" fmla="*/ 708 h 894"/>
              <a:gd name="T66" fmla="*/ 419 w 966"/>
              <a:gd name="T67" fmla="*/ 617 h 894"/>
              <a:gd name="T68" fmla="*/ 398 w 966"/>
              <a:gd name="T69" fmla="*/ 608 h 894"/>
              <a:gd name="T70" fmla="*/ 372 w 966"/>
              <a:gd name="T71" fmla="*/ 585 h 894"/>
              <a:gd name="T72" fmla="*/ 348 w 966"/>
              <a:gd name="T73" fmla="*/ 585 h 894"/>
              <a:gd name="T74" fmla="*/ 312 w 966"/>
              <a:gd name="T75" fmla="*/ 579 h 894"/>
              <a:gd name="T76" fmla="*/ 285 w 966"/>
              <a:gd name="T77" fmla="*/ 585 h 894"/>
              <a:gd name="T78" fmla="*/ 266 w 966"/>
              <a:gd name="T79" fmla="*/ 630 h 894"/>
              <a:gd name="T80" fmla="*/ 237 w 966"/>
              <a:gd name="T81" fmla="*/ 638 h 894"/>
              <a:gd name="T82" fmla="*/ 176 w 966"/>
              <a:gd name="T83" fmla="*/ 603 h 894"/>
              <a:gd name="T84" fmla="*/ 140 w 966"/>
              <a:gd name="T85" fmla="*/ 561 h 894"/>
              <a:gd name="T86" fmla="*/ 133 w 966"/>
              <a:gd name="T87" fmla="*/ 509 h 894"/>
              <a:gd name="T88" fmla="*/ 107 w 966"/>
              <a:gd name="T89" fmla="*/ 474 h 894"/>
              <a:gd name="T90" fmla="*/ 46 w 966"/>
              <a:gd name="T91" fmla="*/ 426 h 894"/>
              <a:gd name="T92" fmla="*/ 0 w 966"/>
              <a:gd name="T93" fmla="*/ 375 h 894"/>
              <a:gd name="T94" fmla="*/ 0 w 966"/>
              <a:gd name="T95" fmla="*/ 354 h 894"/>
              <a:gd name="T96" fmla="*/ 147 w 966"/>
              <a:gd name="T97" fmla="*/ 355 h 894"/>
              <a:gd name="T98" fmla="*/ 266 w 966"/>
              <a:gd name="T99" fmla="*/ 364 h 894"/>
              <a:gd name="T100" fmla="*/ 280 w 966"/>
              <a:gd name="T101" fmla="*/ 0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66" h="894">
                <a:moveTo>
                  <a:pt x="280" y="0"/>
                </a:moveTo>
                <a:lnTo>
                  <a:pt x="494" y="7"/>
                </a:lnTo>
                <a:lnTo>
                  <a:pt x="494" y="170"/>
                </a:lnTo>
                <a:lnTo>
                  <a:pt x="601" y="215"/>
                </a:lnTo>
                <a:lnTo>
                  <a:pt x="632" y="201"/>
                </a:lnTo>
                <a:lnTo>
                  <a:pt x="703" y="236"/>
                </a:lnTo>
                <a:lnTo>
                  <a:pt x="746" y="233"/>
                </a:lnTo>
                <a:lnTo>
                  <a:pt x="829" y="199"/>
                </a:lnTo>
                <a:lnTo>
                  <a:pt x="876" y="232"/>
                </a:lnTo>
                <a:lnTo>
                  <a:pt x="917" y="241"/>
                </a:lnTo>
                <a:lnTo>
                  <a:pt x="917" y="374"/>
                </a:lnTo>
                <a:lnTo>
                  <a:pt x="966" y="455"/>
                </a:lnTo>
                <a:lnTo>
                  <a:pt x="954" y="568"/>
                </a:lnTo>
                <a:lnTo>
                  <a:pt x="902" y="614"/>
                </a:lnTo>
                <a:lnTo>
                  <a:pt x="891" y="571"/>
                </a:lnTo>
                <a:lnTo>
                  <a:pt x="876" y="590"/>
                </a:lnTo>
                <a:lnTo>
                  <a:pt x="887" y="617"/>
                </a:lnTo>
                <a:lnTo>
                  <a:pt x="794" y="684"/>
                </a:lnTo>
                <a:lnTo>
                  <a:pt x="770" y="689"/>
                </a:lnTo>
                <a:lnTo>
                  <a:pt x="722" y="722"/>
                </a:lnTo>
                <a:lnTo>
                  <a:pt x="722" y="741"/>
                </a:lnTo>
                <a:lnTo>
                  <a:pt x="707" y="746"/>
                </a:lnTo>
                <a:lnTo>
                  <a:pt x="719" y="768"/>
                </a:lnTo>
                <a:lnTo>
                  <a:pt x="692" y="802"/>
                </a:lnTo>
                <a:lnTo>
                  <a:pt x="707" y="850"/>
                </a:lnTo>
                <a:lnTo>
                  <a:pt x="722" y="864"/>
                </a:lnTo>
                <a:lnTo>
                  <a:pt x="719" y="894"/>
                </a:lnTo>
                <a:lnTo>
                  <a:pt x="681" y="894"/>
                </a:lnTo>
                <a:lnTo>
                  <a:pt x="647" y="880"/>
                </a:lnTo>
                <a:lnTo>
                  <a:pt x="625" y="883"/>
                </a:lnTo>
                <a:lnTo>
                  <a:pt x="550" y="856"/>
                </a:lnTo>
                <a:lnTo>
                  <a:pt x="516" y="756"/>
                </a:lnTo>
                <a:lnTo>
                  <a:pt x="464" y="708"/>
                </a:lnTo>
                <a:lnTo>
                  <a:pt x="419" y="617"/>
                </a:lnTo>
                <a:lnTo>
                  <a:pt x="398" y="608"/>
                </a:lnTo>
                <a:lnTo>
                  <a:pt x="372" y="585"/>
                </a:lnTo>
                <a:lnTo>
                  <a:pt x="348" y="585"/>
                </a:lnTo>
                <a:lnTo>
                  <a:pt x="312" y="579"/>
                </a:lnTo>
                <a:lnTo>
                  <a:pt x="285" y="585"/>
                </a:lnTo>
                <a:lnTo>
                  <a:pt x="266" y="630"/>
                </a:lnTo>
                <a:lnTo>
                  <a:pt x="237" y="638"/>
                </a:lnTo>
                <a:lnTo>
                  <a:pt x="176" y="603"/>
                </a:lnTo>
                <a:lnTo>
                  <a:pt x="140" y="561"/>
                </a:lnTo>
                <a:lnTo>
                  <a:pt x="133" y="509"/>
                </a:lnTo>
                <a:lnTo>
                  <a:pt x="107" y="474"/>
                </a:lnTo>
                <a:lnTo>
                  <a:pt x="46" y="426"/>
                </a:lnTo>
                <a:lnTo>
                  <a:pt x="0" y="375"/>
                </a:lnTo>
                <a:lnTo>
                  <a:pt x="0" y="354"/>
                </a:lnTo>
                <a:lnTo>
                  <a:pt x="147" y="355"/>
                </a:lnTo>
                <a:lnTo>
                  <a:pt x="266" y="364"/>
                </a:lnTo>
                <a:lnTo>
                  <a:pt x="280" y="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99" name="Freeform 173"/>
          <p:cNvSpPr>
            <a:spLocks/>
          </p:cNvSpPr>
          <p:nvPr/>
        </p:nvSpPr>
        <p:spPr bwMode="auto">
          <a:xfrm>
            <a:off x="5395265" y="4071635"/>
            <a:ext cx="664095" cy="671958"/>
          </a:xfrm>
          <a:custGeom>
            <a:avLst/>
            <a:gdLst>
              <a:gd name="T0" fmla="*/ 0 w 334"/>
              <a:gd name="T1" fmla="*/ 30 h 315"/>
              <a:gd name="T2" fmla="*/ 131 w 334"/>
              <a:gd name="T3" fmla="*/ 14 h 315"/>
              <a:gd name="T4" fmla="*/ 294 w 334"/>
              <a:gd name="T5" fmla="*/ 0 h 315"/>
              <a:gd name="T6" fmla="*/ 286 w 334"/>
              <a:gd name="T7" fmla="*/ 42 h 315"/>
              <a:gd name="T8" fmla="*/ 322 w 334"/>
              <a:gd name="T9" fmla="*/ 33 h 315"/>
              <a:gd name="T10" fmla="*/ 334 w 334"/>
              <a:gd name="T11" fmla="*/ 60 h 315"/>
              <a:gd name="T12" fmla="*/ 296 w 334"/>
              <a:gd name="T13" fmla="*/ 86 h 315"/>
              <a:gd name="T14" fmla="*/ 306 w 334"/>
              <a:gd name="T15" fmla="*/ 130 h 315"/>
              <a:gd name="T16" fmla="*/ 267 w 334"/>
              <a:gd name="T17" fmla="*/ 203 h 315"/>
              <a:gd name="T18" fmla="*/ 238 w 334"/>
              <a:gd name="T19" fmla="*/ 247 h 315"/>
              <a:gd name="T20" fmla="*/ 254 w 334"/>
              <a:gd name="T21" fmla="*/ 305 h 315"/>
              <a:gd name="T22" fmla="*/ 47 w 334"/>
              <a:gd name="T23" fmla="*/ 315 h 315"/>
              <a:gd name="T24" fmla="*/ 46 w 334"/>
              <a:gd name="T25" fmla="*/ 280 h 315"/>
              <a:gd name="T26" fmla="*/ 6 w 334"/>
              <a:gd name="T27" fmla="*/ 272 h 315"/>
              <a:gd name="T28" fmla="*/ 6 w 334"/>
              <a:gd name="T29" fmla="*/ 86 h 315"/>
              <a:gd name="T30" fmla="*/ 0 w 334"/>
              <a:gd name="T31" fmla="*/ 30 h 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34" h="315">
                <a:moveTo>
                  <a:pt x="0" y="30"/>
                </a:moveTo>
                <a:lnTo>
                  <a:pt x="131" y="14"/>
                </a:lnTo>
                <a:lnTo>
                  <a:pt x="294" y="0"/>
                </a:lnTo>
                <a:lnTo>
                  <a:pt x="286" y="42"/>
                </a:lnTo>
                <a:lnTo>
                  <a:pt x="322" y="33"/>
                </a:lnTo>
                <a:lnTo>
                  <a:pt x="334" y="60"/>
                </a:lnTo>
                <a:lnTo>
                  <a:pt x="296" y="86"/>
                </a:lnTo>
                <a:lnTo>
                  <a:pt x="306" y="130"/>
                </a:lnTo>
                <a:lnTo>
                  <a:pt x="267" y="203"/>
                </a:lnTo>
                <a:lnTo>
                  <a:pt x="238" y="247"/>
                </a:lnTo>
                <a:lnTo>
                  <a:pt x="254" y="305"/>
                </a:lnTo>
                <a:lnTo>
                  <a:pt x="47" y="315"/>
                </a:lnTo>
                <a:lnTo>
                  <a:pt x="46" y="280"/>
                </a:lnTo>
                <a:lnTo>
                  <a:pt x="6" y="272"/>
                </a:lnTo>
                <a:lnTo>
                  <a:pt x="6" y="86"/>
                </a:lnTo>
                <a:lnTo>
                  <a:pt x="0" y="30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0" name="Freeform 177"/>
          <p:cNvSpPr>
            <a:spLocks/>
          </p:cNvSpPr>
          <p:nvPr/>
        </p:nvSpPr>
        <p:spPr bwMode="auto">
          <a:xfrm>
            <a:off x="5081113" y="2817313"/>
            <a:ext cx="807253" cy="558898"/>
          </a:xfrm>
          <a:custGeom>
            <a:avLst/>
            <a:gdLst>
              <a:gd name="T0" fmla="*/ 7 w 406"/>
              <a:gd name="T1" fmla="*/ 14 h 262"/>
              <a:gd name="T2" fmla="*/ 0 w 406"/>
              <a:gd name="T3" fmla="*/ 58 h 262"/>
              <a:gd name="T4" fmla="*/ 9 w 406"/>
              <a:gd name="T5" fmla="*/ 107 h 262"/>
              <a:gd name="T6" fmla="*/ 47 w 406"/>
              <a:gd name="T7" fmla="*/ 208 h 262"/>
              <a:gd name="T8" fmla="*/ 68 w 406"/>
              <a:gd name="T9" fmla="*/ 262 h 262"/>
              <a:gd name="T10" fmla="*/ 305 w 406"/>
              <a:gd name="T11" fmla="*/ 249 h 262"/>
              <a:gd name="T12" fmla="*/ 345 w 406"/>
              <a:gd name="T13" fmla="*/ 262 h 262"/>
              <a:gd name="T14" fmla="*/ 369 w 406"/>
              <a:gd name="T15" fmla="*/ 210 h 262"/>
              <a:gd name="T16" fmla="*/ 359 w 406"/>
              <a:gd name="T17" fmla="*/ 173 h 262"/>
              <a:gd name="T18" fmla="*/ 400 w 406"/>
              <a:gd name="T19" fmla="*/ 166 h 262"/>
              <a:gd name="T20" fmla="*/ 406 w 406"/>
              <a:gd name="T21" fmla="*/ 108 h 262"/>
              <a:gd name="T22" fmla="*/ 381 w 406"/>
              <a:gd name="T23" fmla="*/ 82 h 262"/>
              <a:gd name="T24" fmla="*/ 339 w 406"/>
              <a:gd name="T25" fmla="*/ 58 h 262"/>
              <a:gd name="T26" fmla="*/ 349 w 406"/>
              <a:gd name="T27" fmla="*/ 24 h 262"/>
              <a:gd name="T28" fmla="*/ 331 w 406"/>
              <a:gd name="T29" fmla="*/ 0 h 262"/>
              <a:gd name="T30" fmla="*/ 242 w 406"/>
              <a:gd name="T31" fmla="*/ 3 h 262"/>
              <a:gd name="T32" fmla="*/ 152 w 406"/>
              <a:gd name="T33" fmla="*/ 7 h 262"/>
              <a:gd name="T34" fmla="*/ 7 w 406"/>
              <a:gd name="T35" fmla="*/ 14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6" h="262">
                <a:moveTo>
                  <a:pt x="7" y="14"/>
                </a:moveTo>
                <a:lnTo>
                  <a:pt x="0" y="58"/>
                </a:lnTo>
                <a:lnTo>
                  <a:pt x="9" y="107"/>
                </a:lnTo>
                <a:lnTo>
                  <a:pt x="47" y="208"/>
                </a:lnTo>
                <a:lnTo>
                  <a:pt x="68" y="262"/>
                </a:lnTo>
                <a:lnTo>
                  <a:pt x="305" y="249"/>
                </a:lnTo>
                <a:lnTo>
                  <a:pt x="345" y="262"/>
                </a:lnTo>
                <a:lnTo>
                  <a:pt x="369" y="210"/>
                </a:lnTo>
                <a:lnTo>
                  <a:pt x="359" y="173"/>
                </a:lnTo>
                <a:lnTo>
                  <a:pt x="400" y="166"/>
                </a:lnTo>
                <a:lnTo>
                  <a:pt x="406" y="108"/>
                </a:lnTo>
                <a:lnTo>
                  <a:pt x="381" y="82"/>
                </a:lnTo>
                <a:lnTo>
                  <a:pt x="339" y="58"/>
                </a:lnTo>
                <a:lnTo>
                  <a:pt x="349" y="24"/>
                </a:lnTo>
                <a:lnTo>
                  <a:pt x="331" y="0"/>
                </a:lnTo>
                <a:lnTo>
                  <a:pt x="242" y="3"/>
                </a:lnTo>
                <a:lnTo>
                  <a:pt x="152" y="7"/>
                </a:lnTo>
                <a:lnTo>
                  <a:pt x="7" y="14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1" name="Freeform 189"/>
          <p:cNvSpPr>
            <a:spLocks/>
          </p:cNvSpPr>
          <p:nvPr/>
        </p:nvSpPr>
        <p:spPr bwMode="auto">
          <a:xfrm>
            <a:off x="5214330" y="3346347"/>
            <a:ext cx="920587" cy="817015"/>
          </a:xfrm>
          <a:custGeom>
            <a:avLst/>
            <a:gdLst>
              <a:gd name="T0" fmla="*/ 0 w 463"/>
              <a:gd name="T1" fmla="*/ 14 h 383"/>
              <a:gd name="T2" fmla="*/ 202 w 463"/>
              <a:gd name="T3" fmla="*/ 0 h 383"/>
              <a:gd name="T4" fmla="*/ 245 w 463"/>
              <a:gd name="T5" fmla="*/ 0 h 383"/>
              <a:gd name="T6" fmla="*/ 277 w 463"/>
              <a:gd name="T7" fmla="*/ 12 h 383"/>
              <a:gd name="T8" fmla="*/ 261 w 463"/>
              <a:gd name="T9" fmla="*/ 46 h 383"/>
              <a:gd name="T10" fmla="*/ 320 w 463"/>
              <a:gd name="T11" fmla="*/ 99 h 383"/>
              <a:gd name="T12" fmla="*/ 339 w 463"/>
              <a:gd name="T13" fmla="*/ 145 h 383"/>
              <a:gd name="T14" fmla="*/ 374 w 463"/>
              <a:gd name="T15" fmla="*/ 133 h 383"/>
              <a:gd name="T16" fmla="*/ 372 w 463"/>
              <a:gd name="T17" fmla="*/ 199 h 383"/>
              <a:gd name="T18" fmla="*/ 407 w 463"/>
              <a:gd name="T19" fmla="*/ 218 h 383"/>
              <a:gd name="T20" fmla="*/ 424 w 463"/>
              <a:gd name="T21" fmla="*/ 275 h 383"/>
              <a:gd name="T22" fmla="*/ 450 w 463"/>
              <a:gd name="T23" fmla="*/ 279 h 383"/>
              <a:gd name="T24" fmla="*/ 463 w 463"/>
              <a:gd name="T25" fmla="*/ 302 h 383"/>
              <a:gd name="T26" fmla="*/ 432 w 463"/>
              <a:gd name="T27" fmla="*/ 335 h 383"/>
              <a:gd name="T28" fmla="*/ 421 w 463"/>
              <a:gd name="T29" fmla="*/ 373 h 383"/>
              <a:gd name="T30" fmla="*/ 378 w 463"/>
              <a:gd name="T31" fmla="*/ 383 h 383"/>
              <a:gd name="T32" fmla="*/ 388 w 463"/>
              <a:gd name="T33" fmla="*/ 341 h 383"/>
              <a:gd name="T34" fmla="*/ 215 w 463"/>
              <a:gd name="T35" fmla="*/ 356 h 383"/>
              <a:gd name="T36" fmla="*/ 91 w 463"/>
              <a:gd name="T37" fmla="*/ 372 h 383"/>
              <a:gd name="T38" fmla="*/ 82 w 463"/>
              <a:gd name="T39" fmla="*/ 331 h 383"/>
              <a:gd name="T40" fmla="*/ 74 w 463"/>
              <a:gd name="T41" fmla="*/ 209 h 383"/>
              <a:gd name="T42" fmla="*/ 73 w 463"/>
              <a:gd name="T43" fmla="*/ 143 h 383"/>
              <a:gd name="T44" fmla="*/ 30 w 463"/>
              <a:gd name="T45" fmla="*/ 112 h 383"/>
              <a:gd name="T46" fmla="*/ 46 w 463"/>
              <a:gd name="T47" fmla="*/ 85 h 383"/>
              <a:gd name="T48" fmla="*/ 26 w 463"/>
              <a:gd name="T49" fmla="*/ 69 h 383"/>
              <a:gd name="T50" fmla="*/ 0 w 463"/>
              <a:gd name="T51" fmla="*/ 14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3" h="383">
                <a:moveTo>
                  <a:pt x="0" y="14"/>
                </a:moveTo>
                <a:lnTo>
                  <a:pt x="202" y="0"/>
                </a:lnTo>
                <a:lnTo>
                  <a:pt x="245" y="0"/>
                </a:lnTo>
                <a:lnTo>
                  <a:pt x="277" y="12"/>
                </a:lnTo>
                <a:lnTo>
                  <a:pt x="261" y="46"/>
                </a:lnTo>
                <a:lnTo>
                  <a:pt x="320" y="99"/>
                </a:lnTo>
                <a:lnTo>
                  <a:pt x="339" y="145"/>
                </a:lnTo>
                <a:lnTo>
                  <a:pt x="374" y="133"/>
                </a:lnTo>
                <a:lnTo>
                  <a:pt x="372" y="199"/>
                </a:lnTo>
                <a:lnTo>
                  <a:pt x="407" y="218"/>
                </a:lnTo>
                <a:lnTo>
                  <a:pt x="424" y="275"/>
                </a:lnTo>
                <a:lnTo>
                  <a:pt x="450" y="279"/>
                </a:lnTo>
                <a:lnTo>
                  <a:pt x="463" y="302"/>
                </a:lnTo>
                <a:lnTo>
                  <a:pt x="432" y="335"/>
                </a:lnTo>
                <a:lnTo>
                  <a:pt x="421" y="373"/>
                </a:lnTo>
                <a:lnTo>
                  <a:pt x="378" y="383"/>
                </a:lnTo>
                <a:lnTo>
                  <a:pt x="388" y="341"/>
                </a:lnTo>
                <a:lnTo>
                  <a:pt x="215" y="356"/>
                </a:lnTo>
                <a:lnTo>
                  <a:pt x="91" y="372"/>
                </a:lnTo>
                <a:lnTo>
                  <a:pt x="82" y="331"/>
                </a:lnTo>
                <a:lnTo>
                  <a:pt x="74" y="209"/>
                </a:lnTo>
                <a:lnTo>
                  <a:pt x="73" y="143"/>
                </a:lnTo>
                <a:lnTo>
                  <a:pt x="30" y="112"/>
                </a:lnTo>
                <a:lnTo>
                  <a:pt x="46" y="85"/>
                </a:lnTo>
                <a:lnTo>
                  <a:pt x="26" y="69"/>
                </a:lnTo>
                <a:lnTo>
                  <a:pt x="0" y="14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2" name="Freeform 195"/>
          <p:cNvSpPr>
            <a:spLocks/>
          </p:cNvSpPr>
          <p:nvPr/>
        </p:nvSpPr>
        <p:spPr bwMode="auto">
          <a:xfrm>
            <a:off x="6659828" y="4214559"/>
            <a:ext cx="749592" cy="836213"/>
          </a:xfrm>
          <a:custGeom>
            <a:avLst/>
            <a:gdLst>
              <a:gd name="T0" fmla="*/ 0 w 377"/>
              <a:gd name="T1" fmla="*/ 24 h 392"/>
              <a:gd name="T2" fmla="*/ 4 w 377"/>
              <a:gd name="T3" fmla="*/ 24 h 392"/>
              <a:gd name="T4" fmla="*/ 91 w 377"/>
              <a:gd name="T5" fmla="*/ 8 h 392"/>
              <a:gd name="T6" fmla="*/ 170 w 377"/>
              <a:gd name="T7" fmla="*/ 0 h 392"/>
              <a:gd name="T8" fmla="*/ 158 w 377"/>
              <a:gd name="T9" fmla="*/ 21 h 392"/>
              <a:gd name="T10" fmla="*/ 182 w 377"/>
              <a:gd name="T11" fmla="*/ 21 h 392"/>
              <a:gd name="T12" fmla="*/ 316 w 377"/>
              <a:gd name="T13" fmla="*/ 142 h 392"/>
              <a:gd name="T14" fmla="*/ 369 w 377"/>
              <a:gd name="T15" fmla="*/ 220 h 392"/>
              <a:gd name="T16" fmla="*/ 377 w 377"/>
              <a:gd name="T17" fmla="*/ 273 h 392"/>
              <a:gd name="T18" fmla="*/ 359 w 377"/>
              <a:gd name="T19" fmla="*/ 286 h 392"/>
              <a:gd name="T20" fmla="*/ 369 w 377"/>
              <a:gd name="T21" fmla="*/ 340 h 392"/>
              <a:gd name="T22" fmla="*/ 331 w 377"/>
              <a:gd name="T23" fmla="*/ 342 h 392"/>
              <a:gd name="T24" fmla="*/ 331 w 377"/>
              <a:gd name="T25" fmla="*/ 386 h 392"/>
              <a:gd name="T26" fmla="*/ 302 w 377"/>
              <a:gd name="T27" fmla="*/ 363 h 392"/>
              <a:gd name="T28" fmla="*/ 107 w 377"/>
              <a:gd name="T29" fmla="*/ 392 h 392"/>
              <a:gd name="T30" fmla="*/ 64 w 377"/>
              <a:gd name="T31" fmla="*/ 309 h 392"/>
              <a:gd name="T32" fmla="*/ 96 w 377"/>
              <a:gd name="T33" fmla="*/ 251 h 392"/>
              <a:gd name="T34" fmla="*/ 53 w 377"/>
              <a:gd name="T35" fmla="*/ 221 h 392"/>
              <a:gd name="T36" fmla="*/ 0 w 377"/>
              <a:gd name="T37" fmla="*/ 24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77" h="392">
                <a:moveTo>
                  <a:pt x="0" y="24"/>
                </a:moveTo>
                <a:lnTo>
                  <a:pt x="4" y="24"/>
                </a:lnTo>
                <a:lnTo>
                  <a:pt x="91" y="8"/>
                </a:lnTo>
                <a:lnTo>
                  <a:pt x="170" y="0"/>
                </a:lnTo>
                <a:lnTo>
                  <a:pt x="158" y="21"/>
                </a:lnTo>
                <a:lnTo>
                  <a:pt x="182" y="21"/>
                </a:lnTo>
                <a:lnTo>
                  <a:pt x="316" y="142"/>
                </a:lnTo>
                <a:lnTo>
                  <a:pt x="369" y="220"/>
                </a:lnTo>
                <a:lnTo>
                  <a:pt x="377" y="273"/>
                </a:lnTo>
                <a:lnTo>
                  <a:pt x="359" y="286"/>
                </a:lnTo>
                <a:lnTo>
                  <a:pt x="369" y="340"/>
                </a:lnTo>
                <a:lnTo>
                  <a:pt x="331" y="342"/>
                </a:lnTo>
                <a:lnTo>
                  <a:pt x="331" y="386"/>
                </a:lnTo>
                <a:lnTo>
                  <a:pt x="302" y="363"/>
                </a:lnTo>
                <a:lnTo>
                  <a:pt x="107" y="392"/>
                </a:lnTo>
                <a:lnTo>
                  <a:pt x="64" y="309"/>
                </a:lnTo>
                <a:lnTo>
                  <a:pt x="96" y="251"/>
                </a:lnTo>
                <a:lnTo>
                  <a:pt x="53" y="221"/>
                </a:lnTo>
                <a:lnTo>
                  <a:pt x="0" y="24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3" name="Freeform 197"/>
          <p:cNvSpPr>
            <a:spLocks/>
          </p:cNvSpPr>
          <p:nvPr/>
        </p:nvSpPr>
        <p:spPr bwMode="auto">
          <a:xfrm>
            <a:off x="6983923" y="4103633"/>
            <a:ext cx="683978" cy="580229"/>
          </a:xfrm>
          <a:custGeom>
            <a:avLst/>
            <a:gdLst>
              <a:gd name="T0" fmla="*/ 13 w 344"/>
              <a:gd name="T1" fmla="*/ 48 h 272"/>
              <a:gd name="T2" fmla="*/ 40 w 344"/>
              <a:gd name="T3" fmla="*/ 22 h 272"/>
              <a:gd name="T4" fmla="*/ 143 w 344"/>
              <a:gd name="T5" fmla="*/ 0 h 272"/>
              <a:gd name="T6" fmla="*/ 174 w 344"/>
              <a:gd name="T7" fmla="*/ 15 h 272"/>
              <a:gd name="T8" fmla="*/ 241 w 344"/>
              <a:gd name="T9" fmla="*/ 3 h 272"/>
              <a:gd name="T10" fmla="*/ 295 w 344"/>
              <a:gd name="T11" fmla="*/ 42 h 272"/>
              <a:gd name="T12" fmla="*/ 344 w 344"/>
              <a:gd name="T13" fmla="*/ 73 h 272"/>
              <a:gd name="T14" fmla="*/ 316 w 344"/>
              <a:gd name="T15" fmla="*/ 154 h 272"/>
              <a:gd name="T16" fmla="*/ 275 w 344"/>
              <a:gd name="T17" fmla="*/ 195 h 272"/>
              <a:gd name="T18" fmla="*/ 229 w 344"/>
              <a:gd name="T19" fmla="*/ 208 h 272"/>
              <a:gd name="T20" fmla="*/ 239 w 344"/>
              <a:gd name="T21" fmla="*/ 241 h 272"/>
              <a:gd name="T22" fmla="*/ 210 w 344"/>
              <a:gd name="T23" fmla="*/ 272 h 272"/>
              <a:gd name="T24" fmla="*/ 157 w 344"/>
              <a:gd name="T25" fmla="*/ 195 h 272"/>
              <a:gd name="T26" fmla="*/ 22 w 344"/>
              <a:gd name="T27" fmla="*/ 73 h 272"/>
              <a:gd name="T28" fmla="*/ 0 w 344"/>
              <a:gd name="T29" fmla="*/ 73 h 272"/>
              <a:gd name="T30" fmla="*/ 13 w 344"/>
              <a:gd name="T31" fmla="*/ 48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44" h="272">
                <a:moveTo>
                  <a:pt x="13" y="48"/>
                </a:moveTo>
                <a:lnTo>
                  <a:pt x="40" y="22"/>
                </a:lnTo>
                <a:lnTo>
                  <a:pt x="143" y="0"/>
                </a:lnTo>
                <a:lnTo>
                  <a:pt x="174" y="15"/>
                </a:lnTo>
                <a:lnTo>
                  <a:pt x="241" y="3"/>
                </a:lnTo>
                <a:lnTo>
                  <a:pt x="295" y="42"/>
                </a:lnTo>
                <a:lnTo>
                  <a:pt x="344" y="73"/>
                </a:lnTo>
                <a:lnTo>
                  <a:pt x="316" y="154"/>
                </a:lnTo>
                <a:lnTo>
                  <a:pt x="275" y="195"/>
                </a:lnTo>
                <a:lnTo>
                  <a:pt x="229" y="208"/>
                </a:lnTo>
                <a:lnTo>
                  <a:pt x="239" y="241"/>
                </a:lnTo>
                <a:lnTo>
                  <a:pt x="210" y="272"/>
                </a:lnTo>
                <a:lnTo>
                  <a:pt x="157" y="195"/>
                </a:lnTo>
                <a:lnTo>
                  <a:pt x="22" y="73"/>
                </a:lnTo>
                <a:lnTo>
                  <a:pt x="0" y="73"/>
                </a:lnTo>
                <a:lnTo>
                  <a:pt x="13" y="48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4" name="Freeform 250"/>
          <p:cNvSpPr>
            <a:spLocks/>
          </p:cNvSpPr>
          <p:nvPr/>
        </p:nvSpPr>
        <p:spPr bwMode="auto">
          <a:xfrm>
            <a:off x="5488716" y="4715860"/>
            <a:ext cx="817195" cy="701823"/>
          </a:xfrm>
          <a:custGeom>
            <a:avLst/>
            <a:gdLst>
              <a:gd name="T0" fmla="*/ 0 w 411"/>
              <a:gd name="T1" fmla="*/ 8 h 329"/>
              <a:gd name="T2" fmla="*/ 207 w 411"/>
              <a:gd name="T3" fmla="*/ 0 h 329"/>
              <a:gd name="T4" fmla="*/ 244 w 411"/>
              <a:gd name="T5" fmla="*/ 68 h 329"/>
              <a:gd name="T6" fmla="*/ 212 w 411"/>
              <a:gd name="T7" fmla="*/ 147 h 329"/>
              <a:gd name="T8" fmla="*/ 202 w 411"/>
              <a:gd name="T9" fmla="*/ 183 h 329"/>
              <a:gd name="T10" fmla="*/ 340 w 411"/>
              <a:gd name="T11" fmla="*/ 168 h 329"/>
              <a:gd name="T12" fmla="*/ 350 w 411"/>
              <a:gd name="T13" fmla="*/ 221 h 329"/>
              <a:gd name="T14" fmla="*/ 307 w 411"/>
              <a:gd name="T15" fmla="*/ 216 h 329"/>
              <a:gd name="T16" fmla="*/ 288 w 411"/>
              <a:gd name="T17" fmla="*/ 239 h 329"/>
              <a:gd name="T18" fmla="*/ 311 w 411"/>
              <a:gd name="T19" fmla="*/ 254 h 329"/>
              <a:gd name="T20" fmla="*/ 349 w 411"/>
              <a:gd name="T21" fmla="*/ 236 h 329"/>
              <a:gd name="T22" fmla="*/ 350 w 411"/>
              <a:gd name="T23" fmla="*/ 261 h 329"/>
              <a:gd name="T24" fmla="*/ 370 w 411"/>
              <a:gd name="T25" fmla="*/ 240 h 329"/>
              <a:gd name="T26" fmla="*/ 384 w 411"/>
              <a:gd name="T27" fmla="*/ 240 h 329"/>
              <a:gd name="T28" fmla="*/ 367 w 411"/>
              <a:gd name="T29" fmla="*/ 283 h 329"/>
              <a:gd name="T30" fmla="*/ 400 w 411"/>
              <a:gd name="T31" fmla="*/ 292 h 329"/>
              <a:gd name="T32" fmla="*/ 411 w 411"/>
              <a:gd name="T33" fmla="*/ 315 h 329"/>
              <a:gd name="T34" fmla="*/ 396 w 411"/>
              <a:gd name="T35" fmla="*/ 322 h 329"/>
              <a:gd name="T36" fmla="*/ 374 w 411"/>
              <a:gd name="T37" fmla="*/ 307 h 329"/>
              <a:gd name="T38" fmla="*/ 337 w 411"/>
              <a:gd name="T39" fmla="*/ 296 h 329"/>
              <a:gd name="T40" fmla="*/ 345 w 411"/>
              <a:gd name="T41" fmla="*/ 325 h 329"/>
              <a:gd name="T42" fmla="*/ 325 w 411"/>
              <a:gd name="T43" fmla="*/ 329 h 329"/>
              <a:gd name="T44" fmla="*/ 309 w 411"/>
              <a:gd name="T45" fmla="*/ 302 h 329"/>
              <a:gd name="T46" fmla="*/ 299 w 411"/>
              <a:gd name="T47" fmla="*/ 319 h 329"/>
              <a:gd name="T48" fmla="*/ 239 w 411"/>
              <a:gd name="T49" fmla="*/ 319 h 329"/>
              <a:gd name="T50" fmla="*/ 239 w 411"/>
              <a:gd name="T51" fmla="*/ 302 h 329"/>
              <a:gd name="T52" fmla="*/ 216 w 411"/>
              <a:gd name="T53" fmla="*/ 283 h 329"/>
              <a:gd name="T54" fmla="*/ 170 w 411"/>
              <a:gd name="T55" fmla="*/ 281 h 329"/>
              <a:gd name="T56" fmla="*/ 208 w 411"/>
              <a:gd name="T57" fmla="*/ 302 h 329"/>
              <a:gd name="T58" fmla="*/ 155 w 411"/>
              <a:gd name="T59" fmla="*/ 314 h 329"/>
              <a:gd name="T60" fmla="*/ 72 w 411"/>
              <a:gd name="T61" fmla="*/ 299 h 329"/>
              <a:gd name="T62" fmla="*/ 41 w 411"/>
              <a:gd name="T63" fmla="*/ 302 h 329"/>
              <a:gd name="T64" fmla="*/ 52 w 411"/>
              <a:gd name="T65" fmla="*/ 192 h 329"/>
              <a:gd name="T66" fmla="*/ 2 w 411"/>
              <a:gd name="T67" fmla="*/ 106 h 329"/>
              <a:gd name="T68" fmla="*/ 0 w 411"/>
              <a:gd name="T69" fmla="*/ 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11" h="329">
                <a:moveTo>
                  <a:pt x="0" y="8"/>
                </a:moveTo>
                <a:lnTo>
                  <a:pt x="207" y="0"/>
                </a:lnTo>
                <a:lnTo>
                  <a:pt x="244" y="68"/>
                </a:lnTo>
                <a:lnTo>
                  <a:pt x="212" y="147"/>
                </a:lnTo>
                <a:lnTo>
                  <a:pt x="202" y="183"/>
                </a:lnTo>
                <a:lnTo>
                  <a:pt x="340" y="168"/>
                </a:lnTo>
                <a:lnTo>
                  <a:pt x="350" y="221"/>
                </a:lnTo>
                <a:lnTo>
                  <a:pt x="307" y="216"/>
                </a:lnTo>
                <a:lnTo>
                  <a:pt x="288" y="239"/>
                </a:lnTo>
                <a:lnTo>
                  <a:pt x="311" y="254"/>
                </a:lnTo>
                <a:lnTo>
                  <a:pt x="349" y="236"/>
                </a:lnTo>
                <a:lnTo>
                  <a:pt x="350" y="261"/>
                </a:lnTo>
                <a:lnTo>
                  <a:pt x="370" y="240"/>
                </a:lnTo>
                <a:lnTo>
                  <a:pt x="384" y="240"/>
                </a:lnTo>
                <a:lnTo>
                  <a:pt x="367" y="283"/>
                </a:lnTo>
                <a:lnTo>
                  <a:pt x="400" y="292"/>
                </a:lnTo>
                <a:lnTo>
                  <a:pt x="411" y="315"/>
                </a:lnTo>
                <a:lnTo>
                  <a:pt x="396" y="322"/>
                </a:lnTo>
                <a:lnTo>
                  <a:pt x="374" y="307"/>
                </a:lnTo>
                <a:lnTo>
                  <a:pt x="337" y="296"/>
                </a:lnTo>
                <a:lnTo>
                  <a:pt x="345" y="325"/>
                </a:lnTo>
                <a:lnTo>
                  <a:pt x="325" y="329"/>
                </a:lnTo>
                <a:lnTo>
                  <a:pt x="309" y="302"/>
                </a:lnTo>
                <a:lnTo>
                  <a:pt x="299" y="319"/>
                </a:lnTo>
                <a:lnTo>
                  <a:pt x="239" y="319"/>
                </a:lnTo>
                <a:lnTo>
                  <a:pt x="239" y="302"/>
                </a:lnTo>
                <a:lnTo>
                  <a:pt x="216" y="283"/>
                </a:lnTo>
                <a:lnTo>
                  <a:pt x="170" y="281"/>
                </a:lnTo>
                <a:lnTo>
                  <a:pt x="208" y="302"/>
                </a:lnTo>
                <a:lnTo>
                  <a:pt x="155" y="314"/>
                </a:lnTo>
                <a:lnTo>
                  <a:pt x="72" y="299"/>
                </a:lnTo>
                <a:lnTo>
                  <a:pt x="41" y="302"/>
                </a:lnTo>
                <a:lnTo>
                  <a:pt x="52" y="192"/>
                </a:lnTo>
                <a:lnTo>
                  <a:pt x="2" y="106"/>
                </a:lnTo>
                <a:lnTo>
                  <a:pt x="0" y="8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5" name="Freeform 256"/>
          <p:cNvSpPr>
            <a:spLocks/>
          </p:cNvSpPr>
          <p:nvPr/>
        </p:nvSpPr>
        <p:spPr bwMode="auto">
          <a:xfrm>
            <a:off x="5983804" y="3888180"/>
            <a:ext cx="1169125" cy="447971"/>
          </a:xfrm>
          <a:custGeom>
            <a:avLst/>
            <a:gdLst>
              <a:gd name="T0" fmla="*/ 36 w 588"/>
              <a:gd name="T1" fmla="*/ 96 h 210"/>
              <a:gd name="T2" fmla="*/ 36 w 588"/>
              <a:gd name="T3" fmla="*/ 99 h 210"/>
              <a:gd name="T4" fmla="*/ 26 w 588"/>
              <a:gd name="T5" fmla="*/ 119 h 210"/>
              <a:gd name="T6" fmla="*/ 37 w 588"/>
              <a:gd name="T7" fmla="*/ 145 h 210"/>
              <a:gd name="T8" fmla="*/ 0 w 588"/>
              <a:gd name="T9" fmla="*/ 170 h 210"/>
              <a:gd name="T10" fmla="*/ 9 w 588"/>
              <a:gd name="T11" fmla="*/ 210 h 210"/>
              <a:gd name="T12" fmla="*/ 161 w 588"/>
              <a:gd name="T13" fmla="*/ 197 h 210"/>
              <a:gd name="T14" fmla="*/ 345 w 588"/>
              <a:gd name="T15" fmla="*/ 176 h 210"/>
              <a:gd name="T16" fmla="*/ 436 w 588"/>
              <a:gd name="T17" fmla="*/ 160 h 210"/>
              <a:gd name="T18" fmla="*/ 455 w 588"/>
              <a:gd name="T19" fmla="*/ 106 h 210"/>
              <a:gd name="T20" fmla="*/ 488 w 588"/>
              <a:gd name="T21" fmla="*/ 104 h 210"/>
              <a:gd name="T22" fmla="*/ 588 w 588"/>
              <a:gd name="T23" fmla="*/ 0 h 210"/>
              <a:gd name="T24" fmla="*/ 458 w 588"/>
              <a:gd name="T25" fmla="*/ 27 h 210"/>
              <a:gd name="T26" fmla="*/ 153 w 588"/>
              <a:gd name="T27" fmla="*/ 68 h 210"/>
              <a:gd name="T28" fmla="*/ 156 w 588"/>
              <a:gd name="T29" fmla="*/ 81 h 210"/>
              <a:gd name="T30" fmla="*/ 36 w 588"/>
              <a:gd name="T31" fmla="*/ 96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88" h="210">
                <a:moveTo>
                  <a:pt x="36" y="96"/>
                </a:moveTo>
                <a:lnTo>
                  <a:pt x="36" y="99"/>
                </a:lnTo>
                <a:lnTo>
                  <a:pt x="26" y="119"/>
                </a:lnTo>
                <a:lnTo>
                  <a:pt x="37" y="145"/>
                </a:lnTo>
                <a:lnTo>
                  <a:pt x="0" y="170"/>
                </a:lnTo>
                <a:lnTo>
                  <a:pt x="9" y="210"/>
                </a:lnTo>
                <a:lnTo>
                  <a:pt x="161" y="197"/>
                </a:lnTo>
                <a:lnTo>
                  <a:pt x="345" y="176"/>
                </a:lnTo>
                <a:lnTo>
                  <a:pt x="436" y="160"/>
                </a:lnTo>
                <a:lnTo>
                  <a:pt x="455" y="106"/>
                </a:lnTo>
                <a:lnTo>
                  <a:pt x="488" y="104"/>
                </a:lnTo>
                <a:lnTo>
                  <a:pt x="588" y="0"/>
                </a:lnTo>
                <a:lnTo>
                  <a:pt x="458" y="27"/>
                </a:lnTo>
                <a:lnTo>
                  <a:pt x="153" y="68"/>
                </a:lnTo>
                <a:lnTo>
                  <a:pt x="156" y="81"/>
                </a:lnTo>
                <a:lnTo>
                  <a:pt x="36" y="96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6" name="Freeform 258"/>
          <p:cNvSpPr>
            <a:spLocks/>
          </p:cNvSpPr>
          <p:nvPr/>
        </p:nvSpPr>
        <p:spPr bwMode="auto">
          <a:xfrm>
            <a:off x="5870471" y="4306286"/>
            <a:ext cx="473217" cy="898077"/>
          </a:xfrm>
          <a:custGeom>
            <a:avLst/>
            <a:gdLst>
              <a:gd name="T0" fmla="*/ 68 w 238"/>
              <a:gd name="T1" fmla="*/ 15 h 421"/>
              <a:gd name="T2" fmla="*/ 32 w 238"/>
              <a:gd name="T3" fmla="*/ 85 h 421"/>
              <a:gd name="T4" fmla="*/ 0 w 238"/>
              <a:gd name="T5" fmla="*/ 133 h 421"/>
              <a:gd name="T6" fmla="*/ 11 w 238"/>
              <a:gd name="T7" fmla="*/ 188 h 421"/>
              <a:gd name="T8" fmla="*/ 48 w 238"/>
              <a:gd name="T9" fmla="*/ 264 h 421"/>
              <a:gd name="T10" fmla="*/ 19 w 238"/>
              <a:gd name="T11" fmla="*/ 339 h 421"/>
              <a:gd name="T12" fmla="*/ 7 w 238"/>
              <a:gd name="T13" fmla="*/ 379 h 421"/>
              <a:gd name="T14" fmla="*/ 147 w 238"/>
              <a:gd name="T15" fmla="*/ 363 h 421"/>
              <a:gd name="T16" fmla="*/ 152 w 238"/>
              <a:gd name="T17" fmla="*/ 415 h 421"/>
              <a:gd name="T18" fmla="*/ 179 w 238"/>
              <a:gd name="T19" fmla="*/ 421 h 421"/>
              <a:gd name="T20" fmla="*/ 187 w 238"/>
              <a:gd name="T21" fmla="*/ 395 h 421"/>
              <a:gd name="T22" fmla="*/ 238 w 238"/>
              <a:gd name="T23" fmla="*/ 386 h 421"/>
              <a:gd name="T24" fmla="*/ 226 w 238"/>
              <a:gd name="T25" fmla="*/ 303 h 421"/>
              <a:gd name="T26" fmla="*/ 224 w 238"/>
              <a:gd name="T27" fmla="*/ 0 h 421"/>
              <a:gd name="T28" fmla="*/ 68 w 238"/>
              <a:gd name="T29" fmla="*/ 15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8" h="421">
                <a:moveTo>
                  <a:pt x="68" y="15"/>
                </a:moveTo>
                <a:lnTo>
                  <a:pt x="32" y="85"/>
                </a:lnTo>
                <a:lnTo>
                  <a:pt x="0" y="133"/>
                </a:lnTo>
                <a:lnTo>
                  <a:pt x="11" y="188"/>
                </a:lnTo>
                <a:lnTo>
                  <a:pt x="48" y="264"/>
                </a:lnTo>
                <a:lnTo>
                  <a:pt x="19" y="339"/>
                </a:lnTo>
                <a:lnTo>
                  <a:pt x="7" y="379"/>
                </a:lnTo>
                <a:lnTo>
                  <a:pt x="147" y="363"/>
                </a:lnTo>
                <a:lnTo>
                  <a:pt x="152" y="415"/>
                </a:lnTo>
                <a:lnTo>
                  <a:pt x="179" y="421"/>
                </a:lnTo>
                <a:lnTo>
                  <a:pt x="187" y="395"/>
                </a:lnTo>
                <a:lnTo>
                  <a:pt x="238" y="386"/>
                </a:lnTo>
                <a:lnTo>
                  <a:pt x="226" y="303"/>
                </a:lnTo>
                <a:lnTo>
                  <a:pt x="224" y="0"/>
                </a:lnTo>
                <a:lnTo>
                  <a:pt x="68" y="15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7" name="Freeform 260"/>
          <p:cNvSpPr>
            <a:spLocks/>
          </p:cNvSpPr>
          <p:nvPr/>
        </p:nvSpPr>
        <p:spPr bwMode="auto">
          <a:xfrm>
            <a:off x="6317839" y="4265756"/>
            <a:ext cx="540819" cy="898077"/>
          </a:xfrm>
          <a:custGeom>
            <a:avLst/>
            <a:gdLst>
              <a:gd name="T0" fmla="*/ 0 w 272"/>
              <a:gd name="T1" fmla="*/ 22 h 421"/>
              <a:gd name="T2" fmla="*/ 177 w 272"/>
              <a:gd name="T3" fmla="*/ 0 h 421"/>
              <a:gd name="T4" fmla="*/ 233 w 272"/>
              <a:gd name="T5" fmla="*/ 195 h 421"/>
              <a:gd name="T6" fmla="*/ 272 w 272"/>
              <a:gd name="T7" fmla="*/ 226 h 421"/>
              <a:gd name="T8" fmla="*/ 240 w 272"/>
              <a:gd name="T9" fmla="*/ 284 h 421"/>
              <a:gd name="T10" fmla="*/ 271 w 272"/>
              <a:gd name="T11" fmla="*/ 337 h 421"/>
              <a:gd name="T12" fmla="*/ 90 w 272"/>
              <a:gd name="T13" fmla="*/ 357 h 421"/>
              <a:gd name="T14" fmla="*/ 97 w 272"/>
              <a:gd name="T15" fmla="*/ 404 h 421"/>
              <a:gd name="T16" fmla="*/ 71 w 272"/>
              <a:gd name="T17" fmla="*/ 421 h 421"/>
              <a:gd name="T18" fmla="*/ 50 w 272"/>
              <a:gd name="T19" fmla="*/ 361 h 421"/>
              <a:gd name="T20" fmla="*/ 37 w 272"/>
              <a:gd name="T21" fmla="*/ 410 h 421"/>
              <a:gd name="T22" fmla="*/ 15 w 272"/>
              <a:gd name="T23" fmla="*/ 404 h 421"/>
              <a:gd name="T24" fmla="*/ 8 w 272"/>
              <a:gd name="T25" fmla="*/ 356 h 421"/>
              <a:gd name="T26" fmla="*/ 1 w 272"/>
              <a:gd name="T27" fmla="*/ 315 h 421"/>
              <a:gd name="T28" fmla="*/ 0 w 272"/>
              <a:gd name="T29" fmla="*/ 22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72" h="421">
                <a:moveTo>
                  <a:pt x="0" y="22"/>
                </a:moveTo>
                <a:lnTo>
                  <a:pt x="177" y="0"/>
                </a:lnTo>
                <a:lnTo>
                  <a:pt x="233" y="195"/>
                </a:lnTo>
                <a:lnTo>
                  <a:pt x="272" y="226"/>
                </a:lnTo>
                <a:lnTo>
                  <a:pt x="240" y="284"/>
                </a:lnTo>
                <a:lnTo>
                  <a:pt x="271" y="337"/>
                </a:lnTo>
                <a:lnTo>
                  <a:pt x="90" y="357"/>
                </a:lnTo>
                <a:lnTo>
                  <a:pt x="97" y="404"/>
                </a:lnTo>
                <a:lnTo>
                  <a:pt x="71" y="421"/>
                </a:lnTo>
                <a:lnTo>
                  <a:pt x="50" y="361"/>
                </a:lnTo>
                <a:lnTo>
                  <a:pt x="37" y="410"/>
                </a:lnTo>
                <a:lnTo>
                  <a:pt x="15" y="404"/>
                </a:lnTo>
                <a:lnTo>
                  <a:pt x="8" y="356"/>
                </a:lnTo>
                <a:lnTo>
                  <a:pt x="1" y="315"/>
                </a:lnTo>
                <a:lnTo>
                  <a:pt x="0" y="22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08" name="Freeform 264"/>
          <p:cNvSpPr>
            <a:spLocks/>
          </p:cNvSpPr>
          <p:nvPr/>
        </p:nvSpPr>
        <p:spPr bwMode="auto">
          <a:xfrm>
            <a:off x="6498776" y="4939847"/>
            <a:ext cx="1272516" cy="927942"/>
          </a:xfrm>
          <a:custGeom>
            <a:avLst/>
            <a:gdLst>
              <a:gd name="T0" fmla="*/ 0 w 640"/>
              <a:gd name="T1" fmla="*/ 42 h 435"/>
              <a:gd name="T2" fmla="*/ 175 w 640"/>
              <a:gd name="T3" fmla="*/ 24 h 435"/>
              <a:gd name="T4" fmla="*/ 194 w 640"/>
              <a:gd name="T5" fmla="*/ 52 h 435"/>
              <a:gd name="T6" fmla="*/ 383 w 640"/>
              <a:gd name="T7" fmla="*/ 24 h 435"/>
              <a:gd name="T8" fmla="*/ 415 w 640"/>
              <a:gd name="T9" fmla="*/ 47 h 435"/>
              <a:gd name="T10" fmla="*/ 415 w 640"/>
              <a:gd name="T11" fmla="*/ 4 h 435"/>
              <a:gd name="T12" fmla="*/ 413 w 640"/>
              <a:gd name="T13" fmla="*/ 0 h 435"/>
              <a:gd name="T14" fmla="*/ 451 w 640"/>
              <a:gd name="T15" fmla="*/ 3 h 435"/>
              <a:gd name="T16" fmla="*/ 490 w 640"/>
              <a:gd name="T17" fmla="*/ 68 h 435"/>
              <a:gd name="T18" fmla="*/ 555 w 640"/>
              <a:gd name="T19" fmla="*/ 160 h 435"/>
              <a:gd name="T20" fmla="*/ 585 w 640"/>
              <a:gd name="T21" fmla="*/ 239 h 435"/>
              <a:gd name="T22" fmla="*/ 633 w 640"/>
              <a:gd name="T23" fmla="*/ 294 h 435"/>
              <a:gd name="T24" fmla="*/ 640 w 640"/>
              <a:gd name="T25" fmla="*/ 374 h 435"/>
              <a:gd name="T26" fmla="*/ 625 w 640"/>
              <a:gd name="T27" fmla="*/ 422 h 435"/>
              <a:gd name="T28" fmla="*/ 558 w 640"/>
              <a:gd name="T29" fmla="*/ 435 h 435"/>
              <a:gd name="T30" fmla="*/ 547 w 640"/>
              <a:gd name="T31" fmla="*/ 415 h 435"/>
              <a:gd name="T32" fmla="*/ 500 w 640"/>
              <a:gd name="T33" fmla="*/ 386 h 435"/>
              <a:gd name="T34" fmla="*/ 484 w 640"/>
              <a:gd name="T35" fmla="*/ 355 h 435"/>
              <a:gd name="T36" fmla="*/ 471 w 640"/>
              <a:gd name="T37" fmla="*/ 344 h 435"/>
              <a:gd name="T38" fmla="*/ 465 w 640"/>
              <a:gd name="T39" fmla="*/ 316 h 435"/>
              <a:gd name="T40" fmla="*/ 453 w 640"/>
              <a:gd name="T41" fmla="*/ 325 h 435"/>
              <a:gd name="T42" fmla="*/ 415 w 640"/>
              <a:gd name="T43" fmla="*/ 288 h 435"/>
              <a:gd name="T44" fmla="*/ 425 w 640"/>
              <a:gd name="T45" fmla="*/ 254 h 435"/>
              <a:gd name="T46" fmla="*/ 415 w 640"/>
              <a:gd name="T47" fmla="*/ 235 h 435"/>
              <a:gd name="T48" fmla="*/ 405 w 640"/>
              <a:gd name="T49" fmla="*/ 241 h 435"/>
              <a:gd name="T50" fmla="*/ 406 w 640"/>
              <a:gd name="T51" fmla="*/ 261 h 435"/>
              <a:gd name="T52" fmla="*/ 393 w 640"/>
              <a:gd name="T53" fmla="*/ 235 h 435"/>
              <a:gd name="T54" fmla="*/ 394 w 640"/>
              <a:gd name="T55" fmla="*/ 174 h 435"/>
              <a:gd name="T56" fmla="*/ 371 w 640"/>
              <a:gd name="T57" fmla="*/ 138 h 435"/>
              <a:gd name="T58" fmla="*/ 311 w 640"/>
              <a:gd name="T59" fmla="*/ 107 h 435"/>
              <a:gd name="T60" fmla="*/ 281 w 640"/>
              <a:gd name="T61" fmla="*/ 73 h 435"/>
              <a:gd name="T62" fmla="*/ 247 w 640"/>
              <a:gd name="T63" fmla="*/ 70 h 435"/>
              <a:gd name="T64" fmla="*/ 233 w 640"/>
              <a:gd name="T65" fmla="*/ 91 h 435"/>
              <a:gd name="T66" fmla="*/ 184 w 640"/>
              <a:gd name="T67" fmla="*/ 106 h 435"/>
              <a:gd name="T68" fmla="*/ 154 w 640"/>
              <a:gd name="T69" fmla="*/ 91 h 435"/>
              <a:gd name="T70" fmla="*/ 139 w 640"/>
              <a:gd name="T71" fmla="*/ 68 h 435"/>
              <a:gd name="T72" fmla="*/ 46 w 640"/>
              <a:gd name="T73" fmla="*/ 89 h 435"/>
              <a:gd name="T74" fmla="*/ 26 w 640"/>
              <a:gd name="T75" fmla="*/ 72 h 435"/>
              <a:gd name="T76" fmla="*/ 5 w 640"/>
              <a:gd name="T77" fmla="*/ 90 h 435"/>
              <a:gd name="T78" fmla="*/ 0 w 640"/>
              <a:gd name="T79" fmla="*/ 4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40" h="435">
                <a:moveTo>
                  <a:pt x="0" y="42"/>
                </a:moveTo>
                <a:lnTo>
                  <a:pt x="175" y="24"/>
                </a:lnTo>
                <a:lnTo>
                  <a:pt x="194" y="52"/>
                </a:lnTo>
                <a:lnTo>
                  <a:pt x="383" y="24"/>
                </a:lnTo>
                <a:lnTo>
                  <a:pt x="415" y="47"/>
                </a:lnTo>
                <a:lnTo>
                  <a:pt x="415" y="4"/>
                </a:lnTo>
                <a:lnTo>
                  <a:pt x="413" y="0"/>
                </a:lnTo>
                <a:lnTo>
                  <a:pt x="451" y="3"/>
                </a:lnTo>
                <a:lnTo>
                  <a:pt x="490" y="68"/>
                </a:lnTo>
                <a:lnTo>
                  <a:pt x="555" y="160"/>
                </a:lnTo>
                <a:lnTo>
                  <a:pt x="585" y="239"/>
                </a:lnTo>
                <a:lnTo>
                  <a:pt x="633" y="294"/>
                </a:lnTo>
                <a:lnTo>
                  <a:pt x="640" y="374"/>
                </a:lnTo>
                <a:lnTo>
                  <a:pt x="625" y="422"/>
                </a:lnTo>
                <a:lnTo>
                  <a:pt x="558" y="435"/>
                </a:lnTo>
                <a:lnTo>
                  <a:pt x="547" y="415"/>
                </a:lnTo>
                <a:lnTo>
                  <a:pt x="500" y="386"/>
                </a:lnTo>
                <a:lnTo>
                  <a:pt x="484" y="355"/>
                </a:lnTo>
                <a:lnTo>
                  <a:pt x="471" y="344"/>
                </a:lnTo>
                <a:lnTo>
                  <a:pt x="465" y="316"/>
                </a:lnTo>
                <a:lnTo>
                  <a:pt x="453" y="325"/>
                </a:lnTo>
                <a:lnTo>
                  <a:pt x="415" y="288"/>
                </a:lnTo>
                <a:lnTo>
                  <a:pt x="425" y="254"/>
                </a:lnTo>
                <a:lnTo>
                  <a:pt x="415" y="235"/>
                </a:lnTo>
                <a:lnTo>
                  <a:pt x="405" y="241"/>
                </a:lnTo>
                <a:lnTo>
                  <a:pt x="406" y="261"/>
                </a:lnTo>
                <a:lnTo>
                  <a:pt x="393" y="235"/>
                </a:lnTo>
                <a:lnTo>
                  <a:pt x="394" y="174"/>
                </a:lnTo>
                <a:lnTo>
                  <a:pt x="371" y="138"/>
                </a:lnTo>
                <a:lnTo>
                  <a:pt x="311" y="107"/>
                </a:lnTo>
                <a:lnTo>
                  <a:pt x="281" y="73"/>
                </a:lnTo>
                <a:lnTo>
                  <a:pt x="247" y="70"/>
                </a:lnTo>
                <a:lnTo>
                  <a:pt x="233" y="91"/>
                </a:lnTo>
                <a:lnTo>
                  <a:pt x="184" y="106"/>
                </a:lnTo>
                <a:lnTo>
                  <a:pt x="154" y="91"/>
                </a:lnTo>
                <a:lnTo>
                  <a:pt x="139" y="68"/>
                </a:lnTo>
                <a:lnTo>
                  <a:pt x="46" y="89"/>
                </a:lnTo>
                <a:lnTo>
                  <a:pt x="26" y="72"/>
                </a:lnTo>
                <a:lnTo>
                  <a:pt x="5" y="90"/>
                </a:lnTo>
                <a:lnTo>
                  <a:pt x="0" y="42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794915" y="2008832"/>
            <a:ext cx="1043863" cy="1019669"/>
            <a:chOff x="5947315" y="2071328"/>
            <a:chExt cx="1043863" cy="1019669"/>
          </a:xfrm>
          <a:solidFill>
            <a:srgbClr val="004D68"/>
          </a:solidFill>
        </p:grpSpPr>
        <p:sp>
          <p:nvSpPr>
            <p:cNvPr id="110" name="Freeform 181"/>
            <p:cNvSpPr>
              <a:spLocks/>
            </p:cNvSpPr>
            <p:nvPr/>
          </p:nvSpPr>
          <p:spPr bwMode="auto">
            <a:xfrm>
              <a:off x="5947315" y="2071328"/>
              <a:ext cx="739650" cy="345578"/>
            </a:xfrm>
            <a:custGeom>
              <a:avLst/>
              <a:gdLst>
                <a:gd name="T0" fmla="*/ 0 w 372"/>
                <a:gd name="T1" fmla="*/ 90 h 162"/>
                <a:gd name="T2" fmla="*/ 84 w 372"/>
                <a:gd name="T3" fmla="*/ 0 h 162"/>
                <a:gd name="T4" fmla="*/ 69 w 372"/>
                <a:gd name="T5" fmla="*/ 37 h 162"/>
                <a:gd name="T6" fmla="*/ 79 w 372"/>
                <a:gd name="T7" fmla="*/ 48 h 162"/>
                <a:gd name="T8" fmla="*/ 107 w 372"/>
                <a:gd name="T9" fmla="*/ 34 h 162"/>
                <a:gd name="T10" fmla="*/ 164 w 372"/>
                <a:gd name="T11" fmla="*/ 56 h 162"/>
                <a:gd name="T12" fmla="*/ 189 w 372"/>
                <a:gd name="T13" fmla="*/ 37 h 162"/>
                <a:gd name="T14" fmla="*/ 264 w 372"/>
                <a:gd name="T15" fmla="*/ 26 h 162"/>
                <a:gd name="T16" fmla="*/ 279 w 372"/>
                <a:gd name="T17" fmla="*/ 49 h 162"/>
                <a:gd name="T18" fmla="*/ 310 w 372"/>
                <a:gd name="T19" fmla="*/ 44 h 162"/>
                <a:gd name="T20" fmla="*/ 368 w 372"/>
                <a:gd name="T21" fmla="*/ 68 h 162"/>
                <a:gd name="T22" fmla="*/ 372 w 372"/>
                <a:gd name="T23" fmla="*/ 85 h 162"/>
                <a:gd name="T24" fmla="*/ 309 w 372"/>
                <a:gd name="T25" fmla="*/ 101 h 162"/>
                <a:gd name="T26" fmla="*/ 290 w 372"/>
                <a:gd name="T27" fmla="*/ 90 h 162"/>
                <a:gd name="T28" fmla="*/ 257 w 372"/>
                <a:gd name="T29" fmla="*/ 94 h 162"/>
                <a:gd name="T30" fmla="*/ 219 w 372"/>
                <a:gd name="T31" fmla="*/ 116 h 162"/>
                <a:gd name="T32" fmla="*/ 204 w 372"/>
                <a:gd name="T33" fmla="*/ 117 h 162"/>
                <a:gd name="T34" fmla="*/ 190 w 372"/>
                <a:gd name="T35" fmla="*/ 101 h 162"/>
                <a:gd name="T36" fmla="*/ 169 w 372"/>
                <a:gd name="T37" fmla="*/ 161 h 162"/>
                <a:gd name="T38" fmla="*/ 145 w 372"/>
                <a:gd name="T39" fmla="*/ 162 h 162"/>
                <a:gd name="T40" fmla="*/ 135 w 372"/>
                <a:gd name="T41" fmla="*/ 139 h 162"/>
                <a:gd name="T42" fmla="*/ 85 w 372"/>
                <a:gd name="T43" fmla="*/ 128 h 162"/>
                <a:gd name="T44" fmla="*/ 61 w 372"/>
                <a:gd name="T45" fmla="*/ 110 h 162"/>
                <a:gd name="T46" fmla="*/ 20 w 372"/>
                <a:gd name="T47" fmla="*/ 116 h 162"/>
                <a:gd name="T48" fmla="*/ 0 w 372"/>
                <a:gd name="T49" fmla="*/ 9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2" h="162">
                  <a:moveTo>
                    <a:pt x="0" y="90"/>
                  </a:moveTo>
                  <a:lnTo>
                    <a:pt x="84" y="0"/>
                  </a:lnTo>
                  <a:lnTo>
                    <a:pt x="69" y="37"/>
                  </a:lnTo>
                  <a:lnTo>
                    <a:pt x="79" y="48"/>
                  </a:lnTo>
                  <a:lnTo>
                    <a:pt x="107" y="34"/>
                  </a:lnTo>
                  <a:lnTo>
                    <a:pt x="164" y="56"/>
                  </a:lnTo>
                  <a:lnTo>
                    <a:pt x="189" y="37"/>
                  </a:lnTo>
                  <a:lnTo>
                    <a:pt x="264" y="26"/>
                  </a:lnTo>
                  <a:lnTo>
                    <a:pt x="279" y="49"/>
                  </a:lnTo>
                  <a:lnTo>
                    <a:pt x="310" y="44"/>
                  </a:lnTo>
                  <a:lnTo>
                    <a:pt x="368" y="68"/>
                  </a:lnTo>
                  <a:lnTo>
                    <a:pt x="372" y="85"/>
                  </a:lnTo>
                  <a:lnTo>
                    <a:pt x="309" y="101"/>
                  </a:lnTo>
                  <a:lnTo>
                    <a:pt x="290" y="90"/>
                  </a:lnTo>
                  <a:lnTo>
                    <a:pt x="257" y="94"/>
                  </a:lnTo>
                  <a:lnTo>
                    <a:pt x="219" y="116"/>
                  </a:lnTo>
                  <a:lnTo>
                    <a:pt x="204" y="117"/>
                  </a:lnTo>
                  <a:lnTo>
                    <a:pt x="190" y="101"/>
                  </a:lnTo>
                  <a:lnTo>
                    <a:pt x="169" y="161"/>
                  </a:lnTo>
                  <a:lnTo>
                    <a:pt x="145" y="162"/>
                  </a:lnTo>
                  <a:lnTo>
                    <a:pt x="135" y="139"/>
                  </a:lnTo>
                  <a:lnTo>
                    <a:pt x="85" y="128"/>
                  </a:lnTo>
                  <a:lnTo>
                    <a:pt x="61" y="110"/>
                  </a:lnTo>
                  <a:lnTo>
                    <a:pt x="20" y="116"/>
                  </a:lnTo>
                  <a:lnTo>
                    <a:pt x="0" y="90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11" name="Freeform 185"/>
            <p:cNvSpPr>
              <a:spLocks/>
            </p:cNvSpPr>
            <p:nvPr/>
          </p:nvSpPr>
          <p:spPr bwMode="auto">
            <a:xfrm>
              <a:off x="6460299" y="2316645"/>
              <a:ext cx="530879" cy="774352"/>
            </a:xfrm>
            <a:custGeom>
              <a:avLst/>
              <a:gdLst>
                <a:gd name="T0" fmla="*/ 67 w 267"/>
                <a:gd name="T1" fmla="*/ 16 h 363"/>
                <a:gd name="T2" fmla="*/ 77 w 267"/>
                <a:gd name="T3" fmla="*/ 38 h 363"/>
                <a:gd name="T4" fmla="*/ 59 w 267"/>
                <a:gd name="T5" fmla="*/ 52 h 363"/>
                <a:gd name="T6" fmla="*/ 57 w 267"/>
                <a:gd name="T7" fmla="*/ 110 h 363"/>
                <a:gd name="T8" fmla="*/ 47 w 267"/>
                <a:gd name="T9" fmla="*/ 72 h 363"/>
                <a:gd name="T10" fmla="*/ 8 w 267"/>
                <a:gd name="T11" fmla="*/ 109 h 363"/>
                <a:gd name="T12" fmla="*/ 0 w 267"/>
                <a:gd name="T13" fmla="*/ 213 h 363"/>
                <a:gd name="T14" fmla="*/ 25 w 267"/>
                <a:gd name="T15" fmla="*/ 265 h 363"/>
                <a:gd name="T16" fmla="*/ 27 w 267"/>
                <a:gd name="T17" fmla="*/ 291 h 363"/>
                <a:gd name="T18" fmla="*/ 28 w 267"/>
                <a:gd name="T19" fmla="*/ 312 h 363"/>
                <a:gd name="T20" fmla="*/ 27 w 267"/>
                <a:gd name="T21" fmla="*/ 329 h 363"/>
                <a:gd name="T22" fmla="*/ 22 w 267"/>
                <a:gd name="T23" fmla="*/ 363 h 363"/>
                <a:gd name="T24" fmla="*/ 128 w 267"/>
                <a:gd name="T25" fmla="*/ 357 h 363"/>
                <a:gd name="T26" fmla="*/ 266 w 267"/>
                <a:gd name="T27" fmla="*/ 344 h 363"/>
                <a:gd name="T28" fmla="*/ 241 w 267"/>
                <a:gd name="T29" fmla="*/ 337 h 363"/>
                <a:gd name="T30" fmla="*/ 227 w 267"/>
                <a:gd name="T31" fmla="*/ 320 h 363"/>
                <a:gd name="T32" fmla="*/ 248 w 267"/>
                <a:gd name="T33" fmla="*/ 304 h 363"/>
                <a:gd name="T34" fmla="*/ 248 w 267"/>
                <a:gd name="T35" fmla="*/ 284 h 363"/>
                <a:gd name="T36" fmla="*/ 239 w 267"/>
                <a:gd name="T37" fmla="*/ 266 h 363"/>
                <a:gd name="T38" fmla="*/ 248 w 267"/>
                <a:gd name="T39" fmla="*/ 253 h 363"/>
                <a:gd name="T40" fmla="*/ 267 w 267"/>
                <a:gd name="T41" fmla="*/ 254 h 363"/>
                <a:gd name="T42" fmla="*/ 264 w 267"/>
                <a:gd name="T43" fmla="*/ 205 h 363"/>
                <a:gd name="T44" fmla="*/ 259 w 267"/>
                <a:gd name="T45" fmla="*/ 174 h 363"/>
                <a:gd name="T46" fmla="*/ 247 w 267"/>
                <a:gd name="T47" fmla="*/ 155 h 363"/>
                <a:gd name="T48" fmla="*/ 235 w 267"/>
                <a:gd name="T49" fmla="*/ 143 h 363"/>
                <a:gd name="T50" fmla="*/ 219 w 267"/>
                <a:gd name="T51" fmla="*/ 140 h 363"/>
                <a:gd name="T52" fmla="*/ 203 w 267"/>
                <a:gd name="T53" fmla="*/ 140 h 363"/>
                <a:gd name="T54" fmla="*/ 185 w 267"/>
                <a:gd name="T55" fmla="*/ 165 h 363"/>
                <a:gd name="T56" fmla="*/ 174 w 267"/>
                <a:gd name="T57" fmla="*/ 172 h 363"/>
                <a:gd name="T58" fmla="*/ 166 w 267"/>
                <a:gd name="T59" fmla="*/ 174 h 363"/>
                <a:gd name="T60" fmla="*/ 157 w 267"/>
                <a:gd name="T61" fmla="*/ 171 h 363"/>
                <a:gd name="T62" fmla="*/ 155 w 267"/>
                <a:gd name="T63" fmla="*/ 159 h 363"/>
                <a:gd name="T64" fmla="*/ 157 w 267"/>
                <a:gd name="T65" fmla="*/ 152 h 363"/>
                <a:gd name="T66" fmla="*/ 165 w 267"/>
                <a:gd name="T67" fmla="*/ 143 h 363"/>
                <a:gd name="T68" fmla="*/ 172 w 267"/>
                <a:gd name="T69" fmla="*/ 140 h 363"/>
                <a:gd name="T70" fmla="*/ 179 w 267"/>
                <a:gd name="T71" fmla="*/ 139 h 363"/>
                <a:gd name="T72" fmla="*/ 179 w 267"/>
                <a:gd name="T73" fmla="*/ 124 h 363"/>
                <a:gd name="T74" fmla="*/ 200 w 267"/>
                <a:gd name="T75" fmla="*/ 110 h 363"/>
                <a:gd name="T76" fmla="*/ 179 w 267"/>
                <a:gd name="T77" fmla="*/ 62 h 363"/>
                <a:gd name="T78" fmla="*/ 179 w 267"/>
                <a:gd name="T79" fmla="*/ 39 h 363"/>
                <a:gd name="T80" fmla="*/ 147 w 267"/>
                <a:gd name="T81" fmla="*/ 30 h 363"/>
                <a:gd name="T82" fmla="*/ 97 w 267"/>
                <a:gd name="T83" fmla="*/ 0 h 363"/>
                <a:gd name="T84" fmla="*/ 67 w 267"/>
                <a:gd name="T85" fmla="*/ 16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7" h="363">
                  <a:moveTo>
                    <a:pt x="67" y="16"/>
                  </a:moveTo>
                  <a:lnTo>
                    <a:pt x="77" y="38"/>
                  </a:lnTo>
                  <a:lnTo>
                    <a:pt x="59" y="52"/>
                  </a:lnTo>
                  <a:lnTo>
                    <a:pt x="57" y="110"/>
                  </a:lnTo>
                  <a:lnTo>
                    <a:pt x="47" y="72"/>
                  </a:lnTo>
                  <a:lnTo>
                    <a:pt x="8" y="109"/>
                  </a:lnTo>
                  <a:lnTo>
                    <a:pt x="0" y="213"/>
                  </a:lnTo>
                  <a:lnTo>
                    <a:pt x="25" y="265"/>
                  </a:lnTo>
                  <a:lnTo>
                    <a:pt x="27" y="291"/>
                  </a:lnTo>
                  <a:lnTo>
                    <a:pt x="28" y="312"/>
                  </a:lnTo>
                  <a:lnTo>
                    <a:pt x="27" y="329"/>
                  </a:lnTo>
                  <a:lnTo>
                    <a:pt x="22" y="363"/>
                  </a:lnTo>
                  <a:lnTo>
                    <a:pt x="128" y="357"/>
                  </a:lnTo>
                  <a:lnTo>
                    <a:pt x="266" y="344"/>
                  </a:lnTo>
                  <a:lnTo>
                    <a:pt x="241" y="337"/>
                  </a:lnTo>
                  <a:lnTo>
                    <a:pt x="227" y="320"/>
                  </a:lnTo>
                  <a:lnTo>
                    <a:pt x="248" y="304"/>
                  </a:lnTo>
                  <a:lnTo>
                    <a:pt x="248" y="284"/>
                  </a:lnTo>
                  <a:lnTo>
                    <a:pt x="239" y="266"/>
                  </a:lnTo>
                  <a:lnTo>
                    <a:pt x="248" y="253"/>
                  </a:lnTo>
                  <a:lnTo>
                    <a:pt x="267" y="254"/>
                  </a:lnTo>
                  <a:lnTo>
                    <a:pt x="264" y="205"/>
                  </a:lnTo>
                  <a:lnTo>
                    <a:pt x="259" y="174"/>
                  </a:lnTo>
                  <a:lnTo>
                    <a:pt x="247" y="155"/>
                  </a:lnTo>
                  <a:lnTo>
                    <a:pt x="235" y="143"/>
                  </a:lnTo>
                  <a:lnTo>
                    <a:pt x="219" y="140"/>
                  </a:lnTo>
                  <a:lnTo>
                    <a:pt x="203" y="140"/>
                  </a:lnTo>
                  <a:lnTo>
                    <a:pt x="185" y="165"/>
                  </a:lnTo>
                  <a:lnTo>
                    <a:pt x="174" y="172"/>
                  </a:lnTo>
                  <a:lnTo>
                    <a:pt x="166" y="174"/>
                  </a:lnTo>
                  <a:lnTo>
                    <a:pt x="157" y="171"/>
                  </a:lnTo>
                  <a:lnTo>
                    <a:pt x="155" y="159"/>
                  </a:lnTo>
                  <a:lnTo>
                    <a:pt x="157" y="152"/>
                  </a:lnTo>
                  <a:lnTo>
                    <a:pt x="165" y="143"/>
                  </a:lnTo>
                  <a:lnTo>
                    <a:pt x="172" y="140"/>
                  </a:lnTo>
                  <a:lnTo>
                    <a:pt x="179" y="139"/>
                  </a:lnTo>
                  <a:lnTo>
                    <a:pt x="179" y="124"/>
                  </a:lnTo>
                  <a:lnTo>
                    <a:pt x="200" y="110"/>
                  </a:lnTo>
                  <a:lnTo>
                    <a:pt x="179" y="62"/>
                  </a:lnTo>
                  <a:lnTo>
                    <a:pt x="179" y="39"/>
                  </a:lnTo>
                  <a:lnTo>
                    <a:pt x="147" y="30"/>
                  </a:lnTo>
                  <a:lnTo>
                    <a:pt x="97" y="0"/>
                  </a:lnTo>
                  <a:lnTo>
                    <a:pt x="67" y="16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112" name="Freeform 187"/>
          <p:cNvSpPr>
            <a:spLocks/>
          </p:cNvSpPr>
          <p:nvPr/>
        </p:nvSpPr>
        <p:spPr bwMode="auto">
          <a:xfrm>
            <a:off x="5727313" y="2938907"/>
            <a:ext cx="578598" cy="1019669"/>
          </a:xfrm>
          <a:custGeom>
            <a:avLst/>
            <a:gdLst>
              <a:gd name="T0" fmla="*/ 54 w 291"/>
              <a:gd name="T1" fmla="*/ 25 h 478"/>
              <a:gd name="T2" fmla="*/ 222 w 291"/>
              <a:gd name="T3" fmla="*/ 0 h 478"/>
              <a:gd name="T4" fmla="*/ 246 w 291"/>
              <a:gd name="T5" fmla="*/ 57 h 478"/>
              <a:gd name="T6" fmla="*/ 280 w 291"/>
              <a:gd name="T7" fmla="*/ 303 h 478"/>
              <a:gd name="T8" fmla="*/ 291 w 291"/>
              <a:gd name="T9" fmla="*/ 336 h 478"/>
              <a:gd name="T10" fmla="*/ 264 w 291"/>
              <a:gd name="T11" fmla="*/ 401 h 478"/>
              <a:gd name="T12" fmla="*/ 264 w 291"/>
              <a:gd name="T13" fmla="*/ 447 h 478"/>
              <a:gd name="T14" fmla="*/ 237 w 291"/>
              <a:gd name="T15" fmla="*/ 441 h 478"/>
              <a:gd name="T16" fmla="*/ 238 w 291"/>
              <a:gd name="T17" fmla="*/ 478 h 478"/>
              <a:gd name="T18" fmla="*/ 206 w 291"/>
              <a:gd name="T19" fmla="*/ 465 h 478"/>
              <a:gd name="T20" fmla="*/ 189 w 291"/>
              <a:gd name="T21" fmla="*/ 469 h 478"/>
              <a:gd name="T22" fmla="*/ 166 w 291"/>
              <a:gd name="T23" fmla="*/ 466 h 478"/>
              <a:gd name="T24" fmla="*/ 148 w 291"/>
              <a:gd name="T25" fmla="*/ 408 h 478"/>
              <a:gd name="T26" fmla="*/ 114 w 291"/>
              <a:gd name="T27" fmla="*/ 390 h 478"/>
              <a:gd name="T28" fmla="*/ 114 w 291"/>
              <a:gd name="T29" fmla="*/ 328 h 478"/>
              <a:gd name="T30" fmla="*/ 81 w 291"/>
              <a:gd name="T31" fmla="*/ 336 h 478"/>
              <a:gd name="T32" fmla="*/ 62 w 291"/>
              <a:gd name="T33" fmla="*/ 290 h 478"/>
              <a:gd name="T34" fmla="*/ 0 w 291"/>
              <a:gd name="T35" fmla="*/ 238 h 478"/>
              <a:gd name="T36" fmla="*/ 45 w 291"/>
              <a:gd name="T37" fmla="*/ 155 h 478"/>
              <a:gd name="T38" fmla="*/ 32 w 291"/>
              <a:gd name="T39" fmla="*/ 116 h 478"/>
              <a:gd name="T40" fmla="*/ 76 w 291"/>
              <a:gd name="T41" fmla="*/ 109 h 478"/>
              <a:gd name="T42" fmla="*/ 81 w 291"/>
              <a:gd name="T43" fmla="*/ 54 h 478"/>
              <a:gd name="T44" fmla="*/ 54 w 291"/>
              <a:gd name="T45" fmla="*/ 25 h 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91" h="478">
                <a:moveTo>
                  <a:pt x="54" y="25"/>
                </a:moveTo>
                <a:lnTo>
                  <a:pt x="222" y="0"/>
                </a:lnTo>
                <a:lnTo>
                  <a:pt x="246" y="57"/>
                </a:lnTo>
                <a:lnTo>
                  <a:pt x="280" y="303"/>
                </a:lnTo>
                <a:lnTo>
                  <a:pt x="291" y="336"/>
                </a:lnTo>
                <a:lnTo>
                  <a:pt x="264" y="401"/>
                </a:lnTo>
                <a:lnTo>
                  <a:pt x="264" y="447"/>
                </a:lnTo>
                <a:lnTo>
                  <a:pt x="237" y="441"/>
                </a:lnTo>
                <a:lnTo>
                  <a:pt x="238" y="478"/>
                </a:lnTo>
                <a:lnTo>
                  <a:pt x="206" y="465"/>
                </a:lnTo>
                <a:lnTo>
                  <a:pt x="189" y="469"/>
                </a:lnTo>
                <a:lnTo>
                  <a:pt x="166" y="466"/>
                </a:lnTo>
                <a:lnTo>
                  <a:pt x="148" y="408"/>
                </a:lnTo>
                <a:lnTo>
                  <a:pt x="114" y="390"/>
                </a:lnTo>
                <a:lnTo>
                  <a:pt x="114" y="328"/>
                </a:lnTo>
                <a:lnTo>
                  <a:pt x="81" y="336"/>
                </a:lnTo>
                <a:lnTo>
                  <a:pt x="62" y="290"/>
                </a:lnTo>
                <a:lnTo>
                  <a:pt x="0" y="238"/>
                </a:lnTo>
                <a:lnTo>
                  <a:pt x="45" y="155"/>
                </a:lnTo>
                <a:lnTo>
                  <a:pt x="32" y="116"/>
                </a:lnTo>
                <a:lnTo>
                  <a:pt x="76" y="109"/>
                </a:lnTo>
                <a:lnTo>
                  <a:pt x="81" y="54"/>
                </a:lnTo>
                <a:lnTo>
                  <a:pt x="54" y="25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3" name="Freeform 191"/>
          <p:cNvSpPr>
            <a:spLocks/>
          </p:cNvSpPr>
          <p:nvPr/>
        </p:nvSpPr>
        <p:spPr bwMode="auto">
          <a:xfrm>
            <a:off x="6564390" y="2857845"/>
            <a:ext cx="578598" cy="701823"/>
          </a:xfrm>
          <a:custGeom>
            <a:avLst/>
            <a:gdLst>
              <a:gd name="T0" fmla="*/ 0 w 291"/>
              <a:gd name="T1" fmla="*/ 72 h 329"/>
              <a:gd name="T2" fmla="*/ 132 w 291"/>
              <a:gd name="T3" fmla="*/ 59 h 329"/>
              <a:gd name="T4" fmla="*/ 159 w 291"/>
              <a:gd name="T5" fmla="*/ 64 h 329"/>
              <a:gd name="T6" fmla="*/ 220 w 291"/>
              <a:gd name="T7" fmla="*/ 38 h 329"/>
              <a:gd name="T8" fmla="*/ 234 w 291"/>
              <a:gd name="T9" fmla="*/ 11 h 329"/>
              <a:gd name="T10" fmla="*/ 271 w 291"/>
              <a:gd name="T11" fmla="*/ 0 h 329"/>
              <a:gd name="T12" fmla="*/ 291 w 291"/>
              <a:gd name="T13" fmla="*/ 122 h 329"/>
              <a:gd name="T14" fmla="*/ 276 w 291"/>
              <a:gd name="T15" fmla="*/ 136 h 329"/>
              <a:gd name="T16" fmla="*/ 281 w 291"/>
              <a:gd name="T17" fmla="*/ 224 h 329"/>
              <a:gd name="T18" fmla="*/ 251 w 291"/>
              <a:gd name="T19" fmla="*/ 231 h 329"/>
              <a:gd name="T20" fmla="*/ 234 w 291"/>
              <a:gd name="T21" fmla="*/ 280 h 329"/>
              <a:gd name="T22" fmla="*/ 212 w 291"/>
              <a:gd name="T23" fmla="*/ 273 h 329"/>
              <a:gd name="T24" fmla="*/ 205 w 291"/>
              <a:gd name="T25" fmla="*/ 329 h 329"/>
              <a:gd name="T26" fmla="*/ 172 w 291"/>
              <a:gd name="T27" fmla="*/ 306 h 329"/>
              <a:gd name="T28" fmla="*/ 107 w 291"/>
              <a:gd name="T29" fmla="*/ 321 h 329"/>
              <a:gd name="T30" fmla="*/ 80 w 291"/>
              <a:gd name="T31" fmla="*/ 300 h 329"/>
              <a:gd name="T32" fmla="*/ 43 w 291"/>
              <a:gd name="T33" fmla="*/ 299 h 329"/>
              <a:gd name="T34" fmla="*/ 24 w 291"/>
              <a:gd name="T35" fmla="*/ 205 h 329"/>
              <a:gd name="T36" fmla="*/ 0 w 291"/>
              <a:gd name="T37" fmla="*/ 72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1" h="329">
                <a:moveTo>
                  <a:pt x="0" y="72"/>
                </a:moveTo>
                <a:lnTo>
                  <a:pt x="132" y="59"/>
                </a:lnTo>
                <a:lnTo>
                  <a:pt x="159" y="64"/>
                </a:lnTo>
                <a:lnTo>
                  <a:pt x="220" y="38"/>
                </a:lnTo>
                <a:lnTo>
                  <a:pt x="234" y="11"/>
                </a:lnTo>
                <a:lnTo>
                  <a:pt x="271" y="0"/>
                </a:lnTo>
                <a:lnTo>
                  <a:pt x="291" y="122"/>
                </a:lnTo>
                <a:lnTo>
                  <a:pt x="276" y="136"/>
                </a:lnTo>
                <a:lnTo>
                  <a:pt x="281" y="224"/>
                </a:lnTo>
                <a:lnTo>
                  <a:pt x="251" y="231"/>
                </a:lnTo>
                <a:lnTo>
                  <a:pt x="234" y="280"/>
                </a:lnTo>
                <a:lnTo>
                  <a:pt x="212" y="273"/>
                </a:lnTo>
                <a:lnTo>
                  <a:pt x="205" y="329"/>
                </a:lnTo>
                <a:lnTo>
                  <a:pt x="172" y="306"/>
                </a:lnTo>
                <a:lnTo>
                  <a:pt x="107" y="321"/>
                </a:lnTo>
                <a:lnTo>
                  <a:pt x="80" y="300"/>
                </a:lnTo>
                <a:lnTo>
                  <a:pt x="43" y="299"/>
                </a:lnTo>
                <a:lnTo>
                  <a:pt x="24" y="205"/>
                </a:lnTo>
                <a:lnTo>
                  <a:pt x="0" y="72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4" name="Freeform 193"/>
          <p:cNvSpPr>
            <a:spLocks/>
          </p:cNvSpPr>
          <p:nvPr/>
        </p:nvSpPr>
        <p:spPr bwMode="auto">
          <a:xfrm>
            <a:off x="6041465" y="3465962"/>
            <a:ext cx="1016025" cy="650615"/>
          </a:xfrm>
          <a:custGeom>
            <a:avLst/>
            <a:gdLst>
              <a:gd name="T0" fmla="*/ 0 w 511"/>
              <a:gd name="T1" fmla="*/ 281 h 281"/>
              <a:gd name="T2" fmla="*/ 123 w 511"/>
              <a:gd name="T3" fmla="*/ 263 h 281"/>
              <a:gd name="T4" fmla="*/ 123 w 511"/>
              <a:gd name="T5" fmla="*/ 251 h 281"/>
              <a:gd name="T6" fmla="*/ 425 w 511"/>
              <a:gd name="T7" fmla="*/ 211 h 281"/>
              <a:gd name="T8" fmla="*/ 430 w 511"/>
              <a:gd name="T9" fmla="*/ 189 h 281"/>
              <a:gd name="T10" fmla="*/ 473 w 511"/>
              <a:gd name="T11" fmla="*/ 173 h 281"/>
              <a:gd name="T12" fmla="*/ 478 w 511"/>
              <a:gd name="T13" fmla="*/ 151 h 281"/>
              <a:gd name="T14" fmla="*/ 497 w 511"/>
              <a:gd name="T15" fmla="*/ 143 h 281"/>
              <a:gd name="T16" fmla="*/ 511 w 511"/>
              <a:gd name="T17" fmla="*/ 110 h 281"/>
              <a:gd name="T18" fmla="*/ 470 w 511"/>
              <a:gd name="T19" fmla="*/ 76 h 281"/>
              <a:gd name="T20" fmla="*/ 462 w 511"/>
              <a:gd name="T21" fmla="*/ 30 h 281"/>
              <a:gd name="T22" fmla="*/ 430 w 511"/>
              <a:gd name="T23" fmla="*/ 8 h 281"/>
              <a:gd name="T24" fmla="*/ 362 w 511"/>
              <a:gd name="T25" fmla="*/ 21 h 281"/>
              <a:gd name="T26" fmla="*/ 331 w 511"/>
              <a:gd name="T27" fmla="*/ 1 h 281"/>
              <a:gd name="T28" fmla="*/ 301 w 511"/>
              <a:gd name="T29" fmla="*/ 0 h 281"/>
              <a:gd name="T30" fmla="*/ 307 w 511"/>
              <a:gd name="T31" fmla="*/ 30 h 281"/>
              <a:gd name="T32" fmla="*/ 265 w 511"/>
              <a:gd name="T33" fmla="*/ 46 h 281"/>
              <a:gd name="T34" fmla="*/ 238 w 511"/>
              <a:gd name="T35" fmla="*/ 117 h 281"/>
              <a:gd name="T36" fmla="*/ 200 w 511"/>
              <a:gd name="T37" fmla="*/ 105 h 281"/>
              <a:gd name="T38" fmla="*/ 154 w 511"/>
              <a:gd name="T39" fmla="*/ 132 h 281"/>
              <a:gd name="T40" fmla="*/ 96 w 511"/>
              <a:gd name="T41" fmla="*/ 141 h 281"/>
              <a:gd name="T42" fmla="*/ 96 w 511"/>
              <a:gd name="T43" fmla="*/ 181 h 281"/>
              <a:gd name="T44" fmla="*/ 70 w 511"/>
              <a:gd name="T45" fmla="*/ 180 h 281"/>
              <a:gd name="T46" fmla="*/ 71 w 511"/>
              <a:gd name="T47" fmla="*/ 214 h 281"/>
              <a:gd name="T48" fmla="*/ 40 w 511"/>
              <a:gd name="T49" fmla="*/ 201 h 281"/>
              <a:gd name="T50" fmla="*/ 23 w 511"/>
              <a:gd name="T51" fmla="*/ 208 h 281"/>
              <a:gd name="T52" fmla="*/ 38 w 511"/>
              <a:gd name="T53" fmla="*/ 230 h 281"/>
              <a:gd name="T54" fmla="*/ 7 w 511"/>
              <a:gd name="T55" fmla="*/ 262 h 281"/>
              <a:gd name="T56" fmla="*/ 0 w 511"/>
              <a:gd name="T57" fmla="*/ 281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511" h="281">
                <a:moveTo>
                  <a:pt x="0" y="281"/>
                </a:moveTo>
                <a:lnTo>
                  <a:pt x="123" y="263"/>
                </a:lnTo>
                <a:lnTo>
                  <a:pt x="123" y="251"/>
                </a:lnTo>
                <a:lnTo>
                  <a:pt x="425" y="211"/>
                </a:lnTo>
                <a:lnTo>
                  <a:pt x="430" y="189"/>
                </a:lnTo>
                <a:lnTo>
                  <a:pt x="473" y="173"/>
                </a:lnTo>
                <a:lnTo>
                  <a:pt x="478" y="151"/>
                </a:lnTo>
                <a:lnTo>
                  <a:pt x="497" y="143"/>
                </a:lnTo>
                <a:lnTo>
                  <a:pt x="511" y="110"/>
                </a:lnTo>
                <a:lnTo>
                  <a:pt x="470" y="76"/>
                </a:lnTo>
                <a:lnTo>
                  <a:pt x="462" y="30"/>
                </a:lnTo>
                <a:lnTo>
                  <a:pt x="430" y="8"/>
                </a:lnTo>
                <a:lnTo>
                  <a:pt x="362" y="21"/>
                </a:lnTo>
                <a:lnTo>
                  <a:pt x="331" y="1"/>
                </a:lnTo>
                <a:lnTo>
                  <a:pt x="301" y="0"/>
                </a:lnTo>
                <a:lnTo>
                  <a:pt x="307" y="30"/>
                </a:lnTo>
                <a:lnTo>
                  <a:pt x="265" y="46"/>
                </a:lnTo>
                <a:lnTo>
                  <a:pt x="238" y="117"/>
                </a:lnTo>
                <a:lnTo>
                  <a:pt x="200" y="105"/>
                </a:lnTo>
                <a:lnTo>
                  <a:pt x="154" y="132"/>
                </a:lnTo>
                <a:lnTo>
                  <a:pt x="96" y="141"/>
                </a:lnTo>
                <a:lnTo>
                  <a:pt x="96" y="181"/>
                </a:lnTo>
                <a:lnTo>
                  <a:pt x="70" y="180"/>
                </a:lnTo>
                <a:lnTo>
                  <a:pt x="71" y="214"/>
                </a:lnTo>
                <a:lnTo>
                  <a:pt x="40" y="201"/>
                </a:lnTo>
                <a:lnTo>
                  <a:pt x="23" y="208"/>
                </a:lnTo>
                <a:lnTo>
                  <a:pt x="38" y="230"/>
                </a:lnTo>
                <a:lnTo>
                  <a:pt x="7" y="262"/>
                </a:lnTo>
                <a:lnTo>
                  <a:pt x="0" y="281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5" name="Freeform 199"/>
          <p:cNvSpPr>
            <a:spLocks/>
          </p:cNvSpPr>
          <p:nvPr/>
        </p:nvSpPr>
        <p:spPr bwMode="auto">
          <a:xfrm>
            <a:off x="6850706" y="3704724"/>
            <a:ext cx="1169125" cy="558898"/>
          </a:xfrm>
          <a:custGeom>
            <a:avLst/>
            <a:gdLst>
              <a:gd name="T0" fmla="*/ 20 w 588"/>
              <a:gd name="T1" fmla="*/ 193 h 262"/>
              <a:gd name="T2" fmla="*/ 0 w 588"/>
              <a:gd name="T3" fmla="*/ 249 h 262"/>
              <a:gd name="T4" fmla="*/ 76 w 588"/>
              <a:gd name="T5" fmla="*/ 242 h 262"/>
              <a:gd name="T6" fmla="*/ 106 w 588"/>
              <a:gd name="T7" fmla="*/ 216 h 262"/>
              <a:gd name="T8" fmla="*/ 210 w 588"/>
              <a:gd name="T9" fmla="*/ 189 h 262"/>
              <a:gd name="T10" fmla="*/ 238 w 588"/>
              <a:gd name="T11" fmla="*/ 204 h 262"/>
              <a:gd name="T12" fmla="*/ 307 w 588"/>
              <a:gd name="T13" fmla="*/ 193 h 262"/>
              <a:gd name="T14" fmla="*/ 307 w 588"/>
              <a:gd name="T15" fmla="*/ 197 h 262"/>
              <a:gd name="T16" fmla="*/ 409 w 588"/>
              <a:gd name="T17" fmla="*/ 262 h 262"/>
              <a:gd name="T18" fmla="*/ 468 w 588"/>
              <a:gd name="T19" fmla="*/ 243 h 262"/>
              <a:gd name="T20" fmla="*/ 501 w 588"/>
              <a:gd name="T21" fmla="*/ 171 h 262"/>
              <a:gd name="T22" fmla="*/ 560 w 588"/>
              <a:gd name="T23" fmla="*/ 150 h 262"/>
              <a:gd name="T24" fmla="*/ 588 w 588"/>
              <a:gd name="T25" fmla="*/ 98 h 262"/>
              <a:gd name="T26" fmla="*/ 586 w 588"/>
              <a:gd name="T27" fmla="*/ 34 h 262"/>
              <a:gd name="T28" fmla="*/ 578 w 588"/>
              <a:gd name="T29" fmla="*/ 87 h 262"/>
              <a:gd name="T30" fmla="*/ 547 w 588"/>
              <a:gd name="T31" fmla="*/ 131 h 262"/>
              <a:gd name="T32" fmla="*/ 534 w 588"/>
              <a:gd name="T33" fmla="*/ 128 h 262"/>
              <a:gd name="T34" fmla="*/ 490 w 588"/>
              <a:gd name="T35" fmla="*/ 139 h 262"/>
              <a:gd name="T36" fmla="*/ 490 w 588"/>
              <a:gd name="T37" fmla="*/ 125 h 262"/>
              <a:gd name="T38" fmla="*/ 534 w 588"/>
              <a:gd name="T39" fmla="*/ 111 h 262"/>
              <a:gd name="T40" fmla="*/ 494 w 588"/>
              <a:gd name="T41" fmla="*/ 106 h 262"/>
              <a:gd name="T42" fmla="*/ 539 w 588"/>
              <a:gd name="T43" fmla="*/ 92 h 262"/>
              <a:gd name="T44" fmla="*/ 556 w 588"/>
              <a:gd name="T45" fmla="*/ 99 h 262"/>
              <a:gd name="T46" fmla="*/ 565 w 588"/>
              <a:gd name="T47" fmla="*/ 49 h 262"/>
              <a:gd name="T48" fmla="*/ 554 w 588"/>
              <a:gd name="T49" fmla="*/ 37 h 262"/>
              <a:gd name="T50" fmla="*/ 500 w 588"/>
              <a:gd name="T51" fmla="*/ 57 h 262"/>
              <a:gd name="T52" fmla="*/ 501 w 588"/>
              <a:gd name="T53" fmla="*/ 26 h 262"/>
              <a:gd name="T54" fmla="*/ 523 w 588"/>
              <a:gd name="T55" fmla="*/ 35 h 262"/>
              <a:gd name="T56" fmla="*/ 554 w 588"/>
              <a:gd name="T57" fmla="*/ 12 h 262"/>
              <a:gd name="T58" fmla="*/ 537 w 588"/>
              <a:gd name="T59" fmla="*/ 0 h 262"/>
              <a:gd name="T60" fmla="*/ 363 w 588"/>
              <a:gd name="T61" fmla="*/ 41 h 262"/>
              <a:gd name="T62" fmla="*/ 147 w 588"/>
              <a:gd name="T63" fmla="*/ 85 h 262"/>
              <a:gd name="T64" fmla="*/ 49 w 588"/>
              <a:gd name="T65" fmla="*/ 192 h 262"/>
              <a:gd name="T66" fmla="*/ 20 w 588"/>
              <a:gd name="T67" fmla="*/ 193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8" h="262">
                <a:moveTo>
                  <a:pt x="20" y="193"/>
                </a:moveTo>
                <a:lnTo>
                  <a:pt x="0" y="249"/>
                </a:lnTo>
                <a:lnTo>
                  <a:pt x="76" y="242"/>
                </a:lnTo>
                <a:lnTo>
                  <a:pt x="106" y="216"/>
                </a:lnTo>
                <a:lnTo>
                  <a:pt x="210" y="189"/>
                </a:lnTo>
                <a:lnTo>
                  <a:pt x="238" y="204"/>
                </a:lnTo>
                <a:lnTo>
                  <a:pt x="307" y="193"/>
                </a:lnTo>
                <a:lnTo>
                  <a:pt x="307" y="197"/>
                </a:lnTo>
                <a:lnTo>
                  <a:pt x="409" y="262"/>
                </a:lnTo>
                <a:lnTo>
                  <a:pt x="468" y="243"/>
                </a:lnTo>
                <a:lnTo>
                  <a:pt x="501" y="171"/>
                </a:lnTo>
                <a:lnTo>
                  <a:pt x="560" y="150"/>
                </a:lnTo>
                <a:lnTo>
                  <a:pt x="588" y="98"/>
                </a:lnTo>
                <a:lnTo>
                  <a:pt x="586" y="34"/>
                </a:lnTo>
                <a:lnTo>
                  <a:pt x="578" y="87"/>
                </a:lnTo>
                <a:lnTo>
                  <a:pt x="547" y="131"/>
                </a:lnTo>
                <a:lnTo>
                  <a:pt x="534" y="128"/>
                </a:lnTo>
                <a:lnTo>
                  <a:pt x="490" y="139"/>
                </a:lnTo>
                <a:lnTo>
                  <a:pt x="490" y="125"/>
                </a:lnTo>
                <a:lnTo>
                  <a:pt x="534" y="111"/>
                </a:lnTo>
                <a:lnTo>
                  <a:pt x="494" y="106"/>
                </a:lnTo>
                <a:lnTo>
                  <a:pt x="539" y="92"/>
                </a:lnTo>
                <a:lnTo>
                  <a:pt x="556" y="99"/>
                </a:lnTo>
                <a:lnTo>
                  <a:pt x="565" y="49"/>
                </a:lnTo>
                <a:lnTo>
                  <a:pt x="554" y="37"/>
                </a:lnTo>
                <a:lnTo>
                  <a:pt x="500" y="57"/>
                </a:lnTo>
                <a:lnTo>
                  <a:pt x="501" y="26"/>
                </a:lnTo>
                <a:lnTo>
                  <a:pt x="523" y="35"/>
                </a:lnTo>
                <a:lnTo>
                  <a:pt x="554" y="12"/>
                </a:lnTo>
                <a:lnTo>
                  <a:pt x="537" y="0"/>
                </a:lnTo>
                <a:lnTo>
                  <a:pt x="363" y="41"/>
                </a:lnTo>
                <a:lnTo>
                  <a:pt x="147" y="85"/>
                </a:lnTo>
                <a:lnTo>
                  <a:pt x="49" y="192"/>
                </a:lnTo>
                <a:lnTo>
                  <a:pt x="20" y="193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6" name="Freeform 201"/>
          <p:cNvSpPr>
            <a:spLocks/>
          </p:cNvSpPr>
          <p:nvPr/>
        </p:nvSpPr>
        <p:spPr bwMode="auto">
          <a:xfrm>
            <a:off x="6964040" y="3111695"/>
            <a:ext cx="588539" cy="663425"/>
          </a:xfrm>
          <a:custGeom>
            <a:avLst/>
            <a:gdLst>
              <a:gd name="T0" fmla="*/ 30 w 296"/>
              <a:gd name="T1" fmla="*/ 163 h 311"/>
              <a:gd name="T2" fmla="*/ 7 w 296"/>
              <a:gd name="T3" fmla="*/ 155 h 311"/>
              <a:gd name="T4" fmla="*/ 0 w 296"/>
              <a:gd name="T5" fmla="*/ 205 h 311"/>
              <a:gd name="T6" fmla="*/ 7 w 296"/>
              <a:gd name="T7" fmla="*/ 257 h 311"/>
              <a:gd name="T8" fmla="*/ 50 w 296"/>
              <a:gd name="T9" fmla="*/ 293 h 311"/>
              <a:gd name="T10" fmla="*/ 61 w 296"/>
              <a:gd name="T11" fmla="*/ 311 h 311"/>
              <a:gd name="T12" fmla="*/ 115 w 296"/>
              <a:gd name="T13" fmla="*/ 293 h 311"/>
              <a:gd name="T14" fmla="*/ 180 w 296"/>
              <a:gd name="T15" fmla="*/ 250 h 311"/>
              <a:gd name="T16" fmla="*/ 199 w 296"/>
              <a:gd name="T17" fmla="*/ 160 h 311"/>
              <a:gd name="T18" fmla="*/ 240 w 296"/>
              <a:gd name="T19" fmla="*/ 135 h 311"/>
              <a:gd name="T20" fmla="*/ 263 w 296"/>
              <a:gd name="T21" fmla="*/ 80 h 311"/>
              <a:gd name="T22" fmla="*/ 296 w 296"/>
              <a:gd name="T23" fmla="*/ 66 h 311"/>
              <a:gd name="T24" fmla="*/ 253 w 296"/>
              <a:gd name="T25" fmla="*/ 57 h 311"/>
              <a:gd name="T26" fmla="*/ 179 w 296"/>
              <a:gd name="T27" fmla="*/ 98 h 311"/>
              <a:gd name="T28" fmla="*/ 167 w 296"/>
              <a:gd name="T29" fmla="*/ 58 h 311"/>
              <a:gd name="T30" fmla="*/ 103 w 296"/>
              <a:gd name="T31" fmla="*/ 63 h 311"/>
              <a:gd name="T32" fmla="*/ 87 w 296"/>
              <a:gd name="T33" fmla="*/ 0 h 311"/>
              <a:gd name="T34" fmla="*/ 71 w 296"/>
              <a:gd name="T35" fmla="*/ 17 h 311"/>
              <a:gd name="T36" fmla="*/ 76 w 296"/>
              <a:gd name="T37" fmla="*/ 106 h 311"/>
              <a:gd name="T38" fmla="*/ 47 w 296"/>
              <a:gd name="T39" fmla="*/ 113 h 311"/>
              <a:gd name="T40" fmla="*/ 30 w 296"/>
              <a:gd name="T41" fmla="*/ 163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96" h="311">
                <a:moveTo>
                  <a:pt x="30" y="163"/>
                </a:moveTo>
                <a:lnTo>
                  <a:pt x="7" y="155"/>
                </a:lnTo>
                <a:lnTo>
                  <a:pt x="0" y="205"/>
                </a:lnTo>
                <a:lnTo>
                  <a:pt x="7" y="257"/>
                </a:lnTo>
                <a:lnTo>
                  <a:pt x="50" y="293"/>
                </a:lnTo>
                <a:lnTo>
                  <a:pt x="61" y="311"/>
                </a:lnTo>
                <a:lnTo>
                  <a:pt x="115" y="293"/>
                </a:lnTo>
                <a:lnTo>
                  <a:pt x="180" y="250"/>
                </a:lnTo>
                <a:lnTo>
                  <a:pt x="199" y="160"/>
                </a:lnTo>
                <a:lnTo>
                  <a:pt x="240" y="135"/>
                </a:lnTo>
                <a:lnTo>
                  <a:pt x="263" y="80"/>
                </a:lnTo>
                <a:lnTo>
                  <a:pt x="296" y="66"/>
                </a:lnTo>
                <a:lnTo>
                  <a:pt x="253" y="57"/>
                </a:lnTo>
                <a:lnTo>
                  <a:pt x="179" y="98"/>
                </a:lnTo>
                <a:lnTo>
                  <a:pt x="167" y="58"/>
                </a:lnTo>
                <a:lnTo>
                  <a:pt x="103" y="63"/>
                </a:lnTo>
                <a:lnTo>
                  <a:pt x="87" y="0"/>
                </a:lnTo>
                <a:lnTo>
                  <a:pt x="71" y="17"/>
                </a:lnTo>
                <a:lnTo>
                  <a:pt x="76" y="106"/>
                </a:lnTo>
                <a:lnTo>
                  <a:pt x="47" y="113"/>
                </a:lnTo>
                <a:lnTo>
                  <a:pt x="30" y="163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7" name="Freeform 203"/>
          <p:cNvSpPr>
            <a:spLocks/>
          </p:cNvSpPr>
          <p:nvPr/>
        </p:nvSpPr>
        <p:spPr bwMode="auto">
          <a:xfrm>
            <a:off x="7801117" y="3122361"/>
            <a:ext cx="161053" cy="221853"/>
          </a:xfrm>
          <a:custGeom>
            <a:avLst/>
            <a:gdLst>
              <a:gd name="T0" fmla="*/ 0 w 81"/>
              <a:gd name="T1" fmla="*/ 6 h 104"/>
              <a:gd name="T2" fmla="*/ 17 w 81"/>
              <a:gd name="T3" fmla="*/ 0 h 104"/>
              <a:gd name="T4" fmla="*/ 54 w 81"/>
              <a:gd name="T5" fmla="*/ 23 h 104"/>
              <a:gd name="T6" fmla="*/ 54 w 81"/>
              <a:gd name="T7" fmla="*/ 46 h 104"/>
              <a:gd name="T8" fmla="*/ 80 w 81"/>
              <a:gd name="T9" fmla="*/ 62 h 104"/>
              <a:gd name="T10" fmla="*/ 81 w 81"/>
              <a:gd name="T11" fmla="*/ 92 h 104"/>
              <a:gd name="T12" fmla="*/ 39 w 81"/>
              <a:gd name="T13" fmla="*/ 104 h 104"/>
              <a:gd name="T14" fmla="*/ 0 w 81"/>
              <a:gd name="T15" fmla="*/ 6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1" h="104">
                <a:moveTo>
                  <a:pt x="0" y="6"/>
                </a:moveTo>
                <a:lnTo>
                  <a:pt x="17" y="0"/>
                </a:lnTo>
                <a:lnTo>
                  <a:pt x="54" y="23"/>
                </a:lnTo>
                <a:lnTo>
                  <a:pt x="54" y="46"/>
                </a:lnTo>
                <a:lnTo>
                  <a:pt x="80" y="62"/>
                </a:lnTo>
                <a:lnTo>
                  <a:pt x="81" y="92"/>
                </a:lnTo>
                <a:lnTo>
                  <a:pt x="39" y="104"/>
                </a:lnTo>
                <a:lnTo>
                  <a:pt x="0" y="6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8" name="Freeform 206"/>
          <p:cNvSpPr>
            <a:spLocks/>
          </p:cNvSpPr>
          <p:nvPr/>
        </p:nvSpPr>
        <p:spPr bwMode="auto">
          <a:xfrm>
            <a:off x="7813881" y="2766117"/>
            <a:ext cx="208773" cy="437307"/>
          </a:xfrm>
          <a:custGeom>
            <a:avLst/>
            <a:gdLst>
              <a:gd name="T0" fmla="*/ 18 w 105"/>
              <a:gd name="T1" fmla="*/ 1 h 205"/>
              <a:gd name="T2" fmla="*/ 42 w 105"/>
              <a:gd name="T3" fmla="*/ 0 h 205"/>
              <a:gd name="T4" fmla="*/ 93 w 105"/>
              <a:gd name="T5" fmla="*/ 30 h 205"/>
              <a:gd name="T6" fmla="*/ 86 w 105"/>
              <a:gd name="T7" fmla="*/ 56 h 205"/>
              <a:gd name="T8" fmla="*/ 103 w 105"/>
              <a:gd name="T9" fmla="*/ 71 h 205"/>
              <a:gd name="T10" fmla="*/ 105 w 105"/>
              <a:gd name="T11" fmla="*/ 167 h 205"/>
              <a:gd name="T12" fmla="*/ 87 w 105"/>
              <a:gd name="T13" fmla="*/ 205 h 205"/>
              <a:gd name="T14" fmla="*/ 67 w 105"/>
              <a:gd name="T15" fmla="*/ 191 h 205"/>
              <a:gd name="T16" fmla="*/ 46 w 105"/>
              <a:gd name="T17" fmla="*/ 190 h 205"/>
              <a:gd name="T18" fmla="*/ 10 w 105"/>
              <a:gd name="T19" fmla="*/ 170 h 205"/>
              <a:gd name="T20" fmla="*/ 37 w 105"/>
              <a:gd name="T21" fmla="*/ 108 h 205"/>
              <a:gd name="T22" fmla="*/ 0 w 105"/>
              <a:gd name="T23" fmla="*/ 79 h 205"/>
              <a:gd name="T24" fmla="*/ 18 w 105"/>
              <a:gd name="T25" fmla="*/ 1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5" h="205">
                <a:moveTo>
                  <a:pt x="18" y="1"/>
                </a:moveTo>
                <a:lnTo>
                  <a:pt x="42" y="0"/>
                </a:lnTo>
                <a:lnTo>
                  <a:pt x="93" y="30"/>
                </a:lnTo>
                <a:lnTo>
                  <a:pt x="86" y="56"/>
                </a:lnTo>
                <a:lnTo>
                  <a:pt x="103" y="71"/>
                </a:lnTo>
                <a:lnTo>
                  <a:pt x="105" y="167"/>
                </a:lnTo>
                <a:lnTo>
                  <a:pt x="87" y="205"/>
                </a:lnTo>
                <a:lnTo>
                  <a:pt x="67" y="191"/>
                </a:lnTo>
                <a:lnTo>
                  <a:pt x="46" y="190"/>
                </a:lnTo>
                <a:lnTo>
                  <a:pt x="10" y="170"/>
                </a:lnTo>
                <a:lnTo>
                  <a:pt x="37" y="108"/>
                </a:lnTo>
                <a:lnTo>
                  <a:pt x="0" y="79"/>
                </a:lnTo>
                <a:lnTo>
                  <a:pt x="18" y="1"/>
                </a:lnTo>
                <a:close/>
              </a:path>
            </a:pathLst>
          </a:custGeom>
          <a:pattFill prst="dkUpDiag">
            <a:fgClr>
              <a:srgbClr val="004D68"/>
            </a:fgClr>
            <a:bgClr>
              <a:schemeClr val="tx1"/>
            </a:bgClr>
          </a:patt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19" name="Freeform 208"/>
          <p:cNvSpPr>
            <a:spLocks/>
          </p:cNvSpPr>
          <p:nvPr/>
        </p:nvSpPr>
        <p:spPr bwMode="auto">
          <a:xfrm>
            <a:off x="7840883" y="2019498"/>
            <a:ext cx="236187" cy="458639"/>
          </a:xfrm>
          <a:custGeom>
            <a:avLst/>
            <a:gdLst>
              <a:gd name="T0" fmla="*/ 0 w 114"/>
              <a:gd name="T1" fmla="*/ 22 h 215"/>
              <a:gd name="T2" fmla="*/ 82 w 114"/>
              <a:gd name="T3" fmla="*/ 0 h 215"/>
              <a:gd name="T4" fmla="*/ 114 w 114"/>
              <a:gd name="T5" fmla="*/ 59 h 215"/>
              <a:gd name="T6" fmla="*/ 97 w 114"/>
              <a:gd name="T7" fmla="*/ 74 h 215"/>
              <a:gd name="T8" fmla="*/ 104 w 114"/>
              <a:gd name="T9" fmla="*/ 203 h 215"/>
              <a:gd name="T10" fmla="*/ 56 w 114"/>
              <a:gd name="T11" fmla="*/ 215 h 215"/>
              <a:gd name="T12" fmla="*/ 33 w 114"/>
              <a:gd name="T13" fmla="*/ 161 h 215"/>
              <a:gd name="T14" fmla="*/ 32 w 114"/>
              <a:gd name="T15" fmla="*/ 97 h 215"/>
              <a:gd name="T16" fmla="*/ 11 w 114"/>
              <a:gd name="T17" fmla="*/ 78 h 215"/>
              <a:gd name="T18" fmla="*/ 0 w 114"/>
              <a:gd name="T19" fmla="*/ 22 h 215"/>
              <a:gd name="connsiteX0" fmla="*/ 0 w 10000"/>
              <a:gd name="connsiteY0" fmla="*/ 1023 h 10000"/>
              <a:gd name="connsiteX1" fmla="*/ 7193 w 10000"/>
              <a:gd name="connsiteY1" fmla="*/ 0 h 10000"/>
              <a:gd name="connsiteX2" fmla="*/ 10000 w 10000"/>
              <a:gd name="connsiteY2" fmla="*/ 2744 h 10000"/>
              <a:gd name="connsiteX3" fmla="*/ 8509 w 10000"/>
              <a:gd name="connsiteY3" fmla="*/ 3442 h 10000"/>
              <a:gd name="connsiteX4" fmla="*/ 9543 w 10000"/>
              <a:gd name="connsiteY4" fmla="*/ 9553 h 10000"/>
              <a:gd name="connsiteX5" fmla="*/ 4912 w 10000"/>
              <a:gd name="connsiteY5" fmla="*/ 10000 h 10000"/>
              <a:gd name="connsiteX6" fmla="*/ 2895 w 10000"/>
              <a:gd name="connsiteY6" fmla="*/ 7488 h 10000"/>
              <a:gd name="connsiteX7" fmla="*/ 2807 w 10000"/>
              <a:gd name="connsiteY7" fmla="*/ 4512 h 10000"/>
              <a:gd name="connsiteX8" fmla="*/ 965 w 10000"/>
              <a:gd name="connsiteY8" fmla="*/ 3628 h 10000"/>
              <a:gd name="connsiteX9" fmla="*/ 0 w 10000"/>
              <a:gd name="connsiteY9" fmla="*/ 1023 h 10000"/>
              <a:gd name="connsiteX0" fmla="*/ 0 w 10420"/>
              <a:gd name="connsiteY0" fmla="*/ 1023 h 10000"/>
              <a:gd name="connsiteX1" fmla="*/ 7193 w 10420"/>
              <a:gd name="connsiteY1" fmla="*/ 0 h 10000"/>
              <a:gd name="connsiteX2" fmla="*/ 10420 w 10420"/>
              <a:gd name="connsiteY2" fmla="*/ 2744 h 10000"/>
              <a:gd name="connsiteX3" fmla="*/ 8509 w 10420"/>
              <a:gd name="connsiteY3" fmla="*/ 3442 h 10000"/>
              <a:gd name="connsiteX4" fmla="*/ 9543 w 10420"/>
              <a:gd name="connsiteY4" fmla="*/ 9553 h 10000"/>
              <a:gd name="connsiteX5" fmla="*/ 4912 w 10420"/>
              <a:gd name="connsiteY5" fmla="*/ 10000 h 10000"/>
              <a:gd name="connsiteX6" fmla="*/ 2895 w 10420"/>
              <a:gd name="connsiteY6" fmla="*/ 7488 h 10000"/>
              <a:gd name="connsiteX7" fmla="*/ 2807 w 10420"/>
              <a:gd name="connsiteY7" fmla="*/ 4512 h 10000"/>
              <a:gd name="connsiteX8" fmla="*/ 965 w 10420"/>
              <a:gd name="connsiteY8" fmla="*/ 3628 h 10000"/>
              <a:gd name="connsiteX9" fmla="*/ 0 w 10420"/>
              <a:gd name="connsiteY9" fmla="*/ 1023 h 10000"/>
              <a:gd name="connsiteX0" fmla="*/ 0 w 10420"/>
              <a:gd name="connsiteY0" fmla="*/ 1023 h 10000"/>
              <a:gd name="connsiteX1" fmla="*/ 7193 w 10420"/>
              <a:gd name="connsiteY1" fmla="*/ 0 h 10000"/>
              <a:gd name="connsiteX2" fmla="*/ 10420 w 10420"/>
              <a:gd name="connsiteY2" fmla="*/ 2744 h 10000"/>
              <a:gd name="connsiteX3" fmla="*/ 8929 w 10420"/>
              <a:gd name="connsiteY3" fmla="*/ 3498 h 10000"/>
              <a:gd name="connsiteX4" fmla="*/ 9543 w 10420"/>
              <a:gd name="connsiteY4" fmla="*/ 9553 h 10000"/>
              <a:gd name="connsiteX5" fmla="*/ 4912 w 10420"/>
              <a:gd name="connsiteY5" fmla="*/ 10000 h 10000"/>
              <a:gd name="connsiteX6" fmla="*/ 2895 w 10420"/>
              <a:gd name="connsiteY6" fmla="*/ 7488 h 10000"/>
              <a:gd name="connsiteX7" fmla="*/ 2807 w 10420"/>
              <a:gd name="connsiteY7" fmla="*/ 4512 h 10000"/>
              <a:gd name="connsiteX8" fmla="*/ 965 w 10420"/>
              <a:gd name="connsiteY8" fmla="*/ 3628 h 10000"/>
              <a:gd name="connsiteX9" fmla="*/ 0 w 10420"/>
              <a:gd name="connsiteY9" fmla="*/ 102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20" h="10000">
                <a:moveTo>
                  <a:pt x="0" y="1023"/>
                </a:moveTo>
                <a:lnTo>
                  <a:pt x="7193" y="0"/>
                </a:lnTo>
                <a:lnTo>
                  <a:pt x="10420" y="2744"/>
                </a:lnTo>
                <a:lnTo>
                  <a:pt x="8929" y="3498"/>
                </a:lnTo>
                <a:cubicBezTo>
                  <a:pt x="9134" y="5516"/>
                  <a:pt x="9338" y="7535"/>
                  <a:pt x="9543" y="9553"/>
                </a:cubicBezTo>
                <a:lnTo>
                  <a:pt x="4912" y="10000"/>
                </a:lnTo>
                <a:lnTo>
                  <a:pt x="2895" y="7488"/>
                </a:lnTo>
                <a:cubicBezTo>
                  <a:pt x="2866" y="6496"/>
                  <a:pt x="2836" y="5504"/>
                  <a:pt x="2807" y="4512"/>
                </a:cubicBezTo>
                <a:lnTo>
                  <a:pt x="965" y="3628"/>
                </a:lnTo>
                <a:lnTo>
                  <a:pt x="0" y="1023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0" name="Freeform 210"/>
          <p:cNvSpPr>
            <a:spLocks/>
          </p:cNvSpPr>
          <p:nvPr/>
        </p:nvSpPr>
        <p:spPr bwMode="auto">
          <a:xfrm>
            <a:off x="7954217" y="2388541"/>
            <a:ext cx="493100" cy="232519"/>
          </a:xfrm>
          <a:custGeom>
            <a:avLst/>
            <a:gdLst>
              <a:gd name="T0" fmla="*/ 0 w 248"/>
              <a:gd name="T1" fmla="*/ 44 h 109"/>
              <a:gd name="T2" fmla="*/ 127 w 248"/>
              <a:gd name="T3" fmla="*/ 13 h 109"/>
              <a:gd name="T4" fmla="*/ 141 w 248"/>
              <a:gd name="T5" fmla="*/ 14 h 109"/>
              <a:gd name="T6" fmla="*/ 156 w 248"/>
              <a:gd name="T7" fmla="*/ 0 h 109"/>
              <a:gd name="T8" fmla="*/ 169 w 248"/>
              <a:gd name="T9" fmla="*/ 8 h 109"/>
              <a:gd name="T10" fmla="*/ 154 w 248"/>
              <a:gd name="T11" fmla="*/ 38 h 109"/>
              <a:gd name="T12" fmla="*/ 181 w 248"/>
              <a:gd name="T13" fmla="*/ 36 h 109"/>
              <a:gd name="T14" fmla="*/ 195 w 248"/>
              <a:gd name="T15" fmla="*/ 60 h 109"/>
              <a:gd name="T16" fmla="*/ 213 w 248"/>
              <a:gd name="T17" fmla="*/ 63 h 109"/>
              <a:gd name="T18" fmla="*/ 226 w 248"/>
              <a:gd name="T19" fmla="*/ 59 h 109"/>
              <a:gd name="T20" fmla="*/ 226 w 248"/>
              <a:gd name="T21" fmla="*/ 46 h 109"/>
              <a:gd name="T22" fmla="*/ 204 w 248"/>
              <a:gd name="T23" fmla="*/ 29 h 109"/>
              <a:gd name="T24" fmla="*/ 221 w 248"/>
              <a:gd name="T25" fmla="*/ 28 h 109"/>
              <a:gd name="T26" fmla="*/ 248 w 248"/>
              <a:gd name="T27" fmla="*/ 64 h 109"/>
              <a:gd name="T28" fmla="*/ 222 w 248"/>
              <a:gd name="T29" fmla="*/ 86 h 109"/>
              <a:gd name="T30" fmla="*/ 192 w 248"/>
              <a:gd name="T31" fmla="*/ 75 h 109"/>
              <a:gd name="T32" fmla="*/ 173 w 248"/>
              <a:gd name="T33" fmla="*/ 102 h 109"/>
              <a:gd name="T34" fmla="*/ 135 w 248"/>
              <a:gd name="T35" fmla="*/ 75 h 109"/>
              <a:gd name="T36" fmla="*/ 10 w 248"/>
              <a:gd name="T37" fmla="*/ 109 h 109"/>
              <a:gd name="T38" fmla="*/ 0 w 248"/>
              <a:gd name="T39" fmla="*/ 44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8" h="109">
                <a:moveTo>
                  <a:pt x="0" y="44"/>
                </a:moveTo>
                <a:lnTo>
                  <a:pt x="127" y="13"/>
                </a:lnTo>
                <a:lnTo>
                  <a:pt x="141" y="14"/>
                </a:lnTo>
                <a:lnTo>
                  <a:pt x="156" y="0"/>
                </a:lnTo>
                <a:lnTo>
                  <a:pt x="169" y="8"/>
                </a:lnTo>
                <a:lnTo>
                  <a:pt x="154" y="38"/>
                </a:lnTo>
                <a:lnTo>
                  <a:pt x="181" y="36"/>
                </a:lnTo>
                <a:lnTo>
                  <a:pt x="195" y="60"/>
                </a:lnTo>
                <a:lnTo>
                  <a:pt x="213" y="63"/>
                </a:lnTo>
                <a:lnTo>
                  <a:pt x="226" y="59"/>
                </a:lnTo>
                <a:lnTo>
                  <a:pt x="226" y="46"/>
                </a:lnTo>
                <a:lnTo>
                  <a:pt x="204" y="29"/>
                </a:lnTo>
                <a:lnTo>
                  <a:pt x="221" y="28"/>
                </a:lnTo>
                <a:lnTo>
                  <a:pt x="248" y="64"/>
                </a:lnTo>
                <a:lnTo>
                  <a:pt x="222" y="86"/>
                </a:lnTo>
                <a:lnTo>
                  <a:pt x="192" y="75"/>
                </a:lnTo>
                <a:lnTo>
                  <a:pt x="173" y="102"/>
                </a:lnTo>
                <a:lnTo>
                  <a:pt x="135" y="75"/>
                </a:lnTo>
                <a:lnTo>
                  <a:pt x="10" y="109"/>
                </a:lnTo>
                <a:lnTo>
                  <a:pt x="0" y="44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1" name="Freeform 212"/>
          <p:cNvSpPr>
            <a:spLocks/>
          </p:cNvSpPr>
          <p:nvPr/>
        </p:nvSpPr>
        <p:spPr bwMode="auto">
          <a:xfrm>
            <a:off x="7974100" y="2564336"/>
            <a:ext cx="254503" cy="210315"/>
          </a:xfrm>
          <a:custGeom>
            <a:avLst/>
            <a:gdLst>
              <a:gd name="T0" fmla="*/ 0 w 128"/>
              <a:gd name="T1" fmla="*/ 24 h 95"/>
              <a:gd name="T2" fmla="*/ 99 w 128"/>
              <a:gd name="T3" fmla="*/ 0 h 95"/>
              <a:gd name="T4" fmla="*/ 128 w 128"/>
              <a:gd name="T5" fmla="*/ 43 h 95"/>
              <a:gd name="T6" fmla="*/ 110 w 128"/>
              <a:gd name="T7" fmla="*/ 62 h 95"/>
              <a:gd name="T8" fmla="*/ 80 w 128"/>
              <a:gd name="T9" fmla="*/ 55 h 95"/>
              <a:gd name="T10" fmla="*/ 31 w 128"/>
              <a:gd name="T11" fmla="*/ 95 h 95"/>
              <a:gd name="T12" fmla="*/ 6 w 128"/>
              <a:gd name="T13" fmla="*/ 74 h 95"/>
              <a:gd name="T14" fmla="*/ 0 w 128"/>
              <a:gd name="T15" fmla="*/ 24 h 95"/>
              <a:gd name="connsiteX0" fmla="*/ 0 w 10000"/>
              <a:gd name="connsiteY0" fmla="*/ 2904 h 10378"/>
              <a:gd name="connsiteX1" fmla="*/ 7453 w 10000"/>
              <a:gd name="connsiteY1" fmla="*/ 0 h 10378"/>
              <a:gd name="connsiteX2" fmla="*/ 10000 w 10000"/>
              <a:gd name="connsiteY2" fmla="*/ 4904 h 10378"/>
              <a:gd name="connsiteX3" fmla="*/ 8594 w 10000"/>
              <a:gd name="connsiteY3" fmla="*/ 6904 h 10378"/>
              <a:gd name="connsiteX4" fmla="*/ 6250 w 10000"/>
              <a:gd name="connsiteY4" fmla="*/ 6167 h 10378"/>
              <a:gd name="connsiteX5" fmla="*/ 2422 w 10000"/>
              <a:gd name="connsiteY5" fmla="*/ 10378 h 10378"/>
              <a:gd name="connsiteX6" fmla="*/ 469 w 10000"/>
              <a:gd name="connsiteY6" fmla="*/ 8167 h 10378"/>
              <a:gd name="connsiteX7" fmla="*/ 0 w 10000"/>
              <a:gd name="connsiteY7" fmla="*/ 2904 h 10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00" h="10378">
                <a:moveTo>
                  <a:pt x="0" y="2904"/>
                </a:moveTo>
                <a:lnTo>
                  <a:pt x="7453" y="0"/>
                </a:lnTo>
                <a:lnTo>
                  <a:pt x="10000" y="4904"/>
                </a:lnTo>
                <a:lnTo>
                  <a:pt x="8594" y="6904"/>
                </a:lnTo>
                <a:lnTo>
                  <a:pt x="6250" y="6167"/>
                </a:lnTo>
                <a:lnTo>
                  <a:pt x="2422" y="10378"/>
                </a:lnTo>
                <a:lnTo>
                  <a:pt x="469" y="8167"/>
                </a:lnTo>
                <a:cubicBezTo>
                  <a:pt x="313" y="6413"/>
                  <a:pt x="156" y="4658"/>
                  <a:pt x="0" y="2904"/>
                </a:cubicBez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2" name="Freeform 214"/>
          <p:cNvSpPr>
            <a:spLocks/>
          </p:cNvSpPr>
          <p:nvPr/>
        </p:nvSpPr>
        <p:spPr bwMode="auto">
          <a:xfrm>
            <a:off x="8011877" y="1938436"/>
            <a:ext cx="274386" cy="518368"/>
          </a:xfrm>
          <a:custGeom>
            <a:avLst/>
            <a:gdLst>
              <a:gd name="T0" fmla="*/ 29 w 138"/>
              <a:gd name="T1" fmla="*/ 0 h 243"/>
              <a:gd name="T2" fmla="*/ 0 w 138"/>
              <a:gd name="T3" fmla="*/ 42 h 243"/>
              <a:gd name="T4" fmla="*/ 32 w 138"/>
              <a:gd name="T5" fmla="*/ 99 h 243"/>
              <a:gd name="T6" fmla="*/ 13 w 138"/>
              <a:gd name="T7" fmla="*/ 114 h 243"/>
              <a:gd name="T8" fmla="*/ 21 w 138"/>
              <a:gd name="T9" fmla="*/ 243 h 243"/>
              <a:gd name="T10" fmla="*/ 98 w 138"/>
              <a:gd name="T11" fmla="*/ 224 h 243"/>
              <a:gd name="T12" fmla="*/ 118 w 138"/>
              <a:gd name="T13" fmla="*/ 224 h 243"/>
              <a:gd name="T14" fmla="*/ 128 w 138"/>
              <a:gd name="T15" fmla="*/ 210 h 243"/>
              <a:gd name="T16" fmla="*/ 128 w 138"/>
              <a:gd name="T17" fmla="*/ 187 h 243"/>
              <a:gd name="T18" fmla="*/ 138 w 138"/>
              <a:gd name="T19" fmla="*/ 171 h 243"/>
              <a:gd name="T20" fmla="*/ 94 w 138"/>
              <a:gd name="T21" fmla="*/ 152 h 243"/>
              <a:gd name="T22" fmla="*/ 40 w 138"/>
              <a:gd name="T23" fmla="*/ 12 h 243"/>
              <a:gd name="T24" fmla="*/ 29 w 138"/>
              <a:gd name="T25" fmla="*/ 0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8" h="243">
                <a:moveTo>
                  <a:pt x="29" y="0"/>
                </a:moveTo>
                <a:lnTo>
                  <a:pt x="0" y="42"/>
                </a:lnTo>
                <a:lnTo>
                  <a:pt x="32" y="99"/>
                </a:lnTo>
                <a:lnTo>
                  <a:pt x="13" y="114"/>
                </a:lnTo>
                <a:lnTo>
                  <a:pt x="21" y="243"/>
                </a:lnTo>
                <a:lnTo>
                  <a:pt x="98" y="224"/>
                </a:lnTo>
                <a:lnTo>
                  <a:pt x="118" y="224"/>
                </a:lnTo>
                <a:lnTo>
                  <a:pt x="128" y="210"/>
                </a:lnTo>
                <a:lnTo>
                  <a:pt x="128" y="187"/>
                </a:lnTo>
                <a:lnTo>
                  <a:pt x="138" y="171"/>
                </a:lnTo>
                <a:lnTo>
                  <a:pt x="94" y="152"/>
                </a:lnTo>
                <a:lnTo>
                  <a:pt x="40" y="12"/>
                </a:lnTo>
                <a:lnTo>
                  <a:pt x="29" y="0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3" name="Freeform 216"/>
          <p:cNvSpPr>
            <a:spLocks/>
          </p:cNvSpPr>
          <p:nvPr/>
        </p:nvSpPr>
        <p:spPr bwMode="auto">
          <a:xfrm>
            <a:off x="8165787" y="2550665"/>
            <a:ext cx="128431" cy="110926"/>
          </a:xfrm>
          <a:custGeom>
            <a:avLst/>
            <a:gdLst>
              <a:gd name="T0" fmla="*/ 0 w 61"/>
              <a:gd name="T1" fmla="*/ 9 h 52"/>
              <a:gd name="T2" fmla="*/ 26 w 61"/>
              <a:gd name="T3" fmla="*/ 0 h 52"/>
              <a:gd name="T4" fmla="*/ 61 w 61"/>
              <a:gd name="T5" fmla="*/ 27 h 52"/>
              <a:gd name="T6" fmla="*/ 55 w 61"/>
              <a:gd name="T7" fmla="*/ 34 h 52"/>
              <a:gd name="T8" fmla="*/ 37 w 61"/>
              <a:gd name="T9" fmla="*/ 34 h 52"/>
              <a:gd name="T10" fmla="*/ 28 w 61"/>
              <a:gd name="T11" fmla="*/ 52 h 52"/>
              <a:gd name="T12" fmla="*/ 0 w 61"/>
              <a:gd name="T13" fmla="*/ 9 h 52"/>
              <a:gd name="connsiteX0" fmla="*/ 0 w 10589"/>
              <a:gd name="connsiteY0" fmla="*/ 1501 h 10000"/>
              <a:gd name="connsiteX1" fmla="*/ 4851 w 10589"/>
              <a:gd name="connsiteY1" fmla="*/ 0 h 10000"/>
              <a:gd name="connsiteX2" fmla="*/ 10589 w 10589"/>
              <a:gd name="connsiteY2" fmla="*/ 5192 h 10000"/>
              <a:gd name="connsiteX3" fmla="*/ 9605 w 10589"/>
              <a:gd name="connsiteY3" fmla="*/ 6538 h 10000"/>
              <a:gd name="connsiteX4" fmla="*/ 6655 w 10589"/>
              <a:gd name="connsiteY4" fmla="*/ 6538 h 10000"/>
              <a:gd name="connsiteX5" fmla="*/ 5179 w 10589"/>
              <a:gd name="connsiteY5" fmla="*/ 10000 h 10000"/>
              <a:gd name="connsiteX6" fmla="*/ 0 w 10589"/>
              <a:gd name="connsiteY6" fmla="*/ 150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89" h="10000">
                <a:moveTo>
                  <a:pt x="0" y="1501"/>
                </a:moveTo>
                <a:lnTo>
                  <a:pt x="4851" y="0"/>
                </a:lnTo>
                <a:lnTo>
                  <a:pt x="10589" y="5192"/>
                </a:lnTo>
                <a:lnTo>
                  <a:pt x="9605" y="6538"/>
                </a:lnTo>
                <a:lnTo>
                  <a:pt x="6655" y="6538"/>
                </a:lnTo>
                <a:lnTo>
                  <a:pt x="5179" y="10000"/>
                </a:lnTo>
                <a:lnTo>
                  <a:pt x="0" y="1501"/>
                </a:ln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4" name="Freeform 252"/>
          <p:cNvSpPr>
            <a:spLocks/>
          </p:cNvSpPr>
          <p:nvPr/>
        </p:nvSpPr>
        <p:spPr bwMode="auto">
          <a:xfrm>
            <a:off x="5518540" y="2132558"/>
            <a:ext cx="691931" cy="866079"/>
          </a:xfrm>
          <a:custGeom>
            <a:avLst/>
            <a:gdLst>
              <a:gd name="T0" fmla="*/ 25 w 348"/>
              <a:gd name="T1" fmla="*/ 27 h 406"/>
              <a:gd name="T2" fmla="*/ 52 w 348"/>
              <a:gd name="T3" fmla="*/ 23 h 406"/>
              <a:gd name="T4" fmla="*/ 75 w 348"/>
              <a:gd name="T5" fmla="*/ 23 h 406"/>
              <a:gd name="T6" fmla="*/ 90 w 348"/>
              <a:gd name="T7" fmla="*/ 0 h 406"/>
              <a:gd name="T8" fmla="*/ 101 w 348"/>
              <a:gd name="T9" fmla="*/ 29 h 406"/>
              <a:gd name="T10" fmla="*/ 139 w 348"/>
              <a:gd name="T11" fmla="*/ 29 h 406"/>
              <a:gd name="T12" fmla="*/ 159 w 348"/>
              <a:gd name="T13" fmla="*/ 58 h 406"/>
              <a:gd name="T14" fmla="*/ 197 w 348"/>
              <a:gd name="T15" fmla="*/ 51 h 406"/>
              <a:gd name="T16" fmla="*/ 225 w 348"/>
              <a:gd name="T17" fmla="*/ 67 h 406"/>
              <a:gd name="T18" fmla="*/ 273 w 348"/>
              <a:gd name="T19" fmla="*/ 80 h 406"/>
              <a:gd name="T20" fmla="*/ 282 w 348"/>
              <a:gd name="T21" fmla="*/ 101 h 406"/>
              <a:gd name="T22" fmla="*/ 307 w 348"/>
              <a:gd name="T23" fmla="*/ 102 h 406"/>
              <a:gd name="T24" fmla="*/ 300 w 348"/>
              <a:gd name="T25" fmla="*/ 124 h 406"/>
              <a:gd name="T26" fmla="*/ 308 w 348"/>
              <a:gd name="T27" fmla="*/ 149 h 406"/>
              <a:gd name="T28" fmla="*/ 292 w 348"/>
              <a:gd name="T29" fmla="*/ 178 h 406"/>
              <a:gd name="T30" fmla="*/ 303 w 348"/>
              <a:gd name="T31" fmla="*/ 185 h 406"/>
              <a:gd name="T32" fmla="*/ 331 w 348"/>
              <a:gd name="T33" fmla="*/ 152 h 406"/>
              <a:gd name="T34" fmla="*/ 329 w 348"/>
              <a:gd name="T35" fmla="*/ 140 h 406"/>
              <a:gd name="T36" fmla="*/ 341 w 348"/>
              <a:gd name="T37" fmla="*/ 136 h 406"/>
              <a:gd name="T38" fmla="*/ 348 w 348"/>
              <a:gd name="T39" fmla="*/ 152 h 406"/>
              <a:gd name="T40" fmla="*/ 327 w 348"/>
              <a:gd name="T41" fmla="*/ 175 h 406"/>
              <a:gd name="T42" fmla="*/ 319 w 348"/>
              <a:gd name="T43" fmla="*/ 226 h 406"/>
              <a:gd name="T44" fmla="*/ 319 w 348"/>
              <a:gd name="T45" fmla="*/ 312 h 406"/>
              <a:gd name="T46" fmla="*/ 331 w 348"/>
              <a:gd name="T47" fmla="*/ 328 h 406"/>
              <a:gd name="T48" fmla="*/ 326 w 348"/>
              <a:gd name="T49" fmla="*/ 381 h 406"/>
              <a:gd name="T50" fmla="*/ 160 w 348"/>
              <a:gd name="T51" fmla="*/ 406 h 406"/>
              <a:gd name="T52" fmla="*/ 119 w 348"/>
              <a:gd name="T53" fmla="*/ 381 h 406"/>
              <a:gd name="T54" fmla="*/ 128 w 348"/>
              <a:gd name="T55" fmla="*/ 350 h 406"/>
              <a:gd name="T56" fmla="*/ 108 w 348"/>
              <a:gd name="T57" fmla="*/ 316 h 406"/>
              <a:gd name="T58" fmla="*/ 90 w 348"/>
              <a:gd name="T59" fmla="*/ 271 h 406"/>
              <a:gd name="T60" fmla="*/ 43 w 348"/>
              <a:gd name="T61" fmla="*/ 228 h 406"/>
              <a:gd name="T62" fmla="*/ 15 w 348"/>
              <a:gd name="T63" fmla="*/ 228 h 406"/>
              <a:gd name="T64" fmla="*/ 15 w 348"/>
              <a:gd name="T65" fmla="*/ 167 h 406"/>
              <a:gd name="T66" fmla="*/ 0 w 348"/>
              <a:gd name="T67" fmla="*/ 145 h 406"/>
              <a:gd name="T68" fmla="*/ 33 w 348"/>
              <a:gd name="T69" fmla="*/ 110 h 406"/>
              <a:gd name="T70" fmla="*/ 25 w 348"/>
              <a:gd name="T71" fmla="*/ 27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48" h="406">
                <a:moveTo>
                  <a:pt x="25" y="27"/>
                </a:moveTo>
                <a:lnTo>
                  <a:pt x="52" y="23"/>
                </a:lnTo>
                <a:lnTo>
                  <a:pt x="75" y="23"/>
                </a:lnTo>
                <a:lnTo>
                  <a:pt x="90" y="0"/>
                </a:lnTo>
                <a:lnTo>
                  <a:pt x="101" y="29"/>
                </a:lnTo>
                <a:lnTo>
                  <a:pt x="139" y="29"/>
                </a:lnTo>
                <a:lnTo>
                  <a:pt x="159" y="58"/>
                </a:lnTo>
                <a:lnTo>
                  <a:pt x="197" y="51"/>
                </a:lnTo>
                <a:lnTo>
                  <a:pt x="225" y="67"/>
                </a:lnTo>
                <a:lnTo>
                  <a:pt x="273" y="80"/>
                </a:lnTo>
                <a:lnTo>
                  <a:pt x="282" y="101"/>
                </a:lnTo>
                <a:lnTo>
                  <a:pt x="307" y="102"/>
                </a:lnTo>
                <a:lnTo>
                  <a:pt x="300" y="124"/>
                </a:lnTo>
                <a:lnTo>
                  <a:pt x="308" y="149"/>
                </a:lnTo>
                <a:lnTo>
                  <a:pt x="292" y="178"/>
                </a:lnTo>
                <a:lnTo>
                  <a:pt x="303" y="185"/>
                </a:lnTo>
                <a:lnTo>
                  <a:pt x="331" y="152"/>
                </a:lnTo>
                <a:lnTo>
                  <a:pt x="329" y="140"/>
                </a:lnTo>
                <a:lnTo>
                  <a:pt x="341" y="136"/>
                </a:lnTo>
                <a:lnTo>
                  <a:pt x="348" y="152"/>
                </a:lnTo>
                <a:lnTo>
                  <a:pt x="327" y="175"/>
                </a:lnTo>
                <a:lnTo>
                  <a:pt x="319" y="226"/>
                </a:lnTo>
                <a:lnTo>
                  <a:pt x="319" y="312"/>
                </a:lnTo>
                <a:lnTo>
                  <a:pt x="331" y="328"/>
                </a:lnTo>
                <a:lnTo>
                  <a:pt x="326" y="381"/>
                </a:lnTo>
                <a:lnTo>
                  <a:pt x="160" y="406"/>
                </a:lnTo>
                <a:lnTo>
                  <a:pt x="119" y="381"/>
                </a:lnTo>
                <a:lnTo>
                  <a:pt x="128" y="350"/>
                </a:lnTo>
                <a:lnTo>
                  <a:pt x="108" y="316"/>
                </a:lnTo>
                <a:lnTo>
                  <a:pt x="90" y="271"/>
                </a:lnTo>
                <a:lnTo>
                  <a:pt x="43" y="228"/>
                </a:lnTo>
                <a:lnTo>
                  <a:pt x="15" y="228"/>
                </a:lnTo>
                <a:lnTo>
                  <a:pt x="15" y="167"/>
                </a:lnTo>
                <a:lnTo>
                  <a:pt x="0" y="145"/>
                </a:lnTo>
                <a:lnTo>
                  <a:pt x="33" y="110"/>
                </a:lnTo>
                <a:lnTo>
                  <a:pt x="25" y="27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5" name="Freeform 254"/>
          <p:cNvSpPr>
            <a:spLocks/>
          </p:cNvSpPr>
          <p:nvPr/>
        </p:nvSpPr>
        <p:spPr bwMode="auto">
          <a:xfrm>
            <a:off x="6212460" y="2990103"/>
            <a:ext cx="445381" cy="793550"/>
          </a:xfrm>
          <a:custGeom>
            <a:avLst/>
            <a:gdLst>
              <a:gd name="T0" fmla="*/ 0 w 224"/>
              <a:gd name="T1" fmla="*/ 26 h 372"/>
              <a:gd name="T2" fmla="*/ 27 w 224"/>
              <a:gd name="T3" fmla="*/ 40 h 372"/>
              <a:gd name="T4" fmla="*/ 52 w 224"/>
              <a:gd name="T5" fmla="*/ 38 h 372"/>
              <a:gd name="T6" fmla="*/ 61 w 224"/>
              <a:gd name="T7" fmla="*/ 30 h 372"/>
              <a:gd name="T8" fmla="*/ 67 w 224"/>
              <a:gd name="T9" fmla="*/ 7 h 372"/>
              <a:gd name="T10" fmla="*/ 175 w 224"/>
              <a:gd name="T11" fmla="*/ 0 h 372"/>
              <a:gd name="T12" fmla="*/ 224 w 224"/>
              <a:gd name="T13" fmla="*/ 264 h 372"/>
              <a:gd name="T14" fmla="*/ 221 w 224"/>
              <a:gd name="T15" fmla="*/ 260 h 372"/>
              <a:gd name="T16" fmla="*/ 183 w 224"/>
              <a:gd name="T17" fmla="*/ 275 h 372"/>
              <a:gd name="T18" fmla="*/ 157 w 224"/>
              <a:gd name="T19" fmla="*/ 346 h 372"/>
              <a:gd name="T20" fmla="*/ 119 w 224"/>
              <a:gd name="T21" fmla="*/ 336 h 372"/>
              <a:gd name="T22" fmla="*/ 74 w 224"/>
              <a:gd name="T23" fmla="*/ 363 h 372"/>
              <a:gd name="T24" fmla="*/ 15 w 224"/>
              <a:gd name="T25" fmla="*/ 372 h 372"/>
              <a:gd name="T26" fmla="*/ 42 w 224"/>
              <a:gd name="T27" fmla="*/ 304 h 372"/>
              <a:gd name="T28" fmla="*/ 31 w 224"/>
              <a:gd name="T29" fmla="*/ 265 h 372"/>
              <a:gd name="T30" fmla="*/ 0 w 224"/>
              <a:gd name="T31" fmla="*/ 2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24" h="372">
                <a:moveTo>
                  <a:pt x="0" y="26"/>
                </a:moveTo>
                <a:lnTo>
                  <a:pt x="27" y="40"/>
                </a:lnTo>
                <a:lnTo>
                  <a:pt x="52" y="38"/>
                </a:lnTo>
                <a:lnTo>
                  <a:pt x="61" y="30"/>
                </a:lnTo>
                <a:lnTo>
                  <a:pt x="67" y="7"/>
                </a:lnTo>
                <a:lnTo>
                  <a:pt x="175" y="0"/>
                </a:lnTo>
                <a:lnTo>
                  <a:pt x="224" y="264"/>
                </a:lnTo>
                <a:lnTo>
                  <a:pt x="221" y="260"/>
                </a:lnTo>
                <a:lnTo>
                  <a:pt x="183" y="275"/>
                </a:lnTo>
                <a:lnTo>
                  <a:pt x="157" y="346"/>
                </a:lnTo>
                <a:lnTo>
                  <a:pt x="119" y="336"/>
                </a:lnTo>
                <a:lnTo>
                  <a:pt x="74" y="363"/>
                </a:lnTo>
                <a:lnTo>
                  <a:pt x="15" y="372"/>
                </a:lnTo>
                <a:lnTo>
                  <a:pt x="42" y="304"/>
                </a:lnTo>
                <a:lnTo>
                  <a:pt x="31" y="265"/>
                </a:lnTo>
                <a:lnTo>
                  <a:pt x="0" y="26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26" name="Freeform 266"/>
          <p:cNvSpPr>
            <a:spLocks/>
          </p:cNvSpPr>
          <p:nvPr/>
        </p:nvSpPr>
        <p:spPr bwMode="auto">
          <a:xfrm>
            <a:off x="7097256" y="2693588"/>
            <a:ext cx="789358" cy="558898"/>
          </a:xfrm>
          <a:custGeom>
            <a:avLst/>
            <a:gdLst>
              <a:gd name="T0" fmla="*/ 37 w 397"/>
              <a:gd name="T1" fmla="*/ 38 h 262"/>
              <a:gd name="T2" fmla="*/ 0 w 397"/>
              <a:gd name="T3" fmla="*/ 74 h 262"/>
              <a:gd name="T4" fmla="*/ 20 w 397"/>
              <a:gd name="T5" fmla="*/ 199 h 262"/>
              <a:gd name="T6" fmla="*/ 37 w 397"/>
              <a:gd name="T7" fmla="*/ 262 h 262"/>
              <a:gd name="T8" fmla="*/ 105 w 397"/>
              <a:gd name="T9" fmla="*/ 257 h 262"/>
              <a:gd name="T10" fmla="*/ 355 w 397"/>
              <a:gd name="T11" fmla="*/ 209 h 262"/>
              <a:gd name="T12" fmla="*/ 372 w 397"/>
              <a:gd name="T13" fmla="*/ 200 h 262"/>
              <a:gd name="T14" fmla="*/ 397 w 397"/>
              <a:gd name="T15" fmla="*/ 141 h 262"/>
              <a:gd name="T16" fmla="*/ 360 w 397"/>
              <a:gd name="T17" fmla="*/ 111 h 262"/>
              <a:gd name="T18" fmla="*/ 379 w 397"/>
              <a:gd name="T19" fmla="*/ 35 h 262"/>
              <a:gd name="T20" fmla="*/ 352 w 397"/>
              <a:gd name="T21" fmla="*/ 26 h 262"/>
              <a:gd name="T22" fmla="*/ 352 w 397"/>
              <a:gd name="T23" fmla="*/ 7 h 262"/>
              <a:gd name="T24" fmla="*/ 339 w 397"/>
              <a:gd name="T25" fmla="*/ 0 h 262"/>
              <a:gd name="T26" fmla="*/ 49 w 397"/>
              <a:gd name="T27" fmla="*/ 55 h 262"/>
              <a:gd name="T28" fmla="*/ 37 w 397"/>
              <a:gd name="T29" fmla="*/ 38 h 262"/>
              <a:gd name="connsiteX0" fmla="*/ 932 w 10000"/>
              <a:gd name="connsiteY0" fmla="*/ 1450 h 10000"/>
              <a:gd name="connsiteX1" fmla="*/ 0 w 10000"/>
              <a:gd name="connsiteY1" fmla="*/ 2824 h 10000"/>
              <a:gd name="connsiteX2" fmla="*/ 504 w 10000"/>
              <a:gd name="connsiteY2" fmla="*/ 7595 h 10000"/>
              <a:gd name="connsiteX3" fmla="*/ 932 w 10000"/>
              <a:gd name="connsiteY3" fmla="*/ 10000 h 10000"/>
              <a:gd name="connsiteX4" fmla="*/ 2645 w 10000"/>
              <a:gd name="connsiteY4" fmla="*/ 9809 h 10000"/>
              <a:gd name="connsiteX5" fmla="*/ 8942 w 10000"/>
              <a:gd name="connsiteY5" fmla="*/ 7977 h 10000"/>
              <a:gd name="connsiteX6" fmla="*/ 9370 w 10000"/>
              <a:gd name="connsiteY6" fmla="*/ 7634 h 10000"/>
              <a:gd name="connsiteX7" fmla="*/ 10000 w 10000"/>
              <a:gd name="connsiteY7" fmla="*/ 5382 h 10000"/>
              <a:gd name="connsiteX8" fmla="*/ 9068 w 10000"/>
              <a:gd name="connsiteY8" fmla="*/ 4237 h 10000"/>
              <a:gd name="connsiteX9" fmla="*/ 9547 w 10000"/>
              <a:gd name="connsiteY9" fmla="*/ 1336 h 10000"/>
              <a:gd name="connsiteX10" fmla="*/ 8866 w 10000"/>
              <a:gd name="connsiteY10" fmla="*/ 992 h 10000"/>
              <a:gd name="connsiteX11" fmla="*/ 8866 w 10000"/>
              <a:gd name="connsiteY11" fmla="*/ 267 h 10000"/>
              <a:gd name="connsiteX12" fmla="*/ 8539 w 10000"/>
              <a:gd name="connsiteY12" fmla="*/ 0 h 10000"/>
              <a:gd name="connsiteX13" fmla="*/ 1301 w 10000"/>
              <a:gd name="connsiteY13" fmla="*/ 1950 h 10000"/>
              <a:gd name="connsiteX14" fmla="*/ 1234 w 10000"/>
              <a:gd name="connsiteY14" fmla="*/ 2099 h 10000"/>
              <a:gd name="connsiteX15" fmla="*/ 932 w 10000"/>
              <a:gd name="connsiteY15" fmla="*/ 145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000" h="10000">
                <a:moveTo>
                  <a:pt x="932" y="1450"/>
                </a:moveTo>
                <a:lnTo>
                  <a:pt x="0" y="2824"/>
                </a:lnTo>
                <a:lnTo>
                  <a:pt x="504" y="7595"/>
                </a:lnTo>
                <a:cubicBezTo>
                  <a:pt x="647" y="8397"/>
                  <a:pt x="789" y="9198"/>
                  <a:pt x="932" y="10000"/>
                </a:cubicBezTo>
                <a:lnTo>
                  <a:pt x="2645" y="9809"/>
                </a:lnTo>
                <a:lnTo>
                  <a:pt x="8942" y="7977"/>
                </a:lnTo>
                <a:lnTo>
                  <a:pt x="9370" y="7634"/>
                </a:lnTo>
                <a:lnTo>
                  <a:pt x="10000" y="5382"/>
                </a:lnTo>
                <a:lnTo>
                  <a:pt x="9068" y="4237"/>
                </a:lnTo>
                <a:cubicBezTo>
                  <a:pt x="9228" y="3270"/>
                  <a:pt x="9387" y="2303"/>
                  <a:pt x="9547" y="1336"/>
                </a:cubicBezTo>
                <a:lnTo>
                  <a:pt x="8866" y="992"/>
                </a:lnTo>
                <a:lnTo>
                  <a:pt x="8866" y="267"/>
                </a:lnTo>
                <a:lnTo>
                  <a:pt x="8539" y="0"/>
                </a:lnTo>
                <a:cubicBezTo>
                  <a:pt x="6136" y="696"/>
                  <a:pt x="3704" y="1254"/>
                  <a:pt x="1301" y="1950"/>
                </a:cubicBezTo>
                <a:cubicBezTo>
                  <a:pt x="1279" y="2000"/>
                  <a:pt x="1256" y="2049"/>
                  <a:pt x="1234" y="2099"/>
                </a:cubicBezTo>
                <a:cubicBezTo>
                  <a:pt x="1133" y="1883"/>
                  <a:pt x="1033" y="1666"/>
                  <a:pt x="932" y="1450"/>
                </a:cubicBezTo>
                <a:close/>
              </a:path>
            </a:pathLst>
          </a:custGeom>
          <a:solidFill>
            <a:srgbClr val="004D68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7154917" y="2070694"/>
            <a:ext cx="1111463" cy="804217"/>
            <a:chOff x="7239221" y="2382503"/>
            <a:chExt cx="1111463" cy="749593"/>
          </a:xfrm>
          <a:solidFill>
            <a:srgbClr val="004D68"/>
          </a:solidFill>
          <a:effectLst/>
        </p:grpSpPr>
        <p:sp>
          <p:nvSpPr>
            <p:cNvPr id="128" name="Freeform 268"/>
            <p:cNvSpPr>
              <a:spLocks/>
            </p:cNvSpPr>
            <p:nvPr/>
          </p:nvSpPr>
          <p:spPr bwMode="auto">
            <a:xfrm>
              <a:off x="7239221" y="2382503"/>
              <a:ext cx="882808" cy="711814"/>
            </a:xfrm>
            <a:custGeom>
              <a:avLst/>
              <a:gdLst>
                <a:gd name="T0" fmla="*/ 36 w 444"/>
                <a:gd name="T1" fmla="*/ 234 h 358"/>
                <a:gd name="T2" fmla="*/ 79 w 444"/>
                <a:gd name="T3" fmla="*/ 214 h 358"/>
                <a:gd name="T4" fmla="*/ 136 w 444"/>
                <a:gd name="T5" fmla="*/ 211 h 358"/>
                <a:gd name="T6" fmla="*/ 150 w 444"/>
                <a:gd name="T7" fmla="*/ 192 h 358"/>
                <a:gd name="T8" fmla="*/ 170 w 444"/>
                <a:gd name="T9" fmla="*/ 190 h 358"/>
                <a:gd name="T10" fmla="*/ 181 w 444"/>
                <a:gd name="T11" fmla="*/ 170 h 358"/>
                <a:gd name="T12" fmla="*/ 200 w 444"/>
                <a:gd name="T13" fmla="*/ 163 h 358"/>
                <a:gd name="T14" fmla="*/ 193 w 444"/>
                <a:gd name="T15" fmla="*/ 125 h 358"/>
                <a:gd name="T16" fmla="*/ 181 w 444"/>
                <a:gd name="T17" fmla="*/ 115 h 358"/>
                <a:gd name="T18" fmla="*/ 205 w 444"/>
                <a:gd name="T19" fmla="*/ 86 h 358"/>
                <a:gd name="T20" fmla="*/ 220 w 444"/>
                <a:gd name="T21" fmla="*/ 86 h 358"/>
                <a:gd name="T22" fmla="*/ 274 w 444"/>
                <a:gd name="T23" fmla="*/ 24 h 358"/>
                <a:gd name="T24" fmla="*/ 354 w 444"/>
                <a:gd name="T25" fmla="*/ 0 h 358"/>
                <a:gd name="T26" fmla="*/ 362 w 444"/>
                <a:gd name="T27" fmla="*/ 60 h 358"/>
                <a:gd name="T28" fmla="*/ 366 w 444"/>
                <a:gd name="T29" fmla="*/ 58 h 358"/>
                <a:gd name="T30" fmla="*/ 385 w 444"/>
                <a:gd name="T31" fmla="*/ 79 h 358"/>
                <a:gd name="T32" fmla="*/ 385 w 444"/>
                <a:gd name="T33" fmla="*/ 141 h 358"/>
                <a:gd name="T34" fmla="*/ 407 w 444"/>
                <a:gd name="T35" fmla="*/ 191 h 358"/>
                <a:gd name="T36" fmla="*/ 416 w 444"/>
                <a:gd name="T37" fmla="*/ 256 h 358"/>
                <a:gd name="T38" fmla="*/ 417 w 444"/>
                <a:gd name="T39" fmla="*/ 312 h 358"/>
                <a:gd name="T40" fmla="*/ 444 w 444"/>
                <a:gd name="T41" fmla="*/ 331 h 358"/>
                <a:gd name="T42" fmla="*/ 423 w 444"/>
                <a:gd name="T43" fmla="*/ 358 h 358"/>
                <a:gd name="T44" fmla="*/ 372 w 444"/>
                <a:gd name="T45" fmla="*/ 325 h 358"/>
                <a:gd name="T46" fmla="*/ 345 w 444"/>
                <a:gd name="T47" fmla="*/ 328 h 358"/>
                <a:gd name="T48" fmla="*/ 320 w 444"/>
                <a:gd name="T49" fmla="*/ 320 h 358"/>
                <a:gd name="T50" fmla="*/ 322 w 444"/>
                <a:gd name="T51" fmla="*/ 301 h 358"/>
                <a:gd name="T52" fmla="*/ 305 w 444"/>
                <a:gd name="T53" fmla="*/ 294 h 358"/>
                <a:gd name="T54" fmla="*/ 12 w 444"/>
                <a:gd name="T55" fmla="*/ 344 h 358"/>
                <a:gd name="T56" fmla="*/ 0 w 444"/>
                <a:gd name="T57" fmla="*/ 328 h 358"/>
                <a:gd name="T58" fmla="*/ 45 w 444"/>
                <a:gd name="T59" fmla="*/ 266 h 358"/>
                <a:gd name="T60" fmla="*/ 36 w 444"/>
                <a:gd name="T61" fmla="*/ 234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44" h="358">
                  <a:moveTo>
                    <a:pt x="36" y="234"/>
                  </a:moveTo>
                  <a:lnTo>
                    <a:pt x="79" y="214"/>
                  </a:lnTo>
                  <a:lnTo>
                    <a:pt x="136" y="211"/>
                  </a:lnTo>
                  <a:lnTo>
                    <a:pt x="150" y="192"/>
                  </a:lnTo>
                  <a:lnTo>
                    <a:pt x="170" y="190"/>
                  </a:lnTo>
                  <a:lnTo>
                    <a:pt x="181" y="170"/>
                  </a:lnTo>
                  <a:lnTo>
                    <a:pt x="200" y="163"/>
                  </a:lnTo>
                  <a:lnTo>
                    <a:pt x="193" y="125"/>
                  </a:lnTo>
                  <a:lnTo>
                    <a:pt x="181" y="115"/>
                  </a:lnTo>
                  <a:lnTo>
                    <a:pt x="205" y="86"/>
                  </a:lnTo>
                  <a:lnTo>
                    <a:pt x="220" y="86"/>
                  </a:lnTo>
                  <a:lnTo>
                    <a:pt x="274" y="24"/>
                  </a:lnTo>
                  <a:lnTo>
                    <a:pt x="354" y="0"/>
                  </a:lnTo>
                  <a:lnTo>
                    <a:pt x="362" y="60"/>
                  </a:lnTo>
                  <a:lnTo>
                    <a:pt x="366" y="58"/>
                  </a:lnTo>
                  <a:lnTo>
                    <a:pt x="385" y="79"/>
                  </a:lnTo>
                  <a:lnTo>
                    <a:pt x="385" y="141"/>
                  </a:lnTo>
                  <a:lnTo>
                    <a:pt x="407" y="191"/>
                  </a:lnTo>
                  <a:lnTo>
                    <a:pt x="416" y="256"/>
                  </a:lnTo>
                  <a:lnTo>
                    <a:pt x="417" y="312"/>
                  </a:lnTo>
                  <a:lnTo>
                    <a:pt x="444" y="331"/>
                  </a:lnTo>
                  <a:lnTo>
                    <a:pt x="423" y="358"/>
                  </a:lnTo>
                  <a:lnTo>
                    <a:pt x="372" y="325"/>
                  </a:lnTo>
                  <a:lnTo>
                    <a:pt x="345" y="328"/>
                  </a:lnTo>
                  <a:lnTo>
                    <a:pt x="320" y="320"/>
                  </a:lnTo>
                  <a:lnTo>
                    <a:pt x="322" y="301"/>
                  </a:lnTo>
                  <a:lnTo>
                    <a:pt x="305" y="294"/>
                  </a:lnTo>
                  <a:lnTo>
                    <a:pt x="12" y="344"/>
                  </a:lnTo>
                  <a:lnTo>
                    <a:pt x="0" y="328"/>
                  </a:lnTo>
                  <a:lnTo>
                    <a:pt x="45" y="266"/>
                  </a:lnTo>
                  <a:lnTo>
                    <a:pt x="36" y="234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29" name="Freeform 270"/>
            <p:cNvSpPr>
              <a:spLocks/>
            </p:cNvSpPr>
            <p:nvPr/>
          </p:nvSpPr>
          <p:spPr bwMode="auto">
            <a:xfrm>
              <a:off x="8096181" y="2982972"/>
              <a:ext cx="254503" cy="149124"/>
            </a:xfrm>
            <a:custGeom>
              <a:avLst/>
              <a:gdLst>
                <a:gd name="T0" fmla="*/ 0 w 128"/>
                <a:gd name="T1" fmla="*/ 55 h 75"/>
                <a:gd name="T2" fmla="*/ 53 w 128"/>
                <a:gd name="T3" fmla="*/ 31 h 75"/>
                <a:gd name="T4" fmla="*/ 104 w 128"/>
                <a:gd name="T5" fmla="*/ 0 h 75"/>
                <a:gd name="T6" fmla="*/ 114 w 128"/>
                <a:gd name="T7" fmla="*/ 1 h 75"/>
                <a:gd name="T8" fmla="*/ 128 w 128"/>
                <a:gd name="T9" fmla="*/ 2 h 75"/>
                <a:gd name="T10" fmla="*/ 79 w 128"/>
                <a:gd name="T11" fmla="*/ 43 h 75"/>
                <a:gd name="T12" fmla="*/ 14 w 128"/>
                <a:gd name="T13" fmla="*/ 75 h 75"/>
                <a:gd name="T14" fmla="*/ 0 w 128"/>
                <a:gd name="T15" fmla="*/ 5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" h="75">
                  <a:moveTo>
                    <a:pt x="0" y="55"/>
                  </a:moveTo>
                  <a:lnTo>
                    <a:pt x="53" y="31"/>
                  </a:lnTo>
                  <a:lnTo>
                    <a:pt x="104" y="0"/>
                  </a:lnTo>
                  <a:lnTo>
                    <a:pt x="114" y="1"/>
                  </a:lnTo>
                  <a:lnTo>
                    <a:pt x="128" y="2"/>
                  </a:lnTo>
                  <a:lnTo>
                    <a:pt x="79" y="43"/>
                  </a:lnTo>
                  <a:lnTo>
                    <a:pt x="14" y="75"/>
                  </a:lnTo>
                  <a:lnTo>
                    <a:pt x="0" y="55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130" name="Freeform 272"/>
          <p:cNvSpPr>
            <a:spLocks/>
          </p:cNvSpPr>
          <p:nvPr/>
        </p:nvSpPr>
        <p:spPr bwMode="auto">
          <a:xfrm>
            <a:off x="8067550" y="1447800"/>
            <a:ext cx="522925" cy="855414"/>
          </a:xfrm>
          <a:custGeom>
            <a:avLst/>
            <a:gdLst>
              <a:gd name="T0" fmla="*/ 62 w 263"/>
              <a:gd name="T1" fmla="*/ 13 h 401"/>
              <a:gd name="T2" fmla="*/ 23 w 263"/>
              <a:gd name="T3" fmla="*/ 86 h 401"/>
              <a:gd name="T4" fmla="*/ 41 w 263"/>
              <a:gd name="T5" fmla="*/ 114 h 401"/>
              <a:gd name="T6" fmla="*/ 23 w 263"/>
              <a:gd name="T7" fmla="*/ 149 h 401"/>
              <a:gd name="T8" fmla="*/ 35 w 263"/>
              <a:gd name="T9" fmla="*/ 159 h 401"/>
              <a:gd name="T10" fmla="*/ 27 w 263"/>
              <a:gd name="T11" fmla="*/ 183 h 401"/>
              <a:gd name="T12" fmla="*/ 27 w 263"/>
              <a:gd name="T13" fmla="*/ 220 h 401"/>
              <a:gd name="T14" fmla="*/ 0 w 263"/>
              <a:gd name="T15" fmla="*/ 232 h 401"/>
              <a:gd name="T16" fmla="*/ 11 w 263"/>
              <a:gd name="T17" fmla="*/ 244 h 401"/>
              <a:gd name="T18" fmla="*/ 65 w 263"/>
              <a:gd name="T19" fmla="*/ 384 h 401"/>
              <a:gd name="T20" fmla="*/ 109 w 263"/>
              <a:gd name="T21" fmla="*/ 401 h 401"/>
              <a:gd name="T22" fmla="*/ 107 w 263"/>
              <a:gd name="T23" fmla="*/ 373 h 401"/>
              <a:gd name="T24" fmla="*/ 128 w 263"/>
              <a:gd name="T25" fmla="*/ 350 h 401"/>
              <a:gd name="T26" fmla="*/ 120 w 263"/>
              <a:gd name="T27" fmla="*/ 326 h 401"/>
              <a:gd name="T28" fmla="*/ 174 w 263"/>
              <a:gd name="T29" fmla="*/ 298 h 401"/>
              <a:gd name="T30" fmla="*/ 176 w 263"/>
              <a:gd name="T31" fmla="*/ 259 h 401"/>
              <a:gd name="T32" fmla="*/ 208 w 263"/>
              <a:gd name="T33" fmla="*/ 255 h 401"/>
              <a:gd name="T34" fmla="*/ 232 w 263"/>
              <a:gd name="T35" fmla="*/ 227 h 401"/>
              <a:gd name="T36" fmla="*/ 263 w 263"/>
              <a:gd name="T37" fmla="*/ 207 h 401"/>
              <a:gd name="T38" fmla="*/ 263 w 263"/>
              <a:gd name="T39" fmla="*/ 183 h 401"/>
              <a:gd name="T40" fmla="*/ 222 w 263"/>
              <a:gd name="T41" fmla="*/ 174 h 401"/>
              <a:gd name="T42" fmla="*/ 213 w 263"/>
              <a:gd name="T43" fmla="*/ 147 h 401"/>
              <a:gd name="T44" fmla="*/ 172 w 263"/>
              <a:gd name="T45" fmla="*/ 143 h 401"/>
              <a:gd name="T46" fmla="*/ 139 w 263"/>
              <a:gd name="T47" fmla="*/ 24 h 401"/>
              <a:gd name="T48" fmla="*/ 125 w 263"/>
              <a:gd name="T49" fmla="*/ 0 h 401"/>
              <a:gd name="T50" fmla="*/ 82 w 263"/>
              <a:gd name="T51" fmla="*/ 10 h 401"/>
              <a:gd name="T52" fmla="*/ 76 w 263"/>
              <a:gd name="T53" fmla="*/ 21 h 401"/>
              <a:gd name="T54" fmla="*/ 62 w 263"/>
              <a:gd name="T55" fmla="*/ 13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63" h="401">
                <a:moveTo>
                  <a:pt x="62" y="13"/>
                </a:moveTo>
                <a:lnTo>
                  <a:pt x="23" y="86"/>
                </a:lnTo>
                <a:lnTo>
                  <a:pt x="41" y="114"/>
                </a:lnTo>
                <a:lnTo>
                  <a:pt x="23" y="149"/>
                </a:lnTo>
                <a:lnTo>
                  <a:pt x="35" y="159"/>
                </a:lnTo>
                <a:lnTo>
                  <a:pt x="27" y="183"/>
                </a:lnTo>
                <a:lnTo>
                  <a:pt x="27" y="220"/>
                </a:lnTo>
                <a:lnTo>
                  <a:pt x="0" y="232"/>
                </a:lnTo>
                <a:lnTo>
                  <a:pt x="11" y="244"/>
                </a:lnTo>
                <a:lnTo>
                  <a:pt x="65" y="384"/>
                </a:lnTo>
                <a:lnTo>
                  <a:pt x="109" y="401"/>
                </a:lnTo>
                <a:lnTo>
                  <a:pt x="107" y="373"/>
                </a:lnTo>
                <a:lnTo>
                  <a:pt x="128" y="350"/>
                </a:lnTo>
                <a:lnTo>
                  <a:pt x="120" y="326"/>
                </a:lnTo>
                <a:lnTo>
                  <a:pt x="174" y="298"/>
                </a:lnTo>
                <a:lnTo>
                  <a:pt x="176" y="259"/>
                </a:lnTo>
                <a:lnTo>
                  <a:pt x="208" y="255"/>
                </a:lnTo>
                <a:lnTo>
                  <a:pt x="232" y="227"/>
                </a:lnTo>
                <a:lnTo>
                  <a:pt x="263" y="207"/>
                </a:lnTo>
                <a:lnTo>
                  <a:pt x="263" y="183"/>
                </a:lnTo>
                <a:lnTo>
                  <a:pt x="222" y="174"/>
                </a:lnTo>
                <a:lnTo>
                  <a:pt x="213" y="147"/>
                </a:lnTo>
                <a:lnTo>
                  <a:pt x="172" y="143"/>
                </a:lnTo>
                <a:lnTo>
                  <a:pt x="139" y="24"/>
                </a:lnTo>
                <a:lnTo>
                  <a:pt x="125" y="0"/>
                </a:lnTo>
                <a:lnTo>
                  <a:pt x="82" y="10"/>
                </a:lnTo>
                <a:lnTo>
                  <a:pt x="76" y="21"/>
                </a:lnTo>
                <a:lnTo>
                  <a:pt x="62" y="13"/>
                </a:lnTo>
                <a:close/>
              </a:path>
            </a:pathLst>
          </a:custGeom>
          <a:solidFill>
            <a:srgbClr val="E2E2EE"/>
          </a:solid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218113" y="1477856"/>
            <a:ext cx="1369944" cy="981271"/>
            <a:chOff x="453129" y="1477824"/>
            <a:chExt cx="1369944" cy="914621"/>
          </a:xfrm>
          <a:solidFill>
            <a:srgbClr val="E2E2EE"/>
          </a:solidFill>
          <a:effectLst>
            <a:outerShdw blurRad="88900" dist="50800" dir="2700000" algn="tl" rotWithShape="0">
              <a:prstClr val="black">
                <a:alpha val="62000"/>
              </a:prstClr>
            </a:outerShdw>
          </a:effectLst>
        </p:grpSpPr>
        <p:sp>
          <p:nvSpPr>
            <p:cNvPr id="132" name="Freeform 275"/>
            <p:cNvSpPr>
              <a:spLocks/>
            </p:cNvSpPr>
            <p:nvPr/>
          </p:nvSpPr>
          <p:spPr bwMode="auto">
            <a:xfrm>
              <a:off x="1604359" y="2211509"/>
              <a:ext cx="47719" cy="65615"/>
            </a:xfrm>
            <a:custGeom>
              <a:avLst/>
              <a:gdLst>
                <a:gd name="T0" fmla="*/ 7 w 24"/>
                <a:gd name="T1" fmla="*/ 0 h 33"/>
                <a:gd name="T2" fmla="*/ 15 w 24"/>
                <a:gd name="T3" fmla="*/ 5 h 33"/>
                <a:gd name="T4" fmla="*/ 22 w 24"/>
                <a:gd name="T5" fmla="*/ 19 h 33"/>
                <a:gd name="T6" fmla="*/ 24 w 24"/>
                <a:gd name="T7" fmla="*/ 33 h 33"/>
                <a:gd name="T8" fmla="*/ 11 w 24"/>
                <a:gd name="T9" fmla="*/ 24 h 33"/>
                <a:gd name="T10" fmla="*/ 3 w 24"/>
                <a:gd name="T11" fmla="*/ 13 h 33"/>
                <a:gd name="T12" fmla="*/ 0 w 24"/>
                <a:gd name="T13" fmla="*/ 2 h 33"/>
                <a:gd name="T14" fmla="*/ 7 w 24"/>
                <a:gd name="T1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3">
                  <a:moveTo>
                    <a:pt x="7" y="0"/>
                  </a:moveTo>
                  <a:lnTo>
                    <a:pt x="15" y="5"/>
                  </a:lnTo>
                  <a:lnTo>
                    <a:pt x="22" y="19"/>
                  </a:lnTo>
                  <a:lnTo>
                    <a:pt x="24" y="33"/>
                  </a:lnTo>
                  <a:lnTo>
                    <a:pt x="11" y="24"/>
                  </a:lnTo>
                  <a:lnTo>
                    <a:pt x="3" y="13"/>
                  </a:lnTo>
                  <a:lnTo>
                    <a:pt x="0" y="2"/>
                  </a:lnTo>
                  <a:lnTo>
                    <a:pt x="7" y="0"/>
                  </a:lnTo>
                </a:path>
              </a:pathLst>
            </a:custGeom>
            <a:grpFill/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3" name="Freeform 276"/>
            <p:cNvSpPr>
              <a:spLocks/>
            </p:cNvSpPr>
            <p:nvPr/>
          </p:nvSpPr>
          <p:spPr bwMode="auto">
            <a:xfrm>
              <a:off x="920382" y="2231392"/>
              <a:ext cx="93451" cy="65615"/>
            </a:xfrm>
            <a:custGeom>
              <a:avLst/>
              <a:gdLst>
                <a:gd name="T0" fmla="*/ 34 w 47"/>
                <a:gd name="T1" fmla="*/ 1 h 33"/>
                <a:gd name="T2" fmla="*/ 43 w 47"/>
                <a:gd name="T3" fmla="*/ 1 h 33"/>
                <a:gd name="T4" fmla="*/ 47 w 47"/>
                <a:gd name="T5" fmla="*/ 9 h 33"/>
                <a:gd name="T6" fmla="*/ 43 w 47"/>
                <a:gd name="T7" fmla="*/ 17 h 33"/>
                <a:gd name="T8" fmla="*/ 35 w 47"/>
                <a:gd name="T9" fmla="*/ 18 h 33"/>
                <a:gd name="T10" fmla="*/ 27 w 47"/>
                <a:gd name="T11" fmla="*/ 26 h 33"/>
                <a:gd name="T12" fmla="*/ 20 w 47"/>
                <a:gd name="T13" fmla="*/ 24 h 33"/>
                <a:gd name="T14" fmla="*/ 13 w 47"/>
                <a:gd name="T15" fmla="*/ 33 h 33"/>
                <a:gd name="T16" fmla="*/ 7 w 47"/>
                <a:gd name="T17" fmla="*/ 32 h 33"/>
                <a:gd name="T18" fmla="*/ 10 w 47"/>
                <a:gd name="T19" fmla="*/ 24 h 33"/>
                <a:gd name="T20" fmla="*/ 1 w 47"/>
                <a:gd name="T21" fmla="*/ 26 h 33"/>
                <a:gd name="T22" fmla="*/ 0 w 47"/>
                <a:gd name="T23" fmla="*/ 16 h 33"/>
                <a:gd name="T24" fmla="*/ 7 w 47"/>
                <a:gd name="T25" fmla="*/ 9 h 33"/>
                <a:gd name="T26" fmla="*/ 13 w 47"/>
                <a:gd name="T27" fmla="*/ 16 h 33"/>
                <a:gd name="T28" fmla="*/ 22 w 47"/>
                <a:gd name="T29" fmla="*/ 6 h 33"/>
                <a:gd name="T30" fmla="*/ 32 w 47"/>
                <a:gd name="T31" fmla="*/ 0 h 33"/>
                <a:gd name="T32" fmla="*/ 38 w 47"/>
                <a:gd name="T33" fmla="*/ 3 h 33"/>
                <a:gd name="T34" fmla="*/ 34 w 47"/>
                <a:gd name="T3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7" h="33">
                  <a:moveTo>
                    <a:pt x="34" y="1"/>
                  </a:moveTo>
                  <a:lnTo>
                    <a:pt x="43" y="1"/>
                  </a:lnTo>
                  <a:lnTo>
                    <a:pt x="47" y="9"/>
                  </a:lnTo>
                  <a:lnTo>
                    <a:pt x="43" y="17"/>
                  </a:lnTo>
                  <a:lnTo>
                    <a:pt x="35" y="18"/>
                  </a:lnTo>
                  <a:lnTo>
                    <a:pt x="27" y="26"/>
                  </a:lnTo>
                  <a:lnTo>
                    <a:pt x="20" y="24"/>
                  </a:lnTo>
                  <a:lnTo>
                    <a:pt x="13" y="33"/>
                  </a:lnTo>
                  <a:lnTo>
                    <a:pt x="7" y="32"/>
                  </a:lnTo>
                  <a:lnTo>
                    <a:pt x="10" y="24"/>
                  </a:lnTo>
                  <a:lnTo>
                    <a:pt x="1" y="26"/>
                  </a:lnTo>
                  <a:lnTo>
                    <a:pt x="0" y="16"/>
                  </a:lnTo>
                  <a:lnTo>
                    <a:pt x="7" y="9"/>
                  </a:lnTo>
                  <a:lnTo>
                    <a:pt x="13" y="16"/>
                  </a:lnTo>
                  <a:lnTo>
                    <a:pt x="22" y="6"/>
                  </a:lnTo>
                  <a:lnTo>
                    <a:pt x="32" y="0"/>
                  </a:lnTo>
                  <a:lnTo>
                    <a:pt x="38" y="3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4" name="Freeform 279"/>
            <p:cNvSpPr>
              <a:spLocks/>
            </p:cNvSpPr>
            <p:nvPr/>
          </p:nvSpPr>
          <p:spPr bwMode="auto">
            <a:xfrm>
              <a:off x="520731" y="2354667"/>
              <a:ext cx="65615" cy="37778"/>
            </a:xfrm>
            <a:custGeom>
              <a:avLst/>
              <a:gdLst>
                <a:gd name="T0" fmla="*/ 26 w 33"/>
                <a:gd name="T1" fmla="*/ 0 h 19"/>
                <a:gd name="T2" fmla="*/ 33 w 33"/>
                <a:gd name="T3" fmla="*/ 4 h 19"/>
                <a:gd name="T4" fmla="*/ 33 w 33"/>
                <a:gd name="T5" fmla="*/ 15 h 19"/>
                <a:gd name="T6" fmla="*/ 26 w 33"/>
                <a:gd name="T7" fmla="*/ 16 h 19"/>
                <a:gd name="T8" fmla="*/ 18 w 33"/>
                <a:gd name="T9" fmla="*/ 13 h 19"/>
                <a:gd name="T10" fmla="*/ 12 w 33"/>
                <a:gd name="T11" fmla="*/ 19 h 19"/>
                <a:gd name="T12" fmla="*/ 2 w 33"/>
                <a:gd name="T13" fmla="*/ 19 h 19"/>
                <a:gd name="T14" fmla="*/ 0 w 33"/>
                <a:gd name="T15" fmla="*/ 12 h 19"/>
                <a:gd name="T16" fmla="*/ 6 w 33"/>
                <a:gd name="T17" fmla="*/ 9 h 19"/>
                <a:gd name="T18" fmla="*/ 11 w 33"/>
                <a:gd name="T19" fmla="*/ 4 h 19"/>
                <a:gd name="T20" fmla="*/ 20 w 33"/>
                <a:gd name="T21" fmla="*/ 5 h 19"/>
                <a:gd name="T22" fmla="*/ 26 w 33"/>
                <a:gd name="T2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" h="19">
                  <a:moveTo>
                    <a:pt x="26" y="0"/>
                  </a:moveTo>
                  <a:lnTo>
                    <a:pt x="33" y="4"/>
                  </a:lnTo>
                  <a:lnTo>
                    <a:pt x="33" y="15"/>
                  </a:lnTo>
                  <a:lnTo>
                    <a:pt x="26" y="16"/>
                  </a:lnTo>
                  <a:lnTo>
                    <a:pt x="18" y="13"/>
                  </a:lnTo>
                  <a:lnTo>
                    <a:pt x="12" y="19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6" y="9"/>
                  </a:lnTo>
                  <a:lnTo>
                    <a:pt x="11" y="4"/>
                  </a:lnTo>
                  <a:lnTo>
                    <a:pt x="20" y="5"/>
                  </a:lnTo>
                  <a:lnTo>
                    <a:pt x="26" y="0"/>
                  </a:lnTo>
                </a:path>
              </a:pathLst>
            </a:custGeom>
            <a:grpFill/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5" name="Freeform 281"/>
            <p:cNvSpPr>
              <a:spLocks/>
            </p:cNvSpPr>
            <p:nvPr/>
          </p:nvSpPr>
          <p:spPr bwMode="auto">
            <a:xfrm>
              <a:off x="453129" y="1811860"/>
              <a:ext cx="85498" cy="75556"/>
            </a:xfrm>
            <a:custGeom>
              <a:avLst/>
              <a:gdLst>
                <a:gd name="T0" fmla="*/ 6 w 43"/>
                <a:gd name="T1" fmla="*/ 0 h 38"/>
                <a:gd name="T2" fmla="*/ 6 w 43"/>
                <a:gd name="T3" fmla="*/ 5 h 38"/>
                <a:gd name="T4" fmla="*/ 14 w 43"/>
                <a:gd name="T5" fmla="*/ 8 h 38"/>
                <a:gd name="T6" fmla="*/ 20 w 43"/>
                <a:gd name="T7" fmla="*/ 7 h 38"/>
                <a:gd name="T8" fmla="*/ 25 w 43"/>
                <a:gd name="T9" fmla="*/ 15 h 38"/>
                <a:gd name="T10" fmla="*/ 33 w 43"/>
                <a:gd name="T11" fmla="*/ 20 h 38"/>
                <a:gd name="T12" fmla="*/ 33 w 43"/>
                <a:gd name="T13" fmla="*/ 24 h 38"/>
                <a:gd name="T14" fmla="*/ 41 w 43"/>
                <a:gd name="T15" fmla="*/ 24 h 38"/>
                <a:gd name="T16" fmla="*/ 43 w 43"/>
                <a:gd name="T17" fmla="*/ 30 h 38"/>
                <a:gd name="T18" fmla="*/ 37 w 43"/>
                <a:gd name="T19" fmla="*/ 35 h 38"/>
                <a:gd name="T20" fmla="*/ 33 w 43"/>
                <a:gd name="T21" fmla="*/ 28 h 38"/>
                <a:gd name="T22" fmla="*/ 28 w 43"/>
                <a:gd name="T23" fmla="*/ 33 h 38"/>
                <a:gd name="T24" fmla="*/ 25 w 43"/>
                <a:gd name="T25" fmla="*/ 38 h 38"/>
                <a:gd name="T26" fmla="*/ 20 w 43"/>
                <a:gd name="T27" fmla="*/ 31 h 38"/>
                <a:gd name="T28" fmla="*/ 23 w 43"/>
                <a:gd name="T29" fmla="*/ 28 h 38"/>
                <a:gd name="T30" fmla="*/ 16 w 43"/>
                <a:gd name="T31" fmla="*/ 26 h 38"/>
                <a:gd name="T32" fmla="*/ 18 w 43"/>
                <a:gd name="T33" fmla="*/ 20 h 38"/>
                <a:gd name="T34" fmla="*/ 14 w 43"/>
                <a:gd name="T35" fmla="*/ 16 h 38"/>
                <a:gd name="T36" fmla="*/ 4 w 43"/>
                <a:gd name="T37" fmla="*/ 18 h 38"/>
                <a:gd name="T38" fmla="*/ 0 w 43"/>
                <a:gd name="T39" fmla="*/ 10 h 38"/>
                <a:gd name="T40" fmla="*/ 6 w 43"/>
                <a:gd name="T4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" h="38">
                  <a:moveTo>
                    <a:pt x="6" y="0"/>
                  </a:moveTo>
                  <a:lnTo>
                    <a:pt x="6" y="5"/>
                  </a:lnTo>
                  <a:lnTo>
                    <a:pt x="14" y="8"/>
                  </a:lnTo>
                  <a:lnTo>
                    <a:pt x="20" y="7"/>
                  </a:lnTo>
                  <a:lnTo>
                    <a:pt x="25" y="15"/>
                  </a:lnTo>
                  <a:lnTo>
                    <a:pt x="33" y="20"/>
                  </a:lnTo>
                  <a:lnTo>
                    <a:pt x="33" y="24"/>
                  </a:lnTo>
                  <a:lnTo>
                    <a:pt x="41" y="24"/>
                  </a:lnTo>
                  <a:lnTo>
                    <a:pt x="43" y="30"/>
                  </a:lnTo>
                  <a:lnTo>
                    <a:pt x="37" y="35"/>
                  </a:lnTo>
                  <a:lnTo>
                    <a:pt x="33" y="28"/>
                  </a:lnTo>
                  <a:lnTo>
                    <a:pt x="28" y="33"/>
                  </a:lnTo>
                  <a:lnTo>
                    <a:pt x="25" y="38"/>
                  </a:lnTo>
                  <a:lnTo>
                    <a:pt x="20" y="31"/>
                  </a:lnTo>
                  <a:lnTo>
                    <a:pt x="23" y="28"/>
                  </a:lnTo>
                  <a:lnTo>
                    <a:pt x="16" y="26"/>
                  </a:lnTo>
                  <a:lnTo>
                    <a:pt x="18" y="20"/>
                  </a:lnTo>
                  <a:lnTo>
                    <a:pt x="14" y="16"/>
                  </a:lnTo>
                  <a:lnTo>
                    <a:pt x="4" y="18"/>
                  </a:lnTo>
                  <a:lnTo>
                    <a:pt x="0" y="10"/>
                  </a:lnTo>
                  <a:lnTo>
                    <a:pt x="6" y="0"/>
                  </a:lnTo>
                </a:path>
              </a:pathLst>
            </a:custGeom>
            <a:grpFill/>
            <a:ln w="12700" cap="flat">
              <a:solidFill>
                <a:sysClr val="windowText" lastClr="00000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  <p:sp>
          <p:nvSpPr>
            <p:cNvPr id="136" name="Freeform 282"/>
            <p:cNvSpPr>
              <a:spLocks/>
            </p:cNvSpPr>
            <p:nvPr/>
          </p:nvSpPr>
          <p:spPr bwMode="auto">
            <a:xfrm>
              <a:off x="586346" y="1477824"/>
              <a:ext cx="1236727" cy="894738"/>
            </a:xfrm>
            <a:custGeom>
              <a:avLst/>
              <a:gdLst>
                <a:gd name="T0" fmla="*/ 437 w 622"/>
                <a:gd name="T1" fmla="*/ 305 h 450"/>
                <a:gd name="T2" fmla="*/ 483 w 622"/>
                <a:gd name="T3" fmla="*/ 318 h 450"/>
                <a:gd name="T4" fmla="*/ 534 w 622"/>
                <a:gd name="T5" fmla="*/ 332 h 450"/>
                <a:gd name="T6" fmla="*/ 618 w 622"/>
                <a:gd name="T7" fmla="*/ 384 h 450"/>
                <a:gd name="T8" fmla="*/ 610 w 622"/>
                <a:gd name="T9" fmla="*/ 424 h 450"/>
                <a:gd name="T10" fmla="*/ 587 w 622"/>
                <a:gd name="T11" fmla="*/ 405 h 450"/>
                <a:gd name="T12" fmla="*/ 552 w 622"/>
                <a:gd name="T13" fmla="*/ 361 h 450"/>
                <a:gd name="T14" fmla="*/ 502 w 622"/>
                <a:gd name="T15" fmla="*/ 320 h 450"/>
                <a:gd name="T16" fmla="*/ 495 w 622"/>
                <a:gd name="T17" fmla="*/ 335 h 450"/>
                <a:gd name="T18" fmla="*/ 486 w 622"/>
                <a:gd name="T19" fmla="*/ 352 h 450"/>
                <a:gd name="T20" fmla="*/ 425 w 622"/>
                <a:gd name="T21" fmla="*/ 323 h 450"/>
                <a:gd name="T22" fmla="*/ 379 w 622"/>
                <a:gd name="T23" fmla="*/ 316 h 450"/>
                <a:gd name="T24" fmla="*/ 342 w 622"/>
                <a:gd name="T25" fmla="*/ 289 h 450"/>
                <a:gd name="T26" fmla="*/ 308 w 622"/>
                <a:gd name="T27" fmla="*/ 294 h 450"/>
                <a:gd name="T28" fmla="*/ 277 w 622"/>
                <a:gd name="T29" fmla="*/ 295 h 450"/>
                <a:gd name="T30" fmla="*/ 280 w 622"/>
                <a:gd name="T31" fmla="*/ 321 h 450"/>
                <a:gd name="T32" fmla="*/ 231 w 622"/>
                <a:gd name="T33" fmla="*/ 347 h 450"/>
                <a:gd name="T34" fmla="*/ 226 w 622"/>
                <a:gd name="T35" fmla="*/ 323 h 450"/>
                <a:gd name="T36" fmla="*/ 255 w 622"/>
                <a:gd name="T37" fmla="*/ 288 h 450"/>
                <a:gd name="T38" fmla="*/ 227 w 622"/>
                <a:gd name="T39" fmla="*/ 291 h 450"/>
                <a:gd name="T40" fmla="*/ 188 w 622"/>
                <a:gd name="T41" fmla="*/ 334 h 450"/>
                <a:gd name="T42" fmla="*/ 181 w 622"/>
                <a:gd name="T43" fmla="*/ 370 h 450"/>
                <a:gd name="T44" fmla="*/ 138 w 622"/>
                <a:gd name="T45" fmla="*/ 393 h 450"/>
                <a:gd name="T46" fmla="*/ 100 w 622"/>
                <a:gd name="T47" fmla="*/ 416 h 450"/>
                <a:gd name="T48" fmla="*/ 61 w 622"/>
                <a:gd name="T49" fmla="*/ 430 h 450"/>
                <a:gd name="T50" fmla="*/ 0 w 622"/>
                <a:gd name="T51" fmla="*/ 450 h 450"/>
                <a:gd name="T52" fmla="*/ 46 w 622"/>
                <a:gd name="T53" fmla="*/ 426 h 450"/>
                <a:gd name="T54" fmla="*/ 91 w 622"/>
                <a:gd name="T55" fmla="*/ 401 h 450"/>
                <a:gd name="T56" fmla="*/ 120 w 622"/>
                <a:gd name="T57" fmla="*/ 348 h 450"/>
                <a:gd name="T58" fmla="*/ 103 w 622"/>
                <a:gd name="T59" fmla="*/ 355 h 450"/>
                <a:gd name="T60" fmla="*/ 54 w 622"/>
                <a:gd name="T61" fmla="*/ 347 h 450"/>
                <a:gd name="T62" fmla="*/ 51 w 622"/>
                <a:gd name="T63" fmla="*/ 304 h 450"/>
                <a:gd name="T64" fmla="*/ 40 w 622"/>
                <a:gd name="T65" fmla="*/ 309 h 450"/>
                <a:gd name="T66" fmla="*/ 18 w 622"/>
                <a:gd name="T67" fmla="*/ 278 h 450"/>
                <a:gd name="T68" fmla="*/ 4 w 622"/>
                <a:gd name="T69" fmla="*/ 267 h 450"/>
                <a:gd name="T70" fmla="*/ 34 w 622"/>
                <a:gd name="T71" fmla="*/ 222 h 450"/>
                <a:gd name="T72" fmla="*/ 72 w 622"/>
                <a:gd name="T73" fmla="*/ 208 h 450"/>
                <a:gd name="T74" fmla="*/ 91 w 622"/>
                <a:gd name="T75" fmla="*/ 180 h 450"/>
                <a:gd name="T76" fmla="*/ 62 w 622"/>
                <a:gd name="T77" fmla="*/ 178 h 450"/>
                <a:gd name="T78" fmla="*/ 30 w 622"/>
                <a:gd name="T79" fmla="*/ 152 h 450"/>
                <a:gd name="T80" fmla="*/ 22 w 622"/>
                <a:gd name="T81" fmla="*/ 131 h 450"/>
                <a:gd name="T82" fmla="*/ 68 w 622"/>
                <a:gd name="T83" fmla="*/ 119 h 450"/>
                <a:gd name="T84" fmla="*/ 98 w 622"/>
                <a:gd name="T85" fmla="*/ 132 h 450"/>
                <a:gd name="T86" fmla="*/ 107 w 622"/>
                <a:gd name="T87" fmla="*/ 131 h 450"/>
                <a:gd name="T88" fmla="*/ 103 w 622"/>
                <a:gd name="T89" fmla="*/ 113 h 450"/>
                <a:gd name="T90" fmla="*/ 58 w 622"/>
                <a:gd name="T91" fmla="*/ 74 h 450"/>
                <a:gd name="T92" fmla="*/ 86 w 622"/>
                <a:gd name="T93" fmla="*/ 55 h 450"/>
                <a:gd name="T94" fmla="*/ 127 w 622"/>
                <a:gd name="T95" fmla="*/ 22 h 450"/>
                <a:gd name="T96" fmla="*/ 163 w 622"/>
                <a:gd name="T97" fmla="*/ 10 h 450"/>
                <a:gd name="T98" fmla="*/ 203 w 622"/>
                <a:gd name="T99" fmla="*/ 22 h 450"/>
                <a:gd name="T100" fmla="*/ 249 w 622"/>
                <a:gd name="T101" fmla="*/ 29 h 450"/>
                <a:gd name="T102" fmla="*/ 291 w 622"/>
                <a:gd name="T103" fmla="*/ 30 h 450"/>
                <a:gd name="T104" fmla="*/ 350 w 622"/>
                <a:gd name="T105" fmla="*/ 39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22" h="450">
                  <a:moveTo>
                    <a:pt x="358" y="41"/>
                  </a:moveTo>
                  <a:lnTo>
                    <a:pt x="404" y="302"/>
                  </a:lnTo>
                  <a:lnTo>
                    <a:pt x="412" y="301"/>
                  </a:lnTo>
                  <a:lnTo>
                    <a:pt x="424" y="299"/>
                  </a:lnTo>
                  <a:lnTo>
                    <a:pt x="437" y="305"/>
                  </a:lnTo>
                  <a:lnTo>
                    <a:pt x="446" y="314"/>
                  </a:lnTo>
                  <a:lnTo>
                    <a:pt x="457" y="318"/>
                  </a:lnTo>
                  <a:lnTo>
                    <a:pt x="464" y="327"/>
                  </a:lnTo>
                  <a:lnTo>
                    <a:pt x="476" y="324"/>
                  </a:lnTo>
                  <a:lnTo>
                    <a:pt x="483" y="318"/>
                  </a:lnTo>
                  <a:lnTo>
                    <a:pt x="482" y="310"/>
                  </a:lnTo>
                  <a:lnTo>
                    <a:pt x="494" y="303"/>
                  </a:lnTo>
                  <a:lnTo>
                    <a:pt x="502" y="306"/>
                  </a:lnTo>
                  <a:lnTo>
                    <a:pt x="507" y="315"/>
                  </a:lnTo>
                  <a:lnTo>
                    <a:pt x="534" y="332"/>
                  </a:lnTo>
                  <a:lnTo>
                    <a:pt x="562" y="355"/>
                  </a:lnTo>
                  <a:lnTo>
                    <a:pt x="570" y="368"/>
                  </a:lnTo>
                  <a:lnTo>
                    <a:pt x="589" y="377"/>
                  </a:lnTo>
                  <a:lnTo>
                    <a:pt x="606" y="383"/>
                  </a:lnTo>
                  <a:lnTo>
                    <a:pt x="618" y="384"/>
                  </a:lnTo>
                  <a:lnTo>
                    <a:pt x="617" y="392"/>
                  </a:lnTo>
                  <a:lnTo>
                    <a:pt x="622" y="400"/>
                  </a:lnTo>
                  <a:lnTo>
                    <a:pt x="621" y="415"/>
                  </a:lnTo>
                  <a:lnTo>
                    <a:pt x="614" y="426"/>
                  </a:lnTo>
                  <a:lnTo>
                    <a:pt x="610" y="424"/>
                  </a:lnTo>
                  <a:lnTo>
                    <a:pt x="609" y="408"/>
                  </a:lnTo>
                  <a:lnTo>
                    <a:pt x="605" y="395"/>
                  </a:lnTo>
                  <a:lnTo>
                    <a:pt x="597" y="394"/>
                  </a:lnTo>
                  <a:lnTo>
                    <a:pt x="589" y="398"/>
                  </a:lnTo>
                  <a:lnTo>
                    <a:pt x="587" y="405"/>
                  </a:lnTo>
                  <a:lnTo>
                    <a:pt x="579" y="405"/>
                  </a:lnTo>
                  <a:lnTo>
                    <a:pt x="580" y="394"/>
                  </a:lnTo>
                  <a:lnTo>
                    <a:pt x="572" y="383"/>
                  </a:lnTo>
                  <a:lnTo>
                    <a:pt x="557" y="372"/>
                  </a:lnTo>
                  <a:lnTo>
                    <a:pt x="552" y="361"/>
                  </a:lnTo>
                  <a:lnTo>
                    <a:pt x="544" y="358"/>
                  </a:lnTo>
                  <a:lnTo>
                    <a:pt x="536" y="347"/>
                  </a:lnTo>
                  <a:lnTo>
                    <a:pt x="523" y="338"/>
                  </a:lnTo>
                  <a:lnTo>
                    <a:pt x="509" y="332"/>
                  </a:lnTo>
                  <a:lnTo>
                    <a:pt x="502" y="320"/>
                  </a:lnTo>
                  <a:lnTo>
                    <a:pt x="497" y="323"/>
                  </a:lnTo>
                  <a:lnTo>
                    <a:pt x="509" y="342"/>
                  </a:lnTo>
                  <a:lnTo>
                    <a:pt x="507" y="349"/>
                  </a:lnTo>
                  <a:lnTo>
                    <a:pt x="497" y="342"/>
                  </a:lnTo>
                  <a:lnTo>
                    <a:pt x="495" y="335"/>
                  </a:lnTo>
                  <a:lnTo>
                    <a:pt x="485" y="331"/>
                  </a:lnTo>
                  <a:lnTo>
                    <a:pt x="476" y="332"/>
                  </a:lnTo>
                  <a:lnTo>
                    <a:pt x="489" y="341"/>
                  </a:lnTo>
                  <a:lnTo>
                    <a:pt x="495" y="348"/>
                  </a:lnTo>
                  <a:lnTo>
                    <a:pt x="486" y="352"/>
                  </a:lnTo>
                  <a:lnTo>
                    <a:pt x="469" y="345"/>
                  </a:lnTo>
                  <a:lnTo>
                    <a:pt x="454" y="335"/>
                  </a:lnTo>
                  <a:lnTo>
                    <a:pt x="449" y="330"/>
                  </a:lnTo>
                  <a:lnTo>
                    <a:pt x="439" y="330"/>
                  </a:lnTo>
                  <a:lnTo>
                    <a:pt x="425" y="323"/>
                  </a:lnTo>
                  <a:lnTo>
                    <a:pt x="431" y="313"/>
                  </a:lnTo>
                  <a:lnTo>
                    <a:pt x="418" y="317"/>
                  </a:lnTo>
                  <a:lnTo>
                    <a:pt x="402" y="318"/>
                  </a:lnTo>
                  <a:lnTo>
                    <a:pt x="398" y="314"/>
                  </a:lnTo>
                  <a:lnTo>
                    <a:pt x="379" y="316"/>
                  </a:lnTo>
                  <a:lnTo>
                    <a:pt x="364" y="315"/>
                  </a:lnTo>
                  <a:lnTo>
                    <a:pt x="353" y="318"/>
                  </a:lnTo>
                  <a:lnTo>
                    <a:pt x="343" y="312"/>
                  </a:lnTo>
                  <a:lnTo>
                    <a:pt x="345" y="298"/>
                  </a:lnTo>
                  <a:lnTo>
                    <a:pt x="342" y="289"/>
                  </a:lnTo>
                  <a:lnTo>
                    <a:pt x="334" y="304"/>
                  </a:lnTo>
                  <a:lnTo>
                    <a:pt x="326" y="308"/>
                  </a:lnTo>
                  <a:lnTo>
                    <a:pt x="323" y="303"/>
                  </a:lnTo>
                  <a:lnTo>
                    <a:pt x="311" y="301"/>
                  </a:lnTo>
                  <a:lnTo>
                    <a:pt x="308" y="294"/>
                  </a:lnTo>
                  <a:lnTo>
                    <a:pt x="313" y="288"/>
                  </a:lnTo>
                  <a:lnTo>
                    <a:pt x="304" y="288"/>
                  </a:lnTo>
                  <a:lnTo>
                    <a:pt x="293" y="296"/>
                  </a:lnTo>
                  <a:lnTo>
                    <a:pt x="285" y="291"/>
                  </a:lnTo>
                  <a:lnTo>
                    <a:pt x="277" y="295"/>
                  </a:lnTo>
                  <a:lnTo>
                    <a:pt x="284" y="304"/>
                  </a:lnTo>
                  <a:lnTo>
                    <a:pt x="294" y="308"/>
                  </a:lnTo>
                  <a:lnTo>
                    <a:pt x="293" y="315"/>
                  </a:lnTo>
                  <a:lnTo>
                    <a:pt x="284" y="313"/>
                  </a:lnTo>
                  <a:lnTo>
                    <a:pt x="280" y="321"/>
                  </a:lnTo>
                  <a:lnTo>
                    <a:pt x="271" y="325"/>
                  </a:lnTo>
                  <a:lnTo>
                    <a:pt x="266" y="322"/>
                  </a:lnTo>
                  <a:lnTo>
                    <a:pt x="260" y="330"/>
                  </a:lnTo>
                  <a:lnTo>
                    <a:pt x="246" y="340"/>
                  </a:lnTo>
                  <a:lnTo>
                    <a:pt x="231" y="347"/>
                  </a:lnTo>
                  <a:lnTo>
                    <a:pt x="221" y="342"/>
                  </a:lnTo>
                  <a:lnTo>
                    <a:pt x="231" y="337"/>
                  </a:lnTo>
                  <a:lnTo>
                    <a:pt x="241" y="324"/>
                  </a:lnTo>
                  <a:lnTo>
                    <a:pt x="230" y="329"/>
                  </a:lnTo>
                  <a:lnTo>
                    <a:pt x="226" y="323"/>
                  </a:lnTo>
                  <a:lnTo>
                    <a:pt x="237" y="310"/>
                  </a:lnTo>
                  <a:lnTo>
                    <a:pt x="243" y="298"/>
                  </a:lnTo>
                  <a:lnTo>
                    <a:pt x="253" y="296"/>
                  </a:lnTo>
                  <a:lnTo>
                    <a:pt x="260" y="290"/>
                  </a:lnTo>
                  <a:lnTo>
                    <a:pt x="255" y="288"/>
                  </a:lnTo>
                  <a:lnTo>
                    <a:pt x="256" y="281"/>
                  </a:lnTo>
                  <a:lnTo>
                    <a:pt x="247" y="287"/>
                  </a:lnTo>
                  <a:lnTo>
                    <a:pt x="246" y="277"/>
                  </a:lnTo>
                  <a:lnTo>
                    <a:pt x="239" y="287"/>
                  </a:lnTo>
                  <a:lnTo>
                    <a:pt x="227" y="291"/>
                  </a:lnTo>
                  <a:lnTo>
                    <a:pt x="225" y="300"/>
                  </a:lnTo>
                  <a:lnTo>
                    <a:pt x="212" y="310"/>
                  </a:lnTo>
                  <a:lnTo>
                    <a:pt x="209" y="318"/>
                  </a:lnTo>
                  <a:lnTo>
                    <a:pt x="201" y="326"/>
                  </a:lnTo>
                  <a:lnTo>
                    <a:pt x="188" y="334"/>
                  </a:lnTo>
                  <a:lnTo>
                    <a:pt x="182" y="343"/>
                  </a:lnTo>
                  <a:lnTo>
                    <a:pt x="190" y="347"/>
                  </a:lnTo>
                  <a:lnTo>
                    <a:pt x="193" y="355"/>
                  </a:lnTo>
                  <a:lnTo>
                    <a:pt x="185" y="361"/>
                  </a:lnTo>
                  <a:lnTo>
                    <a:pt x="181" y="370"/>
                  </a:lnTo>
                  <a:lnTo>
                    <a:pt x="168" y="375"/>
                  </a:lnTo>
                  <a:lnTo>
                    <a:pt x="161" y="382"/>
                  </a:lnTo>
                  <a:lnTo>
                    <a:pt x="151" y="383"/>
                  </a:lnTo>
                  <a:lnTo>
                    <a:pt x="147" y="389"/>
                  </a:lnTo>
                  <a:lnTo>
                    <a:pt x="138" y="393"/>
                  </a:lnTo>
                  <a:lnTo>
                    <a:pt x="139" y="396"/>
                  </a:lnTo>
                  <a:lnTo>
                    <a:pt x="128" y="404"/>
                  </a:lnTo>
                  <a:lnTo>
                    <a:pt x="118" y="405"/>
                  </a:lnTo>
                  <a:lnTo>
                    <a:pt x="111" y="412"/>
                  </a:lnTo>
                  <a:lnTo>
                    <a:pt x="100" y="416"/>
                  </a:lnTo>
                  <a:lnTo>
                    <a:pt x="102" y="423"/>
                  </a:lnTo>
                  <a:lnTo>
                    <a:pt x="84" y="429"/>
                  </a:lnTo>
                  <a:lnTo>
                    <a:pt x="74" y="436"/>
                  </a:lnTo>
                  <a:lnTo>
                    <a:pt x="71" y="429"/>
                  </a:lnTo>
                  <a:lnTo>
                    <a:pt x="61" y="430"/>
                  </a:lnTo>
                  <a:lnTo>
                    <a:pt x="54" y="436"/>
                  </a:lnTo>
                  <a:lnTo>
                    <a:pt x="41" y="435"/>
                  </a:lnTo>
                  <a:lnTo>
                    <a:pt x="25" y="441"/>
                  </a:lnTo>
                  <a:lnTo>
                    <a:pt x="6" y="445"/>
                  </a:lnTo>
                  <a:lnTo>
                    <a:pt x="0" y="450"/>
                  </a:lnTo>
                  <a:lnTo>
                    <a:pt x="2" y="439"/>
                  </a:lnTo>
                  <a:lnTo>
                    <a:pt x="16" y="433"/>
                  </a:lnTo>
                  <a:lnTo>
                    <a:pt x="35" y="419"/>
                  </a:lnTo>
                  <a:lnTo>
                    <a:pt x="47" y="416"/>
                  </a:lnTo>
                  <a:lnTo>
                    <a:pt x="46" y="426"/>
                  </a:lnTo>
                  <a:lnTo>
                    <a:pt x="51" y="430"/>
                  </a:lnTo>
                  <a:lnTo>
                    <a:pt x="61" y="426"/>
                  </a:lnTo>
                  <a:lnTo>
                    <a:pt x="56" y="420"/>
                  </a:lnTo>
                  <a:lnTo>
                    <a:pt x="69" y="408"/>
                  </a:lnTo>
                  <a:lnTo>
                    <a:pt x="91" y="401"/>
                  </a:lnTo>
                  <a:lnTo>
                    <a:pt x="105" y="389"/>
                  </a:lnTo>
                  <a:lnTo>
                    <a:pt x="116" y="384"/>
                  </a:lnTo>
                  <a:lnTo>
                    <a:pt x="118" y="371"/>
                  </a:lnTo>
                  <a:lnTo>
                    <a:pt x="127" y="352"/>
                  </a:lnTo>
                  <a:lnTo>
                    <a:pt x="120" y="348"/>
                  </a:lnTo>
                  <a:lnTo>
                    <a:pt x="113" y="353"/>
                  </a:lnTo>
                  <a:lnTo>
                    <a:pt x="105" y="350"/>
                  </a:lnTo>
                  <a:lnTo>
                    <a:pt x="106" y="341"/>
                  </a:lnTo>
                  <a:lnTo>
                    <a:pt x="100" y="349"/>
                  </a:lnTo>
                  <a:lnTo>
                    <a:pt x="103" y="355"/>
                  </a:lnTo>
                  <a:lnTo>
                    <a:pt x="96" y="360"/>
                  </a:lnTo>
                  <a:lnTo>
                    <a:pt x="89" y="350"/>
                  </a:lnTo>
                  <a:lnTo>
                    <a:pt x="74" y="341"/>
                  </a:lnTo>
                  <a:lnTo>
                    <a:pt x="63" y="338"/>
                  </a:lnTo>
                  <a:lnTo>
                    <a:pt x="54" y="347"/>
                  </a:lnTo>
                  <a:lnTo>
                    <a:pt x="43" y="344"/>
                  </a:lnTo>
                  <a:lnTo>
                    <a:pt x="48" y="336"/>
                  </a:lnTo>
                  <a:lnTo>
                    <a:pt x="49" y="323"/>
                  </a:lnTo>
                  <a:lnTo>
                    <a:pt x="54" y="314"/>
                  </a:lnTo>
                  <a:lnTo>
                    <a:pt x="51" y="304"/>
                  </a:lnTo>
                  <a:lnTo>
                    <a:pt x="52" y="295"/>
                  </a:lnTo>
                  <a:lnTo>
                    <a:pt x="64" y="285"/>
                  </a:lnTo>
                  <a:lnTo>
                    <a:pt x="57" y="285"/>
                  </a:lnTo>
                  <a:lnTo>
                    <a:pt x="49" y="300"/>
                  </a:lnTo>
                  <a:lnTo>
                    <a:pt x="40" y="309"/>
                  </a:lnTo>
                  <a:lnTo>
                    <a:pt x="30" y="309"/>
                  </a:lnTo>
                  <a:lnTo>
                    <a:pt x="18" y="298"/>
                  </a:lnTo>
                  <a:lnTo>
                    <a:pt x="7" y="284"/>
                  </a:lnTo>
                  <a:lnTo>
                    <a:pt x="9" y="277"/>
                  </a:lnTo>
                  <a:lnTo>
                    <a:pt x="18" y="278"/>
                  </a:lnTo>
                  <a:lnTo>
                    <a:pt x="28" y="284"/>
                  </a:lnTo>
                  <a:lnTo>
                    <a:pt x="35" y="279"/>
                  </a:lnTo>
                  <a:lnTo>
                    <a:pt x="22" y="275"/>
                  </a:lnTo>
                  <a:lnTo>
                    <a:pt x="12" y="266"/>
                  </a:lnTo>
                  <a:lnTo>
                    <a:pt x="4" y="267"/>
                  </a:lnTo>
                  <a:lnTo>
                    <a:pt x="1" y="250"/>
                  </a:lnTo>
                  <a:lnTo>
                    <a:pt x="9" y="241"/>
                  </a:lnTo>
                  <a:lnTo>
                    <a:pt x="24" y="229"/>
                  </a:lnTo>
                  <a:lnTo>
                    <a:pt x="38" y="224"/>
                  </a:lnTo>
                  <a:lnTo>
                    <a:pt x="34" y="222"/>
                  </a:lnTo>
                  <a:lnTo>
                    <a:pt x="36" y="215"/>
                  </a:lnTo>
                  <a:lnTo>
                    <a:pt x="44" y="213"/>
                  </a:lnTo>
                  <a:lnTo>
                    <a:pt x="51" y="218"/>
                  </a:lnTo>
                  <a:lnTo>
                    <a:pt x="62" y="217"/>
                  </a:lnTo>
                  <a:lnTo>
                    <a:pt x="72" y="208"/>
                  </a:lnTo>
                  <a:lnTo>
                    <a:pt x="82" y="210"/>
                  </a:lnTo>
                  <a:lnTo>
                    <a:pt x="93" y="209"/>
                  </a:lnTo>
                  <a:lnTo>
                    <a:pt x="97" y="203"/>
                  </a:lnTo>
                  <a:lnTo>
                    <a:pt x="89" y="189"/>
                  </a:lnTo>
                  <a:lnTo>
                    <a:pt x="91" y="180"/>
                  </a:lnTo>
                  <a:lnTo>
                    <a:pt x="99" y="178"/>
                  </a:lnTo>
                  <a:lnTo>
                    <a:pt x="96" y="172"/>
                  </a:lnTo>
                  <a:lnTo>
                    <a:pt x="87" y="174"/>
                  </a:lnTo>
                  <a:lnTo>
                    <a:pt x="73" y="183"/>
                  </a:lnTo>
                  <a:lnTo>
                    <a:pt x="62" y="178"/>
                  </a:lnTo>
                  <a:lnTo>
                    <a:pt x="45" y="174"/>
                  </a:lnTo>
                  <a:lnTo>
                    <a:pt x="35" y="175"/>
                  </a:lnTo>
                  <a:lnTo>
                    <a:pt x="27" y="168"/>
                  </a:lnTo>
                  <a:lnTo>
                    <a:pt x="22" y="158"/>
                  </a:lnTo>
                  <a:lnTo>
                    <a:pt x="30" y="152"/>
                  </a:lnTo>
                  <a:lnTo>
                    <a:pt x="29" y="146"/>
                  </a:lnTo>
                  <a:lnTo>
                    <a:pt x="19" y="142"/>
                  </a:lnTo>
                  <a:lnTo>
                    <a:pt x="11" y="135"/>
                  </a:lnTo>
                  <a:lnTo>
                    <a:pt x="12" y="131"/>
                  </a:lnTo>
                  <a:lnTo>
                    <a:pt x="22" y="131"/>
                  </a:lnTo>
                  <a:lnTo>
                    <a:pt x="30" y="125"/>
                  </a:lnTo>
                  <a:lnTo>
                    <a:pt x="40" y="128"/>
                  </a:lnTo>
                  <a:lnTo>
                    <a:pt x="48" y="122"/>
                  </a:lnTo>
                  <a:lnTo>
                    <a:pt x="61" y="118"/>
                  </a:lnTo>
                  <a:lnTo>
                    <a:pt x="68" y="119"/>
                  </a:lnTo>
                  <a:lnTo>
                    <a:pt x="65" y="128"/>
                  </a:lnTo>
                  <a:lnTo>
                    <a:pt x="69" y="133"/>
                  </a:lnTo>
                  <a:lnTo>
                    <a:pt x="81" y="133"/>
                  </a:lnTo>
                  <a:lnTo>
                    <a:pt x="92" y="137"/>
                  </a:lnTo>
                  <a:lnTo>
                    <a:pt x="98" y="132"/>
                  </a:lnTo>
                  <a:lnTo>
                    <a:pt x="89" y="126"/>
                  </a:lnTo>
                  <a:lnTo>
                    <a:pt x="85" y="117"/>
                  </a:lnTo>
                  <a:lnTo>
                    <a:pt x="89" y="114"/>
                  </a:lnTo>
                  <a:lnTo>
                    <a:pt x="98" y="124"/>
                  </a:lnTo>
                  <a:lnTo>
                    <a:pt x="107" y="131"/>
                  </a:lnTo>
                  <a:lnTo>
                    <a:pt x="119" y="133"/>
                  </a:lnTo>
                  <a:lnTo>
                    <a:pt x="124" y="126"/>
                  </a:lnTo>
                  <a:lnTo>
                    <a:pt x="111" y="125"/>
                  </a:lnTo>
                  <a:lnTo>
                    <a:pt x="101" y="119"/>
                  </a:lnTo>
                  <a:lnTo>
                    <a:pt x="103" y="113"/>
                  </a:lnTo>
                  <a:lnTo>
                    <a:pt x="97" y="107"/>
                  </a:lnTo>
                  <a:lnTo>
                    <a:pt x="82" y="106"/>
                  </a:lnTo>
                  <a:lnTo>
                    <a:pt x="70" y="100"/>
                  </a:lnTo>
                  <a:lnTo>
                    <a:pt x="71" y="92"/>
                  </a:lnTo>
                  <a:lnTo>
                    <a:pt x="58" y="74"/>
                  </a:lnTo>
                  <a:lnTo>
                    <a:pt x="54" y="58"/>
                  </a:lnTo>
                  <a:lnTo>
                    <a:pt x="57" y="51"/>
                  </a:lnTo>
                  <a:lnTo>
                    <a:pt x="68" y="52"/>
                  </a:lnTo>
                  <a:lnTo>
                    <a:pt x="77" y="56"/>
                  </a:lnTo>
                  <a:lnTo>
                    <a:pt x="86" y="55"/>
                  </a:lnTo>
                  <a:lnTo>
                    <a:pt x="96" y="44"/>
                  </a:lnTo>
                  <a:lnTo>
                    <a:pt x="103" y="41"/>
                  </a:lnTo>
                  <a:lnTo>
                    <a:pt x="104" y="33"/>
                  </a:lnTo>
                  <a:lnTo>
                    <a:pt x="118" y="20"/>
                  </a:lnTo>
                  <a:lnTo>
                    <a:pt x="127" y="22"/>
                  </a:lnTo>
                  <a:lnTo>
                    <a:pt x="137" y="18"/>
                  </a:lnTo>
                  <a:lnTo>
                    <a:pt x="143" y="23"/>
                  </a:lnTo>
                  <a:lnTo>
                    <a:pt x="143" y="13"/>
                  </a:lnTo>
                  <a:lnTo>
                    <a:pt x="153" y="7"/>
                  </a:lnTo>
                  <a:lnTo>
                    <a:pt x="163" y="10"/>
                  </a:lnTo>
                  <a:lnTo>
                    <a:pt x="175" y="0"/>
                  </a:lnTo>
                  <a:lnTo>
                    <a:pt x="187" y="2"/>
                  </a:lnTo>
                  <a:lnTo>
                    <a:pt x="201" y="5"/>
                  </a:lnTo>
                  <a:lnTo>
                    <a:pt x="199" y="13"/>
                  </a:lnTo>
                  <a:lnTo>
                    <a:pt x="203" y="22"/>
                  </a:lnTo>
                  <a:lnTo>
                    <a:pt x="215" y="20"/>
                  </a:lnTo>
                  <a:lnTo>
                    <a:pt x="209" y="13"/>
                  </a:lnTo>
                  <a:lnTo>
                    <a:pt x="220" y="14"/>
                  </a:lnTo>
                  <a:lnTo>
                    <a:pt x="233" y="22"/>
                  </a:lnTo>
                  <a:lnTo>
                    <a:pt x="249" y="29"/>
                  </a:lnTo>
                  <a:lnTo>
                    <a:pt x="253" y="22"/>
                  </a:lnTo>
                  <a:lnTo>
                    <a:pt x="266" y="23"/>
                  </a:lnTo>
                  <a:lnTo>
                    <a:pt x="270" y="30"/>
                  </a:lnTo>
                  <a:lnTo>
                    <a:pt x="279" y="33"/>
                  </a:lnTo>
                  <a:lnTo>
                    <a:pt x="291" y="30"/>
                  </a:lnTo>
                  <a:lnTo>
                    <a:pt x="303" y="36"/>
                  </a:lnTo>
                  <a:lnTo>
                    <a:pt x="316" y="35"/>
                  </a:lnTo>
                  <a:lnTo>
                    <a:pt x="324" y="30"/>
                  </a:lnTo>
                  <a:lnTo>
                    <a:pt x="334" y="30"/>
                  </a:lnTo>
                  <a:lnTo>
                    <a:pt x="350" y="39"/>
                  </a:lnTo>
                  <a:lnTo>
                    <a:pt x="358" y="41"/>
                  </a:lnTo>
                  <a:close/>
                </a:path>
              </a:pathLst>
            </a:custGeom>
            <a:grpFill/>
            <a:ln w="1270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  <a:cs typeface="Arial" pitchFamily="34" charset="0"/>
              </a:endParaRPr>
            </a:p>
          </p:txBody>
        </p:sp>
      </p:grpSp>
      <p:sp>
        <p:nvSpPr>
          <p:cNvPr id="137" name="Freeform 136"/>
          <p:cNvSpPr/>
          <p:nvPr/>
        </p:nvSpPr>
        <p:spPr>
          <a:xfrm>
            <a:off x="7602371" y="3298641"/>
            <a:ext cx="66675" cy="77180"/>
          </a:xfrm>
          <a:custGeom>
            <a:avLst/>
            <a:gdLst>
              <a:gd name="connsiteX0" fmla="*/ 40482 w 90488"/>
              <a:gd name="connsiteY0" fmla="*/ 0 h 97631"/>
              <a:gd name="connsiteX1" fmla="*/ 0 w 90488"/>
              <a:gd name="connsiteY1" fmla="*/ 50006 h 97631"/>
              <a:gd name="connsiteX2" fmla="*/ 50007 w 90488"/>
              <a:gd name="connsiteY2" fmla="*/ 97631 h 97631"/>
              <a:gd name="connsiteX3" fmla="*/ 90488 w 90488"/>
              <a:gd name="connsiteY3" fmla="*/ 40481 h 97631"/>
              <a:gd name="connsiteX4" fmla="*/ 40482 w 90488"/>
              <a:gd name="connsiteY4" fmla="*/ 0 h 9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8" h="97631">
                <a:moveTo>
                  <a:pt x="40482" y="0"/>
                </a:moveTo>
                <a:lnTo>
                  <a:pt x="0" y="50006"/>
                </a:lnTo>
                <a:lnTo>
                  <a:pt x="50007" y="97631"/>
                </a:lnTo>
                <a:lnTo>
                  <a:pt x="90488" y="40481"/>
                </a:lnTo>
                <a:lnTo>
                  <a:pt x="40482" y="0"/>
                </a:lnTo>
                <a:close/>
              </a:path>
            </a:pathLst>
          </a:custGeom>
          <a:solidFill>
            <a:srgbClr val="E2E2EE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381000" y="5043553"/>
            <a:ext cx="330741" cy="935756"/>
            <a:chOff x="512763" y="5106049"/>
            <a:chExt cx="330741" cy="935756"/>
          </a:xfrm>
        </p:grpSpPr>
        <p:sp>
          <p:nvSpPr>
            <p:cNvPr id="140" name="Rectangle 139"/>
            <p:cNvSpPr/>
            <p:nvPr/>
          </p:nvSpPr>
          <p:spPr>
            <a:xfrm>
              <a:off x="512763" y="5106049"/>
              <a:ext cx="330741" cy="186447"/>
            </a:xfrm>
            <a:prstGeom prst="rect">
              <a:avLst/>
            </a:prstGeom>
            <a:solidFill>
              <a:srgbClr val="004D6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>
              <a:outerShdw blurRad="88900" dist="50800" dir="2700000" algn="tl" rotWithShape="0">
                <a:prstClr val="black">
                  <a:alpha val="62000"/>
                </a:prstClr>
              </a:outerShdw>
            </a:effectLst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12763" y="5480703"/>
              <a:ext cx="330741" cy="186447"/>
            </a:xfrm>
            <a:prstGeom prst="rect">
              <a:avLst/>
            </a:prstGeom>
            <a:pattFill prst="dkUpDiag">
              <a:fgClr>
                <a:srgbClr val="004D68"/>
              </a:fgClr>
              <a:bgClr>
                <a:schemeClr val="tx1"/>
              </a:bgClr>
            </a:pattFill>
            <a:ln w="12700" cap="flat" cmpd="sng" algn="ctr">
              <a:solidFill>
                <a:sysClr val="windowText" lastClr="000000"/>
              </a:solidFill>
              <a:prstDash val="solid"/>
            </a:ln>
            <a:effectLst>
              <a:outerShdw blurRad="88900" dist="50800" dir="2700000" algn="tl" rotWithShape="0">
                <a:prstClr val="black">
                  <a:alpha val="62000"/>
                </a:prstClr>
              </a:outerShdw>
            </a:effectLst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12763" y="5855358"/>
              <a:ext cx="330741" cy="186447"/>
            </a:xfrm>
            <a:prstGeom prst="rect">
              <a:avLst/>
            </a:prstGeom>
            <a:solidFill>
              <a:srgbClr val="E2E2EE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>
              <a:outerShdw blurRad="88900" dist="50800" dir="2700000" algn="tl" rotWithShape="0">
                <a:prstClr val="black">
                  <a:alpha val="62000"/>
                </a:prstClr>
              </a:outerShdw>
            </a:effectLst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Arial"/>
              </a:endParaRPr>
            </a:p>
          </p:txBody>
        </p:sp>
      </p:grpSp>
      <p:sp>
        <p:nvSpPr>
          <p:cNvPr id="143" name="TextBox 142"/>
          <p:cNvSpPr txBox="1"/>
          <p:nvPr/>
        </p:nvSpPr>
        <p:spPr>
          <a:xfrm>
            <a:off x="820910" y="4966704"/>
            <a:ext cx="5141275" cy="1092607"/>
          </a:xfrm>
          <a:prstGeom prst="rect">
            <a:avLst/>
          </a:prstGeom>
        </p:spPr>
        <p:txBody>
          <a:bodyPr wrap="square" lIns="0" r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en-US" sz="1500" dirty="0" smtClean="0">
                <a:solidFill>
                  <a:prstClr val="black"/>
                </a:solidFill>
                <a:latin typeface="Arial"/>
                <a:cs typeface="Arial" pitchFamily="34" charset="0"/>
              </a:rPr>
              <a:t>Fiscal monitoring</a:t>
            </a:r>
          </a:p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en-US" sz="1500" dirty="0" smtClean="0">
                <a:solidFill>
                  <a:prstClr val="black"/>
                </a:solidFill>
                <a:latin typeface="Arial"/>
                <a:cs typeface="Arial" pitchFamily="34" charset="0"/>
              </a:rPr>
              <a:t>Fiscal monitoring with early warning</a:t>
            </a:r>
            <a:endParaRPr lang="en-US" sz="1500" dirty="0">
              <a:solidFill>
                <a:prstClr val="black"/>
              </a:solidFill>
              <a:latin typeface="Arial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en-US" sz="1500" dirty="0" smtClean="0">
                <a:solidFill>
                  <a:prstClr val="black"/>
                </a:solidFill>
                <a:latin typeface="Arial"/>
                <a:cs typeface="Arial" pitchFamily="34" charset="0"/>
              </a:rPr>
              <a:t>No monitoring </a:t>
            </a:r>
            <a:endParaRPr lang="en-US" sz="1500" dirty="0">
              <a:solidFill>
                <a:prstClr val="black"/>
              </a:solidFill>
              <a:latin typeface="Arial"/>
              <a:cs typeface="Arial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157349" y="1719808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WA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940623" y="2320134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OR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2265670" y="3190335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NV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693576" y="3473127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CO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3544151" y="432534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NM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4424129" y="248880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SD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129149" y="2150736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MN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5357749" y="2905963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IA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5638800" y="479450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LA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7338949" y="5147217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FL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6371522" y="3987772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TN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6576949" y="3606772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KY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7379595" y="3798588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NC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6729349" y="3024090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OH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6424549" y="2557815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MI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288133" y="2794915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PA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7567549" y="2387572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NY</a:t>
            </a:r>
          </a:p>
        </p:txBody>
      </p:sp>
      <p:graphicFrame>
        <p:nvGraphicFramePr>
          <p:cNvPr id="162" name="Table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77838"/>
              </p:ext>
            </p:extLst>
          </p:nvPr>
        </p:nvGraphicFramePr>
        <p:xfrm>
          <a:off x="8100074" y="3124200"/>
          <a:ext cx="532563" cy="188049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563"/>
              </a:tblGrid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NH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RI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CT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NJ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7609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MD</a:t>
                      </a:r>
                      <a:endParaRPr lang="en-US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163" name="Rectangle 162"/>
          <p:cNvSpPr/>
          <p:nvPr/>
        </p:nvSpPr>
        <p:spPr>
          <a:xfrm>
            <a:off x="8610600" y="3215542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8609789" y="3612702"/>
            <a:ext cx="228600" cy="164736"/>
          </a:xfrm>
          <a:prstGeom prst="rect">
            <a:avLst/>
          </a:prstGeom>
          <a:pattFill prst="dkUpDiag">
            <a:fgClr>
              <a:srgbClr val="004D68"/>
            </a:fgClr>
            <a:bgClr>
              <a:schemeClr val="tx1"/>
            </a:bgClr>
          </a:patt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8610600" y="3991661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8610600" y="4364413"/>
            <a:ext cx="228600" cy="164736"/>
          </a:xfrm>
          <a:prstGeom prst="rect">
            <a:avLst/>
          </a:prstGeom>
          <a:pattFill prst="dkUpDiag">
            <a:fgClr>
              <a:srgbClr val="004D68"/>
            </a:fgClr>
            <a:bgClr>
              <a:schemeClr val="tx1"/>
            </a:bgClr>
          </a:patt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8609789" y="4735913"/>
            <a:ext cx="228600" cy="164736"/>
          </a:xfrm>
          <a:prstGeom prst="rect">
            <a:avLst/>
          </a:prstGeom>
          <a:solidFill>
            <a:srgbClr val="004D68"/>
          </a:solidFill>
          <a:ln w="63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Freeform 232"/>
          <p:cNvSpPr>
            <a:spLocks/>
          </p:cNvSpPr>
          <p:nvPr/>
        </p:nvSpPr>
        <p:spPr bwMode="auto">
          <a:xfrm>
            <a:off x="2010172" y="2840090"/>
            <a:ext cx="884797" cy="1427110"/>
          </a:xfrm>
          <a:custGeom>
            <a:avLst/>
            <a:gdLst>
              <a:gd name="T0" fmla="*/ 57 w 445"/>
              <a:gd name="T1" fmla="*/ 0 h 669"/>
              <a:gd name="T2" fmla="*/ 0 w 445"/>
              <a:gd name="T3" fmla="*/ 264 h 669"/>
              <a:gd name="T4" fmla="*/ 302 w 445"/>
              <a:gd name="T5" fmla="*/ 669 h 669"/>
              <a:gd name="T6" fmla="*/ 321 w 445"/>
              <a:gd name="T7" fmla="*/ 651 h 669"/>
              <a:gd name="T8" fmla="*/ 320 w 445"/>
              <a:gd name="T9" fmla="*/ 572 h 669"/>
              <a:gd name="T10" fmla="*/ 358 w 445"/>
              <a:gd name="T11" fmla="*/ 577 h 669"/>
              <a:gd name="T12" fmla="*/ 396 w 445"/>
              <a:gd name="T13" fmla="*/ 333 h 669"/>
              <a:gd name="T14" fmla="*/ 423 w 445"/>
              <a:gd name="T15" fmla="*/ 165 h 669"/>
              <a:gd name="T16" fmla="*/ 430 w 445"/>
              <a:gd name="T17" fmla="*/ 114 h 669"/>
              <a:gd name="T18" fmla="*/ 445 w 445"/>
              <a:gd name="T19" fmla="*/ 70 h 669"/>
              <a:gd name="T20" fmla="*/ 245 w 445"/>
              <a:gd name="T21" fmla="*/ 41 h 669"/>
              <a:gd name="T22" fmla="*/ 57 w 445"/>
              <a:gd name="T23" fmla="*/ 0 h 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669">
                <a:moveTo>
                  <a:pt x="57" y="0"/>
                </a:moveTo>
                <a:lnTo>
                  <a:pt x="0" y="264"/>
                </a:lnTo>
                <a:lnTo>
                  <a:pt x="302" y="669"/>
                </a:lnTo>
                <a:lnTo>
                  <a:pt x="321" y="651"/>
                </a:lnTo>
                <a:lnTo>
                  <a:pt x="320" y="572"/>
                </a:lnTo>
                <a:lnTo>
                  <a:pt x="358" y="577"/>
                </a:lnTo>
                <a:lnTo>
                  <a:pt x="396" y="333"/>
                </a:lnTo>
                <a:lnTo>
                  <a:pt x="423" y="165"/>
                </a:lnTo>
                <a:lnTo>
                  <a:pt x="430" y="114"/>
                </a:lnTo>
                <a:lnTo>
                  <a:pt x="445" y="70"/>
                </a:lnTo>
                <a:lnTo>
                  <a:pt x="245" y="41"/>
                </a:lnTo>
                <a:lnTo>
                  <a:pt x="57" y="0"/>
                </a:lnTo>
                <a:close/>
              </a:path>
            </a:pathLst>
          </a:custGeom>
          <a:pattFill prst="dkUpDiag">
            <a:fgClr>
              <a:srgbClr val="004D68"/>
            </a:fgClr>
            <a:bgClr>
              <a:schemeClr val="tx1"/>
            </a:bgClr>
          </a:patt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69" name="Freeform 250"/>
          <p:cNvSpPr>
            <a:spLocks/>
          </p:cNvSpPr>
          <p:nvPr/>
        </p:nvSpPr>
        <p:spPr bwMode="auto">
          <a:xfrm>
            <a:off x="5488716" y="4724400"/>
            <a:ext cx="817195" cy="701823"/>
          </a:xfrm>
          <a:custGeom>
            <a:avLst/>
            <a:gdLst>
              <a:gd name="T0" fmla="*/ 0 w 411"/>
              <a:gd name="T1" fmla="*/ 8 h 329"/>
              <a:gd name="T2" fmla="*/ 207 w 411"/>
              <a:gd name="T3" fmla="*/ 0 h 329"/>
              <a:gd name="T4" fmla="*/ 244 w 411"/>
              <a:gd name="T5" fmla="*/ 68 h 329"/>
              <a:gd name="T6" fmla="*/ 212 w 411"/>
              <a:gd name="T7" fmla="*/ 147 h 329"/>
              <a:gd name="T8" fmla="*/ 202 w 411"/>
              <a:gd name="T9" fmla="*/ 183 h 329"/>
              <a:gd name="T10" fmla="*/ 340 w 411"/>
              <a:gd name="T11" fmla="*/ 168 h 329"/>
              <a:gd name="T12" fmla="*/ 350 w 411"/>
              <a:gd name="T13" fmla="*/ 221 h 329"/>
              <a:gd name="T14" fmla="*/ 307 w 411"/>
              <a:gd name="T15" fmla="*/ 216 h 329"/>
              <a:gd name="T16" fmla="*/ 288 w 411"/>
              <a:gd name="T17" fmla="*/ 239 h 329"/>
              <a:gd name="T18" fmla="*/ 311 w 411"/>
              <a:gd name="T19" fmla="*/ 254 h 329"/>
              <a:gd name="T20" fmla="*/ 349 w 411"/>
              <a:gd name="T21" fmla="*/ 236 h 329"/>
              <a:gd name="T22" fmla="*/ 350 w 411"/>
              <a:gd name="T23" fmla="*/ 261 h 329"/>
              <a:gd name="T24" fmla="*/ 370 w 411"/>
              <a:gd name="T25" fmla="*/ 240 h 329"/>
              <a:gd name="T26" fmla="*/ 384 w 411"/>
              <a:gd name="T27" fmla="*/ 240 h 329"/>
              <a:gd name="T28" fmla="*/ 367 w 411"/>
              <a:gd name="T29" fmla="*/ 283 h 329"/>
              <a:gd name="T30" fmla="*/ 400 w 411"/>
              <a:gd name="T31" fmla="*/ 292 h 329"/>
              <a:gd name="T32" fmla="*/ 411 w 411"/>
              <a:gd name="T33" fmla="*/ 315 h 329"/>
              <a:gd name="T34" fmla="*/ 396 w 411"/>
              <a:gd name="T35" fmla="*/ 322 h 329"/>
              <a:gd name="T36" fmla="*/ 374 w 411"/>
              <a:gd name="T37" fmla="*/ 307 h 329"/>
              <a:gd name="T38" fmla="*/ 337 w 411"/>
              <a:gd name="T39" fmla="*/ 296 h 329"/>
              <a:gd name="T40" fmla="*/ 345 w 411"/>
              <a:gd name="T41" fmla="*/ 325 h 329"/>
              <a:gd name="T42" fmla="*/ 325 w 411"/>
              <a:gd name="T43" fmla="*/ 329 h 329"/>
              <a:gd name="T44" fmla="*/ 309 w 411"/>
              <a:gd name="T45" fmla="*/ 302 h 329"/>
              <a:gd name="T46" fmla="*/ 299 w 411"/>
              <a:gd name="T47" fmla="*/ 319 h 329"/>
              <a:gd name="T48" fmla="*/ 239 w 411"/>
              <a:gd name="T49" fmla="*/ 319 h 329"/>
              <a:gd name="T50" fmla="*/ 239 w 411"/>
              <a:gd name="T51" fmla="*/ 302 h 329"/>
              <a:gd name="T52" fmla="*/ 216 w 411"/>
              <a:gd name="T53" fmla="*/ 283 h 329"/>
              <a:gd name="T54" fmla="*/ 170 w 411"/>
              <a:gd name="T55" fmla="*/ 281 h 329"/>
              <a:gd name="T56" fmla="*/ 208 w 411"/>
              <a:gd name="T57" fmla="*/ 302 h 329"/>
              <a:gd name="T58" fmla="*/ 155 w 411"/>
              <a:gd name="T59" fmla="*/ 314 h 329"/>
              <a:gd name="T60" fmla="*/ 72 w 411"/>
              <a:gd name="T61" fmla="*/ 299 h 329"/>
              <a:gd name="T62" fmla="*/ 41 w 411"/>
              <a:gd name="T63" fmla="*/ 302 h 329"/>
              <a:gd name="T64" fmla="*/ 52 w 411"/>
              <a:gd name="T65" fmla="*/ 192 h 329"/>
              <a:gd name="T66" fmla="*/ 2 w 411"/>
              <a:gd name="T67" fmla="*/ 106 h 329"/>
              <a:gd name="T68" fmla="*/ 0 w 411"/>
              <a:gd name="T69" fmla="*/ 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11" h="329">
                <a:moveTo>
                  <a:pt x="0" y="8"/>
                </a:moveTo>
                <a:lnTo>
                  <a:pt x="207" y="0"/>
                </a:lnTo>
                <a:lnTo>
                  <a:pt x="244" y="68"/>
                </a:lnTo>
                <a:lnTo>
                  <a:pt x="212" y="147"/>
                </a:lnTo>
                <a:lnTo>
                  <a:pt x="202" y="183"/>
                </a:lnTo>
                <a:lnTo>
                  <a:pt x="340" y="168"/>
                </a:lnTo>
                <a:lnTo>
                  <a:pt x="350" y="221"/>
                </a:lnTo>
                <a:lnTo>
                  <a:pt x="307" y="216"/>
                </a:lnTo>
                <a:lnTo>
                  <a:pt x="288" y="239"/>
                </a:lnTo>
                <a:lnTo>
                  <a:pt x="311" y="254"/>
                </a:lnTo>
                <a:lnTo>
                  <a:pt x="349" y="236"/>
                </a:lnTo>
                <a:lnTo>
                  <a:pt x="350" y="261"/>
                </a:lnTo>
                <a:lnTo>
                  <a:pt x="370" y="240"/>
                </a:lnTo>
                <a:lnTo>
                  <a:pt x="384" y="240"/>
                </a:lnTo>
                <a:lnTo>
                  <a:pt x="367" y="283"/>
                </a:lnTo>
                <a:lnTo>
                  <a:pt x="400" y="292"/>
                </a:lnTo>
                <a:lnTo>
                  <a:pt x="411" y="315"/>
                </a:lnTo>
                <a:lnTo>
                  <a:pt x="396" y="322"/>
                </a:lnTo>
                <a:lnTo>
                  <a:pt x="374" y="307"/>
                </a:lnTo>
                <a:lnTo>
                  <a:pt x="337" y="296"/>
                </a:lnTo>
                <a:lnTo>
                  <a:pt x="345" y="325"/>
                </a:lnTo>
                <a:lnTo>
                  <a:pt x="325" y="329"/>
                </a:lnTo>
                <a:lnTo>
                  <a:pt x="309" y="302"/>
                </a:lnTo>
                <a:lnTo>
                  <a:pt x="299" y="319"/>
                </a:lnTo>
                <a:lnTo>
                  <a:pt x="239" y="319"/>
                </a:lnTo>
                <a:lnTo>
                  <a:pt x="239" y="302"/>
                </a:lnTo>
                <a:lnTo>
                  <a:pt x="216" y="283"/>
                </a:lnTo>
                <a:lnTo>
                  <a:pt x="170" y="281"/>
                </a:lnTo>
                <a:lnTo>
                  <a:pt x="208" y="302"/>
                </a:lnTo>
                <a:lnTo>
                  <a:pt x="155" y="314"/>
                </a:lnTo>
                <a:lnTo>
                  <a:pt x="72" y="299"/>
                </a:lnTo>
                <a:lnTo>
                  <a:pt x="41" y="302"/>
                </a:lnTo>
                <a:lnTo>
                  <a:pt x="52" y="192"/>
                </a:lnTo>
                <a:lnTo>
                  <a:pt x="2" y="106"/>
                </a:lnTo>
                <a:lnTo>
                  <a:pt x="0" y="8"/>
                </a:lnTo>
                <a:close/>
              </a:path>
            </a:pathLst>
          </a:custGeom>
          <a:pattFill prst="dkUpDiag">
            <a:fgClr>
              <a:srgbClr val="004D68"/>
            </a:fgClr>
            <a:bgClr>
              <a:schemeClr val="tx1"/>
            </a:bgClr>
          </a:patt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70" name="Freeform 199"/>
          <p:cNvSpPr>
            <a:spLocks/>
          </p:cNvSpPr>
          <p:nvPr/>
        </p:nvSpPr>
        <p:spPr bwMode="auto">
          <a:xfrm>
            <a:off x="6858000" y="3708302"/>
            <a:ext cx="1169125" cy="558898"/>
          </a:xfrm>
          <a:custGeom>
            <a:avLst/>
            <a:gdLst>
              <a:gd name="T0" fmla="*/ 20 w 588"/>
              <a:gd name="T1" fmla="*/ 193 h 262"/>
              <a:gd name="T2" fmla="*/ 0 w 588"/>
              <a:gd name="T3" fmla="*/ 249 h 262"/>
              <a:gd name="T4" fmla="*/ 76 w 588"/>
              <a:gd name="T5" fmla="*/ 242 h 262"/>
              <a:gd name="T6" fmla="*/ 106 w 588"/>
              <a:gd name="T7" fmla="*/ 216 h 262"/>
              <a:gd name="T8" fmla="*/ 210 w 588"/>
              <a:gd name="T9" fmla="*/ 189 h 262"/>
              <a:gd name="T10" fmla="*/ 238 w 588"/>
              <a:gd name="T11" fmla="*/ 204 h 262"/>
              <a:gd name="T12" fmla="*/ 307 w 588"/>
              <a:gd name="T13" fmla="*/ 193 h 262"/>
              <a:gd name="T14" fmla="*/ 307 w 588"/>
              <a:gd name="T15" fmla="*/ 197 h 262"/>
              <a:gd name="T16" fmla="*/ 409 w 588"/>
              <a:gd name="T17" fmla="*/ 262 h 262"/>
              <a:gd name="T18" fmla="*/ 468 w 588"/>
              <a:gd name="T19" fmla="*/ 243 h 262"/>
              <a:gd name="T20" fmla="*/ 501 w 588"/>
              <a:gd name="T21" fmla="*/ 171 h 262"/>
              <a:gd name="T22" fmla="*/ 560 w 588"/>
              <a:gd name="T23" fmla="*/ 150 h 262"/>
              <a:gd name="T24" fmla="*/ 588 w 588"/>
              <a:gd name="T25" fmla="*/ 98 h 262"/>
              <a:gd name="T26" fmla="*/ 586 w 588"/>
              <a:gd name="T27" fmla="*/ 34 h 262"/>
              <a:gd name="T28" fmla="*/ 578 w 588"/>
              <a:gd name="T29" fmla="*/ 87 h 262"/>
              <a:gd name="T30" fmla="*/ 547 w 588"/>
              <a:gd name="T31" fmla="*/ 131 h 262"/>
              <a:gd name="T32" fmla="*/ 534 w 588"/>
              <a:gd name="T33" fmla="*/ 128 h 262"/>
              <a:gd name="T34" fmla="*/ 490 w 588"/>
              <a:gd name="T35" fmla="*/ 139 h 262"/>
              <a:gd name="T36" fmla="*/ 490 w 588"/>
              <a:gd name="T37" fmla="*/ 125 h 262"/>
              <a:gd name="T38" fmla="*/ 534 w 588"/>
              <a:gd name="T39" fmla="*/ 111 h 262"/>
              <a:gd name="T40" fmla="*/ 494 w 588"/>
              <a:gd name="T41" fmla="*/ 106 h 262"/>
              <a:gd name="T42" fmla="*/ 539 w 588"/>
              <a:gd name="T43" fmla="*/ 92 h 262"/>
              <a:gd name="T44" fmla="*/ 556 w 588"/>
              <a:gd name="T45" fmla="*/ 99 h 262"/>
              <a:gd name="T46" fmla="*/ 565 w 588"/>
              <a:gd name="T47" fmla="*/ 49 h 262"/>
              <a:gd name="T48" fmla="*/ 554 w 588"/>
              <a:gd name="T49" fmla="*/ 37 h 262"/>
              <a:gd name="T50" fmla="*/ 500 w 588"/>
              <a:gd name="T51" fmla="*/ 57 h 262"/>
              <a:gd name="T52" fmla="*/ 501 w 588"/>
              <a:gd name="T53" fmla="*/ 26 h 262"/>
              <a:gd name="T54" fmla="*/ 523 w 588"/>
              <a:gd name="T55" fmla="*/ 35 h 262"/>
              <a:gd name="T56" fmla="*/ 554 w 588"/>
              <a:gd name="T57" fmla="*/ 12 h 262"/>
              <a:gd name="T58" fmla="*/ 537 w 588"/>
              <a:gd name="T59" fmla="*/ 0 h 262"/>
              <a:gd name="T60" fmla="*/ 363 w 588"/>
              <a:gd name="T61" fmla="*/ 41 h 262"/>
              <a:gd name="T62" fmla="*/ 147 w 588"/>
              <a:gd name="T63" fmla="*/ 85 h 262"/>
              <a:gd name="T64" fmla="*/ 49 w 588"/>
              <a:gd name="T65" fmla="*/ 192 h 262"/>
              <a:gd name="T66" fmla="*/ 20 w 588"/>
              <a:gd name="T67" fmla="*/ 193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8" h="262">
                <a:moveTo>
                  <a:pt x="20" y="193"/>
                </a:moveTo>
                <a:lnTo>
                  <a:pt x="0" y="249"/>
                </a:lnTo>
                <a:lnTo>
                  <a:pt x="76" y="242"/>
                </a:lnTo>
                <a:lnTo>
                  <a:pt x="106" y="216"/>
                </a:lnTo>
                <a:lnTo>
                  <a:pt x="210" y="189"/>
                </a:lnTo>
                <a:lnTo>
                  <a:pt x="238" y="204"/>
                </a:lnTo>
                <a:lnTo>
                  <a:pt x="307" y="193"/>
                </a:lnTo>
                <a:lnTo>
                  <a:pt x="307" y="197"/>
                </a:lnTo>
                <a:lnTo>
                  <a:pt x="409" y="262"/>
                </a:lnTo>
                <a:lnTo>
                  <a:pt x="468" y="243"/>
                </a:lnTo>
                <a:lnTo>
                  <a:pt x="501" y="171"/>
                </a:lnTo>
                <a:lnTo>
                  <a:pt x="560" y="150"/>
                </a:lnTo>
                <a:lnTo>
                  <a:pt x="588" y="98"/>
                </a:lnTo>
                <a:lnTo>
                  <a:pt x="586" y="34"/>
                </a:lnTo>
                <a:lnTo>
                  <a:pt x="578" y="87"/>
                </a:lnTo>
                <a:lnTo>
                  <a:pt x="547" y="131"/>
                </a:lnTo>
                <a:lnTo>
                  <a:pt x="534" y="128"/>
                </a:lnTo>
                <a:lnTo>
                  <a:pt x="490" y="139"/>
                </a:lnTo>
                <a:lnTo>
                  <a:pt x="490" y="125"/>
                </a:lnTo>
                <a:lnTo>
                  <a:pt x="534" y="111"/>
                </a:lnTo>
                <a:lnTo>
                  <a:pt x="494" y="106"/>
                </a:lnTo>
                <a:lnTo>
                  <a:pt x="539" y="92"/>
                </a:lnTo>
                <a:lnTo>
                  <a:pt x="556" y="99"/>
                </a:lnTo>
                <a:lnTo>
                  <a:pt x="565" y="49"/>
                </a:lnTo>
                <a:lnTo>
                  <a:pt x="554" y="37"/>
                </a:lnTo>
                <a:lnTo>
                  <a:pt x="500" y="57"/>
                </a:lnTo>
                <a:lnTo>
                  <a:pt x="501" y="26"/>
                </a:lnTo>
                <a:lnTo>
                  <a:pt x="523" y="35"/>
                </a:lnTo>
                <a:lnTo>
                  <a:pt x="554" y="12"/>
                </a:lnTo>
                <a:lnTo>
                  <a:pt x="537" y="0"/>
                </a:lnTo>
                <a:lnTo>
                  <a:pt x="363" y="41"/>
                </a:lnTo>
                <a:lnTo>
                  <a:pt x="147" y="85"/>
                </a:lnTo>
                <a:lnTo>
                  <a:pt x="49" y="192"/>
                </a:lnTo>
                <a:lnTo>
                  <a:pt x="20" y="193"/>
                </a:lnTo>
                <a:close/>
              </a:path>
            </a:pathLst>
          </a:custGeom>
          <a:pattFill prst="dkUpDiag">
            <a:fgClr>
              <a:srgbClr val="004D68"/>
            </a:fgClr>
            <a:bgClr>
              <a:schemeClr val="tx1"/>
            </a:bgClr>
          </a:patt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71" name="Freeform 191"/>
          <p:cNvSpPr>
            <a:spLocks/>
          </p:cNvSpPr>
          <p:nvPr/>
        </p:nvSpPr>
        <p:spPr bwMode="auto">
          <a:xfrm>
            <a:off x="6564390" y="2847542"/>
            <a:ext cx="578598" cy="701823"/>
          </a:xfrm>
          <a:custGeom>
            <a:avLst/>
            <a:gdLst>
              <a:gd name="T0" fmla="*/ 0 w 291"/>
              <a:gd name="T1" fmla="*/ 72 h 329"/>
              <a:gd name="T2" fmla="*/ 132 w 291"/>
              <a:gd name="T3" fmla="*/ 59 h 329"/>
              <a:gd name="T4" fmla="*/ 159 w 291"/>
              <a:gd name="T5" fmla="*/ 64 h 329"/>
              <a:gd name="T6" fmla="*/ 220 w 291"/>
              <a:gd name="T7" fmla="*/ 38 h 329"/>
              <a:gd name="T8" fmla="*/ 234 w 291"/>
              <a:gd name="T9" fmla="*/ 11 h 329"/>
              <a:gd name="T10" fmla="*/ 271 w 291"/>
              <a:gd name="T11" fmla="*/ 0 h 329"/>
              <a:gd name="T12" fmla="*/ 291 w 291"/>
              <a:gd name="T13" fmla="*/ 122 h 329"/>
              <a:gd name="T14" fmla="*/ 276 w 291"/>
              <a:gd name="T15" fmla="*/ 136 h 329"/>
              <a:gd name="T16" fmla="*/ 281 w 291"/>
              <a:gd name="T17" fmla="*/ 224 h 329"/>
              <a:gd name="T18" fmla="*/ 251 w 291"/>
              <a:gd name="T19" fmla="*/ 231 h 329"/>
              <a:gd name="T20" fmla="*/ 234 w 291"/>
              <a:gd name="T21" fmla="*/ 280 h 329"/>
              <a:gd name="T22" fmla="*/ 212 w 291"/>
              <a:gd name="T23" fmla="*/ 273 h 329"/>
              <a:gd name="T24" fmla="*/ 205 w 291"/>
              <a:gd name="T25" fmla="*/ 329 h 329"/>
              <a:gd name="T26" fmla="*/ 172 w 291"/>
              <a:gd name="T27" fmla="*/ 306 h 329"/>
              <a:gd name="T28" fmla="*/ 107 w 291"/>
              <a:gd name="T29" fmla="*/ 321 h 329"/>
              <a:gd name="T30" fmla="*/ 80 w 291"/>
              <a:gd name="T31" fmla="*/ 300 h 329"/>
              <a:gd name="T32" fmla="*/ 43 w 291"/>
              <a:gd name="T33" fmla="*/ 299 h 329"/>
              <a:gd name="T34" fmla="*/ 24 w 291"/>
              <a:gd name="T35" fmla="*/ 205 h 329"/>
              <a:gd name="T36" fmla="*/ 0 w 291"/>
              <a:gd name="T37" fmla="*/ 72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1" h="329">
                <a:moveTo>
                  <a:pt x="0" y="72"/>
                </a:moveTo>
                <a:lnTo>
                  <a:pt x="132" y="59"/>
                </a:lnTo>
                <a:lnTo>
                  <a:pt x="159" y="64"/>
                </a:lnTo>
                <a:lnTo>
                  <a:pt x="220" y="38"/>
                </a:lnTo>
                <a:lnTo>
                  <a:pt x="234" y="11"/>
                </a:lnTo>
                <a:lnTo>
                  <a:pt x="271" y="0"/>
                </a:lnTo>
                <a:lnTo>
                  <a:pt x="291" y="122"/>
                </a:lnTo>
                <a:lnTo>
                  <a:pt x="276" y="136"/>
                </a:lnTo>
                <a:lnTo>
                  <a:pt x="281" y="224"/>
                </a:lnTo>
                <a:lnTo>
                  <a:pt x="251" y="231"/>
                </a:lnTo>
                <a:lnTo>
                  <a:pt x="234" y="280"/>
                </a:lnTo>
                <a:lnTo>
                  <a:pt x="212" y="273"/>
                </a:lnTo>
                <a:lnTo>
                  <a:pt x="205" y="329"/>
                </a:lnTo>
                <a:lnTo>
                  <a:pt x="172" y="306"/>
                </a:lnTo>
                <a:lnTo>
                  <a:pt x="107" y="321"/>
                </a:lnTo>
                <a:lnTo>
                  <a:pt x="80" y="300"/>
                </a:lnTo>
                <a:lnTo>
                  <a:pt x="43" y="299"/>
                </a:lnTo>
                <a:lnTo>
                  <a:pt x="24" y="205"/>
                </a:lnTo>
                <a:lnTo>
                  <a:pt x="0" y="72"/>
                </a:lnTo>
                <a:close/>
              </a:path>
            </a:pathLst>
          </a:custGeom>
          <a:pattFill prst="dkUpDiag">
            <a:fgClr>
              <a:srgbClr val="004D68"/>
            </a:fgClr>
            <a:bgClr>
              <a:schemeClr val="tx1"/>
            </a:bgClr>
          </a:patt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72" name="Freeform 266"/>
          <p:cNvSpPr>
            <a:spLocks/>
          </p:cNvSpPr>
          <p:nvPr/>
        </p:nvSpPr>
        <p:spPr bwMode="auto">
          <a:xfrm>
            <a:off x="7098828" y="2690593"/>
            <a:ext cx="789358" cy="558898"/>
          </a:xfrm>
          <a:custGeom>
            <a:avLst/>
            <a:gdLst>
              <a:gd name="T0" fmla="*/ 37 w 397"/>
              <a:gd name="T1" fmla="*/ 38 h 262"/>
              <a:gd name="T2" fmla="*/ 0 w 397"/>
              <a:gd name="T3" fmla="*/ 74 h 262"/>
              <a:gd name="T4" fmla="*/ 20 w 397"/>
              <a:gd name="T5" fmla="*/ 199 h 262"/>
              <a:gd name="T6" fmla="*/ 37 w 397"/>
              <a:gd name="T7" fmla="*/ 262 h 262"/>
              <a:gd name="T8" fmla="*/ 105 w 397"/>
              <a:gd name="T9" fmla="*/ 257 h 262"/>
              <a:gd name="T10" fmla="*/ 355 w 397"/>
              <a:gd name="T11" fmla="*/ 209 h 262"/>
              <a:gd name="T12" fmla="*/ 372 w 397"/>
              <a:gd name="T13" fmla="*/ 200 h 262"/>
              <a:gd name="T14" fmla="*/ 397 w 397"/>
              <a:gd name="T15" fmla="*/ 141 h 262"/>
              <a:gd name="T16" fmla="*/ 360 w 397"/>
              <a:gd name="T17" fmla="*/ 111 h 262"/>
              <a:gd name="T18" fmla="*/ 379 w 397"/>
              <a:gd name="T19" fmla="*/ 35 h 262"/>
              <a:gd name="T20" fmla="*/ 352 w 397"/>
              <a:gd name="T21" fmla="*/ 26 h 262"/>
              <a:gd name="T22" fmla="*/ 352 w 397"/>
              <a:gd name="T23" fmla="*/ 7 h 262"/>
              <a:gd name="T24" fmla="*/ 339 w 397"/>
              <a:gd name="T25" fmla="*/ 0 h 262"/>
              <a:gd name="T26" fmla="*/ 49 w 397"/>
              <a:gd name="T27" fmla="*/ 55 h 262"/>
              <a:gd name="T28" fmla="*/ 37 w 397"/>
              <a:gd name="T29" fmla="*/ 38 h 262"/>
              <a:gd name="connsiteX0" fmla="*/ 932 w 10000"/>
              <a:gd name="connsiteY0" fmla="*/ 1450 h 10000"/>
              <a:gd name="connsiteX1" fmla="*/ 0 w 10000"/>
              <a:gd name="connsiteY1" fmla="*/ 2824 h 10000"/>
              <a:gd name="connsiteX2" fmla="*/ 504 w 10000"/>
              <a:gd name="connsiteY2" fmla="*/ 7595 h 10000"/>
              <a:gd name="connsiteX3" fmla="*/ 932 w 10000"/>
              <a:gd name="connsiteY3" fmla="*/ 10000 h 10000"/>
              <a:gd name="connsiteX4" fmla="*/ 2645 w 10000"/>
              <a:gd name="connsiteY4" fmla="*/ 9809 h 10000"/>
              <a:gd name="connsiteX5" fmla="*/ 8942 w 10000"/>
              <a:gd name="connsiteY5" fmla="*/ 7977 h 10000"/>
              <a:gd name="connsiteX6" fmla="*/ 9370 w 10000"/>
              <a:gd name="connsiteY6" fmla="*/ 7634 h 10000"/>
              <a:gd name="connsiteX7" fmla="*/ 10000 w 10000"/>
              <a:gd name="connsiteY7" fmla="*/ 5382 h 10000"/>
              <a:gd name="connsiteX8" fmla="*/ 9068 w 10000"/>
              <a:gd name="connsiteY8" fmla="*/ 4237 h 10000"/>
              <a:gd name="connsiteX9" fmla="*/ 9547 w 10000"/>
              <a:gd name="connsiteY9" fmla="*/ 1336 h 10000"/>
              <a:gd name="connsiteX10" fmla="*/ 8866 w 10000"/>
              <a:gd name="connsiteY10" fmla="*/ 992 h 10000"/>
              <a:gd name="connsiteX11" fmla="*/ 8866 w 10000"/>
              <a:gd name="connsiteY11" fmla="*/ 267 h 10000"/>
              <a:gd name="connsiteX12" fmla="*/ 8539 w 10000"/>
              <a:gd name="connsiteY12" fmla="*/ 0 h 10000"/>
              <a:gd name="connsiteX13" fmla="*/ 1301 w 10000"/>
              <a:gd name="connsiteY13" fmla="*/ 1950 h 10000"/>
              <a:gd name="connsiteX14" fmla="*/ 1234 w 10000"/>
              <a:gd name="connsiteY14" fmla="*/ 2099 h 10000"/>
              <a:gd name="connsiteX15" fmla="*/ 932 w 10000"/>
              <a:gd name="connsiteY15" fmla="*/ 145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000" h="10000">
                <a:moveTo>
                  <a:pt x="932" y="1450"/>
                </a:moveTo>
                <a:lnTo>
                  <a:pt x="0" y="2824"/>
                </a:lnTo>
                <a:lnTo>
                  <a:pt x="504" y="7595"/>
                </a:lnTo>
                <a:cubicBezTo>
                  <a:pt x="647" y="8397"/>
                  <a:pt x="789" y="9198"/>
                  <a:pt x="932" y="10000"/>
                </a:cubicBezTo>
                <a:lnTo>
                  <a:pt x="2645" y="9809"/>
                </a:lnTo>
                <a:lnTo>
                  <a:pt x="8942" y="7977"/>
                </a:lnTo>
                <a:lnTo>
                  <a:pt x="9370" y="7634"/>
                </a:lnTo>
                <a:lnTo>
                  <a:pt x="10000" y="5382"/>
                </a:lnTo>
                <a:lnTo>
                  <a:pt x="9068" y="4237"/>
                </a:lnTo>
                <a:cubicBezTo>
                  <a:pt x="9228" y="3270"/>
                  <a:pt x="9387" y="2303"/>
                  <a:pt x="9547" y="1336"/>
                </a:cubicBezTo>
                <a:lnTo>
                  <a:pt x="8866" y="992"/>
                </a:lnTo>
                <a:lnTo>
                  <a:pt x="8866" y="267"/>
                </a:lnTo>
                <a:lnTo>
                  <a:pt x="8539" y="0"/>
                </a:lnTo>
                <a:cubicBezTo>
                  <a:pt x="6136" y="696"/>
                  <a:pt x="3704" y="1254"/>
                  <a:pt x="1301" y="1950"/>
                </a:cubicBezTo>
                <a:cubicBezTo>
                  <a:pt x="1279" y="2000"/>
                  <a:pt x="1256" y="2049"/>
                  <a:pt x="1234" y="2099"/>
                </a:cubicBezTo>
                <a:cubicBezTo>
                  <a:pt x="1133" y="1883"/>
                  <a:pt x="1033" y="1666"/>
                  <a:pt x="932" y="1450"/>
                </a:cubicBezTo>
                <a:close/>
              </a:path>
            </a:pathLst>
          </a:custGeom>
          <a:pattFill prst="dkUpDiag">
            <a:fgClr>
              <a:srgbClr val="004D68"/>
            </a:fgClr>
            <a:bgClr>
              <a:schemeClr val="tx1"/>
            </a:bgClr>
          </a:pattFill>
          <a:ln w="127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prstClr val="white"/>
              </a:solidFill>
              <a:latin typeface="Arial"/>
              <a:cs typeface="Arial" pitchFamily="34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2244359" y="3244876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NV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5617489" y="4849042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LA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415149" y="3810000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NC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708038" y="3078631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OH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7266822" y="2849456"/>
            <a:ext cx="433451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PA</a:t>
            </a:r>
          </a:p>
        </p:txBody>
      </p:sp>
    </p:spTree>
    <p:extLst>
      <p:ext uri="{BB962C8B-B14F-4D97-AF65-F5344CB8AC3E}">
        <p14:creationId xmlns:p14="http://schemas.microsoft.com/office/powerpoint/2010/main" val="347430665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64" grpId="0" animBg="1"/>
      <p:bldP spid="166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4" grpId="0"/>
      <p:bldP spid="175" grpId="0"/>
      <p:bldP spid="176" grpId="0"/>
      <p:bldP spid="177" grpId="0"/>
      <p:bldP spid="1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7543" y="1338933"/>
            <a:ext cx="6477000" cy="35394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lvl="0"/>
            <a:r>
              <a:rPr lang="en-US" sz="2800" dirty="0" smtClean="0">
                <a:solidFill>
                  <a:schemeClr val="bg2"/>
                </a:solidFill>
                <a:latin typeface="+mj-lt"/>
              </a:rPr>
              <a:t>Handled by departments </a:t>
            </a:r>
            <a:r>
              <a:rPr lang="en-US" sz="2800" dirty="0">
                <a:solidFill>
                  <a:schemeClr val="bg2"/>
                </a:solidFill>
                <a:latin typeface="+mj-lt"/>
              </a:rPr>
              <a:t>of revenue, treasury, </a:t>
            </a:r>
            <a:r>
              <a:rPr lang="en-US" sz="2800" dirty="0" smtClean="0">
                <a:solidFill>
                  <a:schemeClr val="bg2"/>
                </a:solidFill>
                <a:latin typeface="+mj-lt"/>
              </a:rPr>
              <a:t>finance, economic development, auditor, and comptroller.</a:t>
            </a:r>
          </a:p>
          <a:p>
            <a:pPr lvl="0"/>
            <a:endParaRPr lang="en-US" sz="2800" dirty="0">
              <a:solidFill>
                <a:schemeClr val="bg2"/>
              </a:solidFill>
              <a:latin typeface="+mj-lt"/>
            </a:endParaRPr>
          </a:p>
          <a:p>
            <a:pPr lvl="0"/>
            <a:r>
              <a:rPr lang="en-US" sz="2800" dirty="0" smtClean="0">
                <a:solidFill>
                  <a:schemeClr val="bg2"/>
                </a:solidFill>
                <a:latin typeface="+mj-lt"/>
              </a:rPr>
              <a:t>Variety of methods, indicators used to detect distress.</a:t>
            </a:r>
          </a:p>
          <a:p>
            <a:pPr lvl="0"/>
            <a:endParaRPr lang="en-US" sz="2800" dirty="0" smtClean="0">
              <a:solidFill>
                <a:schemeClr val="bg2"/>
              </a:solidFill>
              <a:latin typeface="+mj-lt"/>
            </a:endParaRPr>
          </a:p>
          <a:p>
            <a:pPr lvl="0"/>
            <a:r>
              <a:rPr lang="en-US" sz="2800" dirty="0" smtClean="0">
                <a:solidFill>
                  <a:schemeClr val="bg2"/>
                </a:solidFill>
                <a:latin typeface="+mj-lt"/>
              </a:rPr>
              <a:t>Attitudes about monitoring also vary.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5443" y="1447798"/>
            <a:ext cx="1243515" cy="288995"/>
            <a:chOff x="576462" y="1898368"/>
            <a:chExt cx="1243515" cy="288995"/>
          </a:xfrm>
        </p:grpSpPr>
        <p:sp>
          <p:nvSpPr>
            <p:cNvPr id="6" name="Oval 5"/>
            <p:cNvSpPr/>
            <p:nvPr/>
          </p:nvSpPr>
          <p:spPr>
            <a:xfrm>
              <a:off x="1530982" y="1898368"/>
              <a:ext cx="288995" cy="28899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576462" y="2042866"/>
              <a:ext cx="983848" cy="0"/>
            </a:xfrm>
            <a:prstGeom prst="line">
              <a:avLst/>
            </a:prstGeom>
            <a:ln w="889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-27214" y="3135260"/>
            <a:ext cx="1243515" cy="288995"/>
            <a:chOff x="576462" y="1898368"/>
            <a:chExt cx="1243515" cy="288995"/>
          </a:xfrm>
        </p:grpSpPr>
        <p:sp>
          <p:nvSpPr>
            <p:cNvPr id="9" name="Oval 8"/>
            <p:cNvSpPr/>
            <p:nvPr/>
          </p:nvSpPr>
          <p:spPr>
            <a:xfrm>
              <a:off x="1530982" y="1898368"/>
              <a:ext cx="288995" cy="28899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576462" y="2042866"/>
              <a:ext cx="983848" cy="0"/>
            </a:xfrm>
            <a:prstGeom prst="line">
              <a:avLst/>
            </a:prstGeom>
            <a:ln w="889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753" y="4419600"/>
            <a:ext cx="1243515" cy="288995"/>
            <a:chOff x="576462" y="1898368"/>
            <a:chExt cx="1243515" cy="288995"/>
          </a:xfrm>
        </p:grpSpPr>
        <p:sp>
          <p:nvSpPr>
            <p:cNvPr id="13" name="Oval 12"/>
            <p:cNvSpPr/>
            <p:nvPr/>
          </p:nvSpPr>
          <p:spPr>
            <a:xfrm>
              <a:off x="1530982" y="1898368"/>
              <a:ext cx="288995" cy="28899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576462" y="2042866"/>
              <a:ext cx="983848" cy="0"/>
            </a:xfrm>
            <a:prstGeom prst="line">
              <a:avLst/>
            </a:prstGeom>
            <a:ln w="889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latin typeface="+mn-lt"/>
              </a:rPr>
              <a:t>Varying approaches</a:t>
            </a:r>
            <a:endParaRPr lang="en-US" sz="36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032955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latin typeface="+mn-lt"/>
              </a:rPr>
              <a:t>Key principle #1</a:t>
            </a:r>
            <a:endParaRPr lang="en-US" sz="3600" b="0" dirty="0">
              <a:latin typeface="+mn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261257" y="762000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133600"/>
            <a:ext cx="8118475" cy="970701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5195"/>
                </a:solidFill>
                <a:latin typeface="+mj-lt"/>
              </a:rPr>
              <a:t>Formal systems and processes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help 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to promote transparency, </a:t>
            </a: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predictability, 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and consistency. </a:t>
            </a:r>
            <a:endParaRPr lang="en-US" sz="3200" dirty="0" smtClean="0">
              <a:solidFill>
                <a:srgbClr val="00519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695095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latin typeface="Calibri" panose="020F0502020204030204" pitchFamily="34" charset="0"/>
              </a:rPr>
              <a:t>Key principle #2</a:t>
            </a:r>
            <a:endParaRPr lang="en-US" sz="3600" b="0" dirty="0">
              <a:latin typeface="Calibri" panose="020F050202020403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black">
          <a:xfrm>
            <a:off x="261257" y="762000"/>
            <a:ext cx="6551424" cy="821889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lang="en-US" sz="4000" b="1" kern="1200" baseline="0" dirty="0">
                <a:solidFill>
                  <a:schemeClr val="bg2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82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3600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752600"/>
            <a:ext cx="8118475" cy="1351702"/>
          </a:xfrm>
          <a:prstGeom prst="rect">
            <a:avLst/>
          </a:prstGeom>
        </p:spPr>
        <p:txBody>
          <a:bodyPr/>
          <a:lstStyle>
            <a:lvl1pPr marL="230188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rgbClr val="4CAFE6"/>
              </a:buClr>
              <a:buSzPct val="130000"/>
              <a:buFont typeface="Arial" pitchFamily="34" charset="0"/>
              <a:buChar char="•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22701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746125" indent="-231775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30288" indent="-284163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260475" indent="-230188"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1500"/>
              </a:spcAft>
              <a:buClr>
                <a:schemeClr val="bg2"/>
              </a:buClr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5195"/>
                </a:solidFill>
                <a:latin typeface="+mj-lt"/>
              </a:rPr>
              <a:t>Detecting distress early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 can help local governments to address their fiscal problems before they become unmanageable. </a:t>
            </a:r>
            <a:endParaRPr lang="en-US" sz="3200" dirty="0" smtClean="0">
              <a:solidFill>
                <a:srgbClr val="005195"/>
              </a:solidFill>
              <a:latin typeface="+mj-lt"/>
            </a:endParaRPr>
          </a:p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3200" dirty="0">
              <a:solidFill>
                <a:srgbClr val="005195"/>
              </a:solidFill>
              <a:latin typeface="+mj-lt"/>
            </a:endParaRPr>
          </a:p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b="1" dirty="0" smtClean="0">
                <a:solidFill>
                  <a:srgbClr val="005195"/>
                </a:solidFill>
                <a:latin typeface="+mj-lt"/>
              </a:rPr>
              <a:t>Early warning states</a:t>
            </a:r>
            <a:r>
              <a:rPr lang="en-US" sz="3200" dirty="0" smtClean="0">
                <a:solidFill>
                  <a:srgbClr val="005195"/>
                </a:solidFill>
                <a:latin typeface="+mj-lt"/>
              </a:rPr>
              <a:t>: Louisiana</a:t>
            </a:r>
            <a:r>
              <a:rPr lang="en-US" sz="3200" dirty="0">
                <a:solidFill>
                  <a:srgbClr val="005195"/>
                </a:solidFill>
                <a:latin typeface="+mj-lt"/>
              </a:rPr>
              <a:t>, Nevada, New Jersey, North Carolina, Ohio, Pennsylvania, and Rhode Island. </a:t>
            </a:r>
            <a:endParaRPr lang="en-US" sz="3200" dirty="0" smtClean="0">
              <a:solidFill>
                <a:srgbClr val="00519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9954266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te Budget Policy">
  <a:themeElements>
    <a:clrScheme name="PEW 2012">
      <a:dk1>
        <a:sysClr val="windowText" lastClr="000000"/>
      </a:dk1>
      <a:lt1>
        <a:sysClr val="window" lastClr="FFFFFF"/>
      </a:lt1>
      <a:dk2>
        <a:srgbClr val="005195"/>
      </a:dk2>
      <a:lt2>
        <a:srgbClr val="53BCEB"/>
      </a:lt2>
      <a:accent1>
        <a:srgbClr val="6D952B"/>
      </a:accent1>
      <a:accent2>
        <a:srgbClr val="DE4561"/>
      </a:accent2>
      <a:accent3>
        <a:srgbClr val="F37021"/>
      </a:accent3>
      <a:accent4>
        <a:srgbClr val="CD9803"/>
      </a:accent4>
      <a:accent5>
        <a:srgbClr val="E7CF00"/>
      </a:accent5>
      <a:accent6>
        <a:srgbClr val="473D75"/>
      </a:accent6>
      <a:hlink>
        <a:srgbClr val="FFFFFF"/>
      </a:hlink>
      <a:folHlink>
        <a:srgbClr val="800080"/>
      </a:folHlink>
    </a:clrScheme>
    <a:fontScheme name="State Budget Policy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rIns="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State Budget Policy">
  <a:themeElements>
    <a:clrScheme name="PEW 2012">
      <a:dk1>
        <a:sysClr val="windowText" lastClr="000000"/>
      </a:dk1>
      <a:lt1>
        <a:sysClr val="window" lastClr="FFFFFF"/>
      </a:lt1>
      <a:dk2>
        <a:srgbClr val="005195"/>
      </a:dk2>
      <a:lt2>
        <a:srgbClr val="53BCEB"/>
      </a:lt2>
      <a:accent1>
        <a:srgbClr val="6D952B"/>
      </a:accent1>
      <a:accent2>
        <a:srgbClr val="DE4561"/>
      </a:accent2>
      <a:accent3>
        <a:srgbClr val="F37021"/>
      </a:accent3>
      <a:accent4>
        <a:srgbClr val="CD9803"/>
      </a:accent4>
      <a:accent5>
        <a:srgbClr val="E7CF00"/>
      </a:accent5>
      <a:accent6>
        <a:srgbClr val="473D75"/>
      </a:accent6>
      <a:hlink>
        <a:srgbClr val="FFFFFF"/>
      </a:hlink>
      <a:folHlink>
        <a:srgbClr val="800080"/>
      </a:folHlink>
    </a:clrScheme>
    <a:fontScheme name="State Budget Policy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rIns="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9C6549B4CE3C4AAFC60F0747382194" ma:contentTypeVersion="0" ma:contentTypeDescription="Create a new document." ma:contentTypeScope="" ma:versionID="71b9a1e9edf8f2215f01a421d0a72f4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f91a99a16150dcbae2ad8c95a2bc4d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C9C953-C903-45D6-BEB7-3540197528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DBDF35-41E6-40FF-BDA7-BE556D075F72}">
  <ds:schemaRefs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57F5BC-9C01-451B-A3D3-647638CA99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37090</TotalTime>
  <Words>352</Words>
  <Application>Microsoft Office PowerPoint</Application>
  <PresentationFormat>On-screen Show (4:3)</PresentationFormat>
  <Paragraphs>103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State Budget Policy</vt:lpstr>
      <vt:lpstr>1_State Budget Policy</vt:lpstr>
      <vt:lpstr>State Strategies for Detecting Fiscal Distress in Local Governments: Study shows how states monitor the fiscal health of localities</vt:lpstr>
      <vt:lpstr>2013 report on state interventions:  </vt:lpstr>
      <vt:lpstr>PowerPoint Presentation</vt:lpstr>
      <vt:lpstr>PowerPoint Presentation</vt:lpstr>
      <vt:lpstr>Fiscal monitoring states</vt:lpstr>
      <vt:lpstr>Early warning states</vt:lpstr>
      <vt:lpstr>Varying approaches</vt:lpstr>
      <vt:lpstr>Key principle #1</vt:lpstr>
      <vt:lpstr>Key principle #2</vt:lpstr>
      <vt:lpstr>Key principle #3</vt:lpstr>
      <vt:lpstr>Key principle #4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Brenna Erford</dc:creator>
  <cp:lastModifiedBy>Lilia Cherchari</cp:lastModifiedBy>
  <cp:revision>269</cp:revision>
  <cp:lastPrinted>2014-06-19T17:52:37Z</cp:lastPrinted>
  <dcterms:created xsi:type="dcterms:W3CDTF">2014-06-02T13:16:15Z</dcterms:created>
  <dcterms:modified xsi:type="dcterms:W3CDTF">2016-07-06T14:53:59Z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0x010100309C6549B4CE3C4AAFC60F0747382194</vt:lpwstr>
  </property>
</Properties>
</file>